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6" r:id="rId2"/>
    <p:sldId id="258" r:id="rId3"/>
    <p:sldId id="259" r:id="rId4"/>
    <p:sldId id="260" r:id="rId5"/>
    <p:sldId id="268" r:id="rId6"/>
    <p:sldId id="261" r:id="rId7"/>
    <p:sldId id="262" r:id="rId8"/>
    <p:sldId id="263" r:id="rId9"/>
    <p:sldId id="267" r:id="rId10"/>
    <p:sldId id="264" r:id="rId11"/>
    <p:sldId id="265" r:id="rId12"/>
  </p:sldIdLst>
  <p:sldSz cx="9144000" cy="5143500" type="screen16x9"/>
  <p:notesSz cx="6797675" cy="9928225"/>
  <p:defaultTextStyle>
    <a:defPPr>
      <a:defRPr lang="nl-NL"/>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BCDDAB"/>
    <a:srgbClr val="25167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40BA8-671D-44B6-9B45-0077AF4B8278}" v="786" dt="2023-04-20T17:32:57.161"/>
    <p1510:client id="{1E80372D-802D-F420-DA9A-46F95361E769}" v="257" dt="2023-04-20T17:28:27.287"/>
    <p1510:client id="{2576C643-3409-46C3-830F-FFCB7D4F488D}" v="24" dt="2023-04-14T14:32:31.144"/>
    <p1510:client id="{25E964EC-1D95-4C5F-9E12-F688EF713817}" v="7" dt="2023-04-17T12:08:39.787"/>
    <p1510:client id="{8B07704F-24EB-D8BF-F06F-1025A6A8CF4F}" v="142" dt="2023-04-14T12:01:13.344"/>
    <p1510:client id="{900DEA5F-C176-05F1-E129-6D5982364451}" v="35" dt="2023-04-21T06:37:07.735"/>
    <p1510:client id="{AC93F268-0A8A-4423-8C14-0ECB0C47E690}" v="980" dt="2023-04-14T14:22:46.479"/>
    <p1510:client id="{F78C7AE0-0F72-29AF-D9F5-026689A8475A}" v="18" dt="2023-04-21T00:50:33.572"/>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Stijl, licht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Stijl, gemiddeld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rrid van Groningen" userId="S::yorrid.van.groningen@hva.nl::dcfe1662-38f0-40e3-bad9-e5bd01747bb2" providerId="AD" clId="Web-{1E80372D-802D-F420-DA9A-46F95361E769}"/>
    <pc:docChg chg="modSld">
      <pc:chgData name="Yorrid van Groningen" userId="S::yorrid.van.groningen@hva.nl::dcfe1662-38f0-40e3-bad9-e5bd01747bb2" providerId="AD" clId="Web-{1E80372D-802D-F420-DA9A-46F95361E769}" dt="2023-04-20T17:28:27.287" v="261" actId="20577"/>
      <pc:docMkLst>
        <pc:docMk/>
      </pc:docMkLst>
      <pc:sldChg chg="modSp">
        <pc:chgData name="Yorrid van Groningen" userId="S::yorrid.van.groningen@hva.nl::dcfe1662-38f0-40e3-bad9-e5bd01747bb2" providerId="AD" clId="Web-{1E80372D-802D-F420-DA9A-46F95361E769}" dt="2023-04-20T17:28:27.287" v="261" actId="20577"/>
        <pc:sldMkLst>
          <pc:docMk/>
          <pc:sldMk cId="2872493443" sldId="263"/>
        </pc:sldMkLst>
        <pc:spChg chg="mod">
          <ac:chgData name="Yorrid van Groningen" userId="S::yorrid.van.groningen@hva.nl::dcfe1662-38f0-40e3-bad9-e5bd01747bb2" providerId="AD" clId="Web-{1E80372D-802D-F420-DA9A-46F95361E769}" dt="2023-04-20T17:28:27.287" v="261" actId="20577"/>
          <ac:spMkLst>
            <pc:docMk/>
            <pc:sldMk cId="2872493443" sldId="263"/>
            <ac:spMk id="7" creationId="{3D1E24A0-C0E7-5B8C-7723-71EE10C48D64}"/>
          </ac:spMkLst>
        </pc:spChg>
      </pc:sldChg>
    </pc:docChg>
  </pc:docChgLst>
  <pc:docChgLst>
    <pc:chgData name="Annette Bakker-Noordhuis" userId="c45dbd2d-7e1c-4760-b7fa-77bc092c684e" providerId="ADAL" clId="{7442725E-E37A-4243-94C7-5DC6F1CE0CFE}"/>
    <pc:docChg chg="custSel addSld modSld sldOrd">
      <pc:chgData name="Annette Bakker-Noordhuis" userId="c45dbd2d-7e1c-4760-b7fa-77bc092c684e" providerId="ADAL" clId="{7442725E-E37A-4243-94C7-5DC6F1CE0CFE}" dt="2022-11-02T10:11:13.223" v="647" actId="12"/>
      <pc:docMkLst>
        <pc:docMk/>
      </pc:docMkLst>
      <pc:sldChg chg="addSp delSp modSp mod">
        <pc:chgData name="Annette Bakker-Noordhuis" userId="c45dbd2d-7e1c-4760-b7fa-77bc092c684e" providerId="ADAL" clId="{7442725E-E37A-4243-94C7-5DC6F1CE0CFE}" dt="2022-10-31T14:14:32.300" v="6" actId="14100"/>
        <pc:sldMkLst>
          <pc:docMk/>
          <pc:sldMk cId="1473566158" sldId="260"/>
        </pc:sldMkLst>
        <pc:picChg chg="del">
          <ac:chgData name="Annette Bakker-Noordhuis" userId="c45dbd2d-7e1c-4760-b7fa-77bc092c684e" providerId="ADAL" clId="{7442725E-E37A-4243-94C7-5DC6F1CE0CFE}" dt="2022-10-31T14:13:49.309" v="0" actId="478"/>
          <ac:picMkLst>
            <pc:docMk/>
            <pc:sldMk cId="1473566158" sldId="260"/>
            <ac:picMk id="7" creationId="{60517129-752B-4CFC-A9EA-4845FD2A1AE8}"/>
          </ac:picMkLst>
        </pc:picChg>
        <pc:picChg chg="add mod">
          <ac:chgData name="Annette Bakker-Noordhuis" userId="c45dbd2d-7e1c-4760-b7fa-77bc092c684e" providerId="ADAL" clId="{7442725E-E37A-4243-94C7-5DC6F1CE0CFE}" dt="2022-10-31T14:14:32.300" v="6" actId="14100"/>
          <ac:picMkLst>
            <pc:docMk/>
            <pc:sldMk cId="1473566158" sldId="260"/>
            <ac:picMk id="8" creationId="{9D305E68-0EFC-40A8-8799-B636974BF7C0}"/>
          </ac:picMkLst>
        </pc:picChg>
      </pc:sldChg>
      <pc:sldChg chg="modNotesTx">
        <pc:chgData name="Annette Bakker-Noordhuis" userId="c45dbd2d-7e1c-4760-b7fa-77bc092c684e" providerId="ADAL" clId="{7442725E-E37A-4243-94C7-5DC6F1CE0CFE}" dt="2022-11-02T10:00:22.050" v="645"/>
        <pc:sldMkLst>
          <pc:docMk/>
          <pc:sldMk cId="635250034" sldId="546"/>
        </pc:sldMkLst>
      </pc:sldChg>
      <pc:sldChg chg="addSp delSp modSp mod">
        <pc:chgData name="Annette Bakker-Noordhuis" userId="c45dbd2d-7e1c-4760-b7fa-77bc092c684e" providerId="ADAL" clId="{7442725E-E37A-4243-94C7-5DC6F1CE0CFE}" dt="2022-10-31T14:34:34.736" v="158" actId="6549"/>
        <pc:sldMkLst>
          <pc:docMk/>
          <pc:sldMk cId="2587902023" sldId="582"/>
        </pc:sldMkLst>
        <pc:spChg chg="mod">
          <ac:chgData name="Annette Bakker-Noordhuis" userId="c45dbd2d-7e1c-4760-b7fa-77bc092c684e" providerId="ADAL" clId="{7442725E-E37A-4243-94C7-5DC6F1CE0CFE}" dt="2022-10-31T14:34:34.736" v="158" actId="6549"/>
          <ac:spMkLst>
            <pc:docMk/>
            <pc:sldMk cId="2587902023" sldId="582"/>
            <ac:spMk id="2" creationId="{5565AA97-B504-48CD-9DEE-23992FF29C09}"/>
          </ac:spMkLst>
        </pc:spChg>
        <pc:picChg chg="del">
          <ac:chgData name="Annette Bakker-Noordhuis" userId="c45dbd2d-7e1c-4760-b7fa-77bc092c684e" providerId="ADAL" clId="{7442725E-E37A-4243-94C7-5DC6F1CE0CFE}" dt="2022-10-31T14:33:50.866" v="146" actId="478"/>
          <ac:picMkLst>
            <pc:docMk/>
            <pc:sldMk cId="2587902023" sldId="582"/>
            <ac:picMk id="6" creationId="{3E2A0A93-D995-4C41-AED0-983AC98F5636}"/>
          </ac:picMkLst>
        </pc:picChg>
        <pc:picChg chg="add mod">
          <ac:chgData name="Annette Bakker-Noordhuis" userId="c45dbd2d-7e1c-4760-b7fa-77bc092c684e" providerId="ADAL" clId="{7442725E-E37A-4243-94C7-5DC6F1CE0CFE}" dt="2022-10-31T14:34:17.504" v="150" actId="962"/>
          <ac:picMkLst>
            <pc:docMk/>
            <pc:sldMk cId="2587902023" sldId="582"/>
            <ac:picMk id="7" creationId="{450A7D5D-123A-4BAD-87C3-6C9F842054FE}"/>
          </ac:picMkLst>
        </pc:picChg>
      </pc:sldChg>
      <pc:sldChg chg="modSp mod">
        <pc:chgData name="Annette Bakker-Noordhuis" userId="c45dbd2d-7e1c-4760-b7fa-77bc092c684e" providerId="ADAL" clId="{7442725E-E37A-4243-94C7-5DC6F1CE0CFE}" dt="2022-11-02T09:54:23.128" v="643" actId="6549"/>
        <pc:sldMkLst>
          <pc:docMk/>
          <pc:sldMk cId="3073067481" sldId="584"/>
        </pc:sldMkLst>
        <pc:spChg chg="mod">
          <ac:chgData name="Annette Bakker-Noordhuis" userId="c45dbd2d-7e1c-4760-b7fa-77bc092c684e" providerId="ADAL" clId="{7442725E-E37A-4243-94C7-5DC6F1CE0CFE}" dt="2022-11-02T09:54:23.128" v="643" actId="6549"/>
          <ac:spMkLst>
            <pc:docMk/>
            <pc:sldMk cId="3073067481" sldId="584"/>
            <ac:spMk id="3" creationId="{0D0A93EE-1532-4EF0-8DFE-F08C8A61EE80}"/>
          </ac:spMkLst>
        </pc:spChg>
      </pc:sldChg>
      <pc:sldChg chg="modSp">
        <pc:chgData name="Annette Bakker-Noordhuis" userId="c45dbd2d-7e1c-4760-b7fa-77bc092c684e" providerId="ADAL" clId="{7442725E-E37A-4243-94C7-5DC6F1CE0CFE}" dt="2022-11-02T10:11:13.223" v="647" actId="12"/>
        <pc:sldMkLst>
          <pc:docMk/>
          <pc:sldMk cId="1685410237" sldId="611"/>
        </pc:sldMkLst>
        <pc:spChg chg="mod">
          <ac:chgData name="Annette Bakker-Noordhuis" userId="c45dbd2d-7e1c-4760-b7fa-77bc092c684e" providerId="ADAL" clId="{7442725E-E37A-4243-94C7-5DC6F1CE0CFE}" dt="2022-11-02T10:11:13.223" v="647" actId="12"/>
          <ac:spMkLst>
            <pc:docMk/>
            <pc:sldMk cId="1685410237" sldId="611"/>
            <ac:spMk id="3" creationId="{9480989B-5DB6-4B30-B037-840F6173F22F}"/>
          </ac:spMkLst>
        </pc:spChg>
      </pc:sldChg>
      <pc:sldChg chg="modSp mod">
        <pc:chgData name="Annette Bakker-Noordhuis" userId="c45dbd2d-7e1c-4760-b7fa-77bc092c684e" providerId="ADAL" clId="{7442725E-E37A-4243-94C7-5DC6F1CE0CFE}" dt="2022-10-31T14:21:16.452" v="144" actId="14100"/>
        <pc:sldMkLst>
          <pc:docMk/>
          <pc:sldMk cId="3238617795" sldId="616"/>
        </pc:sldMkLst>
        <pc:spChg chg="mod">
          <ac:chgData name="Annette Bakker-Noordhuis" userId="c45dbd2d-7e1c-4760-b7fa-77bc092c684e" providerId="ADAL" clId="{7442725E-E37A-4243-94C7-5DC6F1CE0CFE}" dt="2022-10-31T14:21:16.452" v="144" actId="14100"/>
          <ac:spMkLst>
            <pc:docMk/>
            <pc:sldMk cId="3238617795" sldId="616"/>
            <ac:spMk id="8" creationId="{458C24FA-C387-4FCB-A223-D0A1E0145101}"/>
          </ac:spMkLst>
        </pc:spChg>
      </pc:sldChg>
      <pc:sldChg chg="modSp mod">
        <pc:chgData name="Annette Bakker-Noordhuis" userId="c45dbd2d-7e1c-4760-b7fa-77bc092c684e" providerId="ADAL" clId="{7442725E-E37A-4243-94C7-5DC6F1CE0CFE}" dt="2022-10-31T14:18:27.353" v="53" actId="6549"/>
        <pc:sldMkLst>
          <pc:docMk/>
          <pc:sldMk cId="3730379311" sldId="618"/>
        </pc:sldMkLst>
        <pc:spChg chg="mod">
          <ac:chgData name="Annette Bakker-Noordhuis" userId="c45dbd2d-7e1c-4760-b7fa-77bc092c684e" providerId="ADAL" clId="{7442725E-E37A-4243-94C7-5DC6F1CE0CFE}" dt="2022-10-31T14:18:27.353" v="53" actId="6549"/>
          <ac:spMkLst>
            <pc:docMk/>
            <pc:sldMk cId="3730379311" sldId="618"/>
            <ac:spMk id="2" creationId="{95952E12-7358-4297-8201-64FED0C23868}"/>
          </ac:spMkLst>
        </pc:spChg>
      </pc:sldChg>
      <pc:sldChg chg="modSp mod modAnim">
        <pc:chgData name="Annette Bakker-Noordhuis" userId="c45dbd2d-7e1c-4760-b7fa-77bc092c684e" providerId="ADAL" clId="{7442725E-E37A-4243-94C7-5DC6F1CE0CFE}" dt="2022-11-02T09:48:44.852" v="508" actId="14100"/>
        <pc:sldMkLst>
          <pc:docMk/>
          <pc:sldMk cId="765642422" sldId="622"/>
        </pc:sldMkLst>
        <pc:spChg chg="mod">
          <ac:chgData name="Annette Bakker-Noordhuis" userId="c45dbd2d-7e1c-4760-b7fa-77bc092c684e" providerId="ADAL" clId="{7442725E-E37A-4243-94C7-5DC6F1CE0CFE}" dt="2022-11-02T09:48:44.852" v="508" actId="14100"/>
          <ac:spMkLst>
            <pc:docMk/>
            <pc:sldMk cId="765642422" sldId="622"/>
            <ac:spMk id="3" creationId="{C783A1F9-4E7A-4750-A2C0-AD133FF6A3FF}"/>
          </ac:spMkLst>
        </pc:spChg>
      </pc:sldChg>
      <pc:sldChg chg="modAnim">
        <pc:chgData name="Annette Bakker-Noordhuis" userId="c45dbd2d-7e1c-4760-b7fa-77bc092c684e" providerId="ADAL" clId="{7442725E-E37A-4243-94C7-5DC6F1CE0CFE}" dt="2022-10-31T14:19:20.841" v="54"/>
        <pc:sldMkLst>
          <pc:docMk/>
          <pc:sldMk cId="1664018634" sldId="630"/>
        </pc:sldMkLst>
      </pc:sldChg>
      <pc:sldChg chg="addSp delSp modSp add mod ord">
        <pc:chgData name="Annette Bakker-Noordhuis" userId="c45dbd2d-7e1c-4760-b7fa-77bc092c684e" providerId="ADAL" clId="{7442725E-E37A-4243-94C7-5DC6F1CE0CFE}" dt="2022-11-02T09:43:08.252" v="174" actId="1076"/>
        <pc:sldMkLst>
          <pc:docMk/>
          <pc:sldMk cId="2257075677" sldId="631"/>
        </pc:sldMkLst>
        <pc:picChg chg="add mod">
          <ac:chgData name="Annette Bakker-Noordhuis" userId="c45dbd2d-7e1c-4760-b7fa-77bc092c684e" providerId="ADAL" clId="{7442725E-E37A-4243-94C7-5DC6F1CE0CFE}" dt="2022-11-02T09:43:08.252" v="174" actId="1076"/>
          <ac:picMkLst>
            <pc:docMk/>
            <pc:sldMk cId="2257075677" sldId="631"/>
            <ac:picMk id="6" creationId="{47B7900F-F283-482D-A97B-80A9BE7C769B}"/>
          </ac:picMkLst>
        </pc:picChg>
        <pc:picChg chg="del">
          <ac:chgData name="Annette Bakker-Noordhuis" userId="c45dbd2d-7e1c-4760-b7fa-77bc092c684e" providerId="ADAL" clId="{7442725E-E37A-4243-94C7-5DC6F1CE0CFE}" dt="2022-11-02T09:42:24.648" v="168" actId="478"/>
          <ac:picMkLst>
            <pc:docMk/>
            <pc:sldMk cId="2257075677" sldId="631"/>
            <ac:picMk id="7" creationId="{450A7D5D-123A-4BAD-87C3-6C9F842054FE}"/>
          </ac:picMkLst>
        </pc:picChg>
      </pc:sldChg>
    </pc:docChg>
  </pc:docChgLst>
  <pc:docChgLst>
    <pc:chgData name="Nora Ruijpers" userId="S::nora.ruijpers@hva.nl::51bdfee1-fd0d-48a2-9221-d7e6d0c7849e" providerId="AD" clId="Web-{8B07704F-24EB-D8BF-F06F-1025A6A8CF4F}"/>
    <pc:docChg chg="addSld delSld modSld">
      <pc:chgData name="Nora Ruijpers" userId="S::nora.ruijpers@hva.nl::51bdfee1-fd0d-48a2-9221-d7e6d0c7849e" providerId="AD" clId="Web-{8B07704F-24EB-D8BF-F06F-1025A6A8CF4F}" dt="2023-04-14T12:01:10.047" v="136" actId="20577"/>
      <pc:docMkLst>
        <pc:docMk/>
      </pc:docMkLst>
      <pc:sldChg chg="delSp add del">
        <pc:chgData name="Nora Ruijpers" userId="S::nora.ruijpers@hva.nl::51bdfee1-fd0d-48a2-9221-d7e6d0c7849e" providerId="AD" clId="Web-{8B07704F-24EB-D8BF-F06F-1025A6A8CF4F}" dt="2023-04-14T11:59:37.513" v="108"/>
        <pc:sldMkLst>
          <pc:docMk/>
          <pc:sldMk cId="2602341592" sldId="257"/>
        </pc:sldMkLst>
        <pc:spChg chg="del">
          <ac:chgData name="Nora Ruijpers" userId="S::nora.ruijpers@hva.nl::51bdfee1-fd0d-48a2-9221-d7e6d0c7849e" providerId="AD" clId="Web-{8B07704F-24EB-D8BF-F06F-1025A6A8CF4F}" dt="2023-04-14T11:57:55.229" v="85"/>
          <ac:spMkLst>
            <pc:docMk/>
            <pc:sldMk cId="2602341592" sldId="257"/>
            <ac:spMk id="13" creationId="{A03E1F12-F85B-294F-B7CF-B770F4EEF63B}"/>
          </ac:spMkLst>
        </pc:spChg>
        <pc:spChg chg="del">
          <ac:chgData name="Nora Ruijpers" userId="S::nora.ruijpers@hva.nl::51bdfee1-fd0d-48a2-9221-d7e6d0c7849e" providerId="AD" clId="Web-{8B07704F-24EB-D8BF-F06F-1025A6A8CF4F}" dt="2023-04-14T11:57:13.775" v="74"/>
          <ac:spMkLst>
            <pc:docMk/>
            <pc:sldMk cId="2602341592" sldId="257"/>
            <ac:spMk id="14" creationId="{8B246FF2-F72F-2542-8CD4-519886FEDD8C}"/>
          </ac:spMkLst>
        </pc:spChg>
        <pc:spChg chg="del">
          <ac:chgData name="Nora Ruijpers" userId="S::nora.ruijpers@hva.nl::51bdfee1-fd0d-48a2-9221-d7e6d0c7849e" providerId="AD" clId="Web-{8B07704F-24EB-D8BF-F06F-1025A6A8CF4F}" dt="2023-04-14T11:58:25.746" v="93"/>
          <ac:spMkLst>
            <pc:docMk/>
            <pc:sldMk cId="2602341592" sldId="257"/>
            <ac:spMk id="22" creationId="{BABF4A12-4426-E241-AAF0-8779B92FE73A}"/>
          </ac:spMkLst>
        </pc:spChg>
        <pc:spChg chg="del">
          <ac:chgData name="Nora Ruijpers" userId="S::nora.ruijpers@hva.nl::51bdfee1-fd0d-48a2-9221-d7e6d0c7849e" providerId="AD" clId="Web-{8B07704F-24EB-D8BF-F06F-1025A6A8CF4F}" dt="2023-04-14T11:57:07.087" v="73"/>
          <ac:spMkLst>
            <pc:docMk/>
            <pc:sldMk cId="2602341592" sldId="257"/>
            <ac:spMk id="23" creationId="{28D076D5-FFAE-7949-B1CF-3C54E752136B}"/>
          </ac:spMkLst>
        </pc:spChg>
        <pc:spChg chg="del">
          <ac:chgData name="Nora Ruijpers" userId="S::nora.ruijpers@hva.nl::51bdfee1-fd0d-48a2-9221-d7e6d0c7849e" providerId="AD" clId="Web-{8B07704F-24EB-D8BF-F06F-1025A6A8CF4F}" dt="2023-04-14T11:58:47.278" v="100"/>
          <ac:spMkLst>
            <pc:docMk/>
            <pc:sldMk cId="2602341592" sldId="257"/>
            <ac:spMk id="24" creationId="{C83C2B2B-C6DD-D047-B1BE-576A9501166F}"/>
          </ac:spMkLst>
        </pc:spChg>
        <pc:spChg chg="del">
          <ac:chgData name="Nora Ruijpers" userId="S::nora.ruijpers@hva.nl::51bdfee1-fd0d-48a2-9221-d7e6d0c7849e" providerId="AD" clId="Web-{8B07704F-24EB-D8BF-F06F-1025A6A8CF4F}" dt="2023-04-14T11:57:04.665" v="72"/>
          <ac:spMkLst>
            <pc:docMk/>
            <pc:sldMk cId="2602341592" sldId="257"/>
            <ac:spMk id="25" creationId="{B76A42D9-819D-FE4E-9C0C-E8C8973ED4FE}"/>
          </ac:spMkLst>
        </pc:spChg>
      </pc:sldChg>
      <pc:sldChg chg="addSp delSp modSp new">
        <pc:chgData name="Nora Ruijpers" userId="S::nora.ruijpers@hva.nl::51bdfee1-fd0d-48a2-9221-d7e6d0c7849e" providerId="AD" clId="Web-{8B07704F-24EB-D8BF-F06F-1025A6A8CF4F}" dt="2023-04-14T12:01:10.047" v="136" actId="20577"/>
        <pc:sldMkLst>
          <pc:docMk/>
          <pc:sldMk cId="4014041154" sldId="258"/>
        </pc:sldMkLst>
        <pc:spChg chg="del">
          <ac:chgData name="Nora Ruijpers" userId="S::nora.ruijpers@hva.nl::51bdfee1-fd0d-48a2-9221-d7e6d0c7849e" providerId="AD" clId="Web-{8B07704F-24EB-D8BF-F06F-1025A6A8CF4F}" dt="2023-04-14T11:53:01.331" v="37"/>
          <ac:spMkLst>
            <pc:docMk/>
            <pc:sldMk cId="4014041154" sldId="258"/>
            <ac:spMk id="2" creationId="{39F45DE5-8A95-3BA9-5661-5711EF343FC2}"/>
          </ac:spMkLst>
        </pc:spChg>
        <pc:spChg chg="del">
          <ac:chgData name="Nora Ruijpers" userId="S::nora.ruijpers@hva.nl::51bdfee1-fd0d-48a2-9221-d7e6d0c7849e" providerId="AD" clId="Web-{8B07704F-24EB-D8BF-F06F-1025A6A8CF4F}" dt="2023-04-14T11:53:01.362" v="38"/>
          <ac:spMkLst>
            <pc:docMk/>
            <pc:sldMk cId="4014041154" sldId="258"/>
            <ac:spMk id="3" creationId="{CCA9A5C8-A05E-860C-DF00-7FE75666A519}"/>
          </ac:spMkLst>
        </pc:spChg>
        <pc:spChg chg="del">
          <ac:chgData name="Nora Ruijpers" userId="S::nora.ruijpers@hva.nl::51bdfee1-fd0d-48a2-9221-d7e6d0c7849e" providerId="AD" clId="Web-{8B07704F-24EB-D8BF-F06F-1025A6A8CF4F}" dt="2023-04-14T11:56:54.900" v="70"/>
          <ac:spMkLst>
            <pc:docMk/>
            <pc:sldMk cId="4014041154" sldId="258"/>
            <ac:spMk id="4" creationId="{D5A4E127-EA35-DC4C-1BF1-BC1F7CCABF2D}"/>
          </ac:spMkLst>
        </pc:spChg>
        <pc:spChg chg="del">
          <ac:chgData name="Nora Ruijpers" userId="S::nora.ruijpers@hva.nl::51bdfee1-fd0d-48a2-9221-d7e6d0c7849e" providerId="AD" clId="Web-{8B07704F-24EB-D8BF-F06F-1025A6A8CF4F}" dt="2023-04-14T11:56:57.696" v="71"/>
          <ac:spMkLst>
            <pc:docMk/>
            <pc:sldMk cId="4014041154" sldId="258"/>
            <ac:spMk id="5" creationId="{F436E88D-8869-8CFE-C769-4BF34E855295}"/>
          </ac:spMkLst>
        </pc:spChg>
        <pc:spChg chg="add mod">
          <ac:chgData name="Nora Ruijpers" userId="S::nora.ruijpers@hva.nl::51bdfee1-fd0d-48a2-9221-d7e6d0c7849e" providerId="AD" clId="Web-{8B07704F-24EB-D8BF-F06F-1025A6A8CF4F}" dt="2023-04-14T12:01:10.047" v="136" actId="20577"/>
          <ac:spMkLst>
            <pc:docMk/>
            <pc:sldMk cId="4014041154" sldId="258"/>
            <ac:spMk id="8" creationId="{53C56C68-A43B-1AB1-0D72-D3D0271E8316}"/>
          </ac:spMkLst>
        </pc:spChg>
        <pc:picChg chg="add del mod">
          <ac:chgData name="Nora Ruijpers" userId="S::nora.ruijpers@hva.nl::51bdfee1-fd0d-48a2-9221-d7e6d0c7849e" providerId="AD" clId="Web-{8B07704F-24EB-D8BF-F06F-1025A6A8CF4F}" dt="2023-04-14T11:53:19.847" v="45"/>
          <ac:picMkLst>
            <pc:docMk/>
            <pc:sldMk cId="4014041154" sldId="258"/>
            <ac:picMk id="6" creationId="{0028B2DE-1500-BE3A-6332-E8FC0B007E89}"/>
          </ac:picMkLst>
        </pc:picChg>
      </pc:sldChg>
      <pc:sldChg chg="addSp delSp modSp new">
        <pc:chgData name="Nora Ruijpers" userId="S::nora.ruijpers@hva.nl::51bdfee1-fd0d-48a2-9221-d7e6d0c7849e" providerId="AD" clId="Web-{8B07704F-24EB-D8BF-F06F-1025A6A8CF4F}" dt="2023-04-14T11:55:33.616" v="55" actId="14100"/>
        <pc:sldMkLst>
          <pc:docMk/>
          <pc:sldMk cId="3290099643" sldId="259"/>
        </pc:sldMkLst>
        <pc:spChg chg="del">
          <ac:chgData name="Nora Ruijpers" userId="S::nora.ruijpers@hva.nl::51bdfee1-fd0d-48a2-9221-d7e6d0c7849e" providerId="AD" clId="Web-{8B07704F-24EB-D8BF-F06F-1025A6A8CF4F}" dt="2023-04-14T11:54:03.817" v="49"/>
          <ac:spMkLst>
            <pc:docMk/>
            <pc:sldMk cId="3290099643" sldId="259"/>
            <ac:spMk id="2" creationId="{C7A4A0CF-BCFB-08DA-E8E8-B4680C62DB7C}"/>
          </ac:spMkLst>
        </pc:spChg>
        <pc:spChg chg="del">
          <ac:chgData name="Nora Ruijpers" userId="S::nora.ruijpers@hva.nl::51bdfee1-fd0d-48a2-9221-d7e6d0c7849e" providerId="AD" clId="Web-{8B07704F-24EB-D8BF-F06F-1025A6A8CF4F}" dt="2023-04-14T11:54:05.786" v="50"/>
          <ac:spMkLst>
            <pc:docMk/>
            <pc:sldMk cId="3290099643" sldId="259"/>
            <ac:spMk id="3" creationId="{EDDFFF39-D53F-FD99-D58B-1EA7A1970000}"/>
          </ac:spMkLst>
        </pc:spChg>
        <pc:spChg chg="add mod">
          <ac:chgData name="Nora Ruijpers" userId="S::nora.ruijpers@hva.nl::51bdfee1-fd0d-48a2-9221-d7e6d0c7849e" providerId="AD" clId="Web-{8B07704F-24EB-D8BF-F06F-1025A6A8CF4F}" dt="2023-04-14T11:55:33.616" v="55" actId="14100"/>
          <ac:spMkLst>
            <pc:docMk/>
            <pc:sldMk cId="3290099643" sldId="259"/>
            <ac:spMk id="7" creationId="{80EA72E1-0D91-4681-3CD9-C1B55017D6CE}"/>
          </ac:spMkLst>
        </pc:spChg>
      </pc:sldChg>
      <pc:sldChg chg="del">
        <pc:chgData name="Nora Ruijpers" userId="S::nora.ruijpers@hva.nl::51bdfee1-fd0d-48a2-9221-d7e6d0c7849e" providerId="AD" clId="Web-{8B07704F-24EB-D8BF-F06F-1025A6A8CF4F}" dt="2023-04-14T11:50:23.608" v="1"/>
        <pc:sldMkLst>
          <pc:docMk/>
          <pc:sldMk cId="1473566158" sldId="260"/>
        </pc:sldMkLst>
        <pc:spChg chg="del">
          <ac:chgData name="Nora Ruijpers" userId="S::nora.ruijpers@hva.nl::51bdfee1-fd0d-48a2-9221-d7e6d0c7849e" providerId="AD" clId="Web-{8B07704F-24EB-D8BF-F06F-1025A6A8CF4F}" dt="2023-04-14T11:55:48.616" v="59"/>
          <ac:spMkLst>
            <pc:docMk/>
            <pc:sldMk cId="1473566158" sldId="260"/>
            <ac:spMk id="2" creationId="{5DE4477A-7A3E-253D-E41C-9EAF8F20E860}"/>
          </ac:spMkLst>
        </pc:spChg>
        <pc:spChg chg="del">
          <ac:chgData name="Nora Ruijpers" userId="S::nora.ruijpers@hva.nl::51bdfee1-fd0d-48a2-9221-d7e6d0c7849e" providerId="AD" clId="Web-{8B07704F-24EB-D8BF-F06F-1025A6A8CF4F}" dt="2023-04-14T11:55:55.257" v="60"/>
          <ac:spMkLst>
            <pc:docMk/>
            <pc:sldMk cId="1473566158" sldId="260"/>
            <ac:spMk id="3" creationId="{BA3812DD-DA1F-D71C-6D29-9E97578CDF03}"/>
          </ac:spMkLst>
        </pc:spChg>
        <pc:spChg chg="add mod">
          <ac:chgData name="Nora Ruijpers" userId="S::nora.ruijpers@hva.nl::51bdfee1-fd0d-48a2-9221-d7e6d0c7849e" providerId="AD" clId="Web-{8B07704F-24EB-D8BF-F06F-1025A6A8CF4F}" dt="2023-04-14T11:59:18.528" v="107" actId="14100"/>
          <ac:spMkLst>
            <pc:docMk/>
            <pc:sldMk cId="1473566158" sldId="260"/>
            <ac:spMk id="7" creationId="{1D1CBB0E-BD6D-C324-8940-19DE75C7412A}"/>
          </ac:spMkLst>
        </pc:spChg>
      </pc:sldChg>
      <pc:sldChg chg="addSp delSp modSp new">
        <pc:chgData name="Nora Ruijpers" userId="S::nora.ruijpers@hva.nl::51bdfee1-fd0d-48a2-9221-d7e6d0c7849e" providerId="AD" clId="Web-{8B07704F-24EB-D8BF-F06F-1025A6A8CF4F}" dt="2023-04-14T11:56:29.946" v="67" actId="14100"/>
        <pc:sldMkLst>
          <pc:docMk/>
          <pc:sldMk cId="673272653" sldId="261"/>
        </pc:sldMkLst>
        <pc:spChg chg="del">
          <ac:chgData name="Nora Ruijpers" userId="S::nora.ruijpers@hva.nl::51bdfee1-fd0d-48a2-9221-d7e6d0c7849e" providerId="AD" clId="Web-{8B07704F-24EB-D8BF-F06F-1025A6A8CF4F}" dt="2023-04-14T11:56:20.742" v="64"/>
          <ac:spMkLst>
            <pc:docMk/>
            <pc:sldMk cId="673272653" sldId="261"/>
            <ac:spMk id="2" creationId="{0BD3B87B-A736-247F-2C2C-8FD18550887F}"/>
          </ac:spMkLst>
        </pc:spChg>
        <pc:spChg chg="del">
          <ac:chgData name="Nora Ruijpers" userId="S::nora.ruijpers@hva.nl::51bdfee1-fd0d-48a2-9221-d7e6d0c7849e" providerId="AD" clId="Web-{8B07704F-24EB-D8BF-F06F-1025A6A8CF4F}" dt="2023-04-14T11:56:22.477" v="65"/>
          <ac:spMkLst>
            <pc:docMk/>
            <pc:sldMk cId="673272653" sldId="261"/>
            <ac:spMk id="3" creationId="{B3187EC1-B88C-70A2-439A-88151D38E018}"/>
          </ac:spMkLst>
        </pc:spChg>
        <pc:spChg chg="add mod">
          <ac:chgData name="Nora Ruijpers" userId="S::nora.ruijpers@hva.nl::51bdfee1-fd0d-48a2-9221-d7e6d0c7849e" providerId="AD" clId="Web-{8B07704F-24EB-D8BF-F06F-1025A6A8CF4F}" dt="2023-04-14T11:56:29.946" v="67" actId="14100"/>
          <ac:spMkLst>
            <pc:docMk/>
            <pc:sldMk cId="673272653" sldId="261"/>
            <ac:spMk id="7" creationId="{BF186E99-0DBA-9D81-E785-8835F670A1B1}"/>
          </ac:spMkLst>
        </pc:spChg>
      </pc:sldChg>
      <pc:sldChg chg="addSp delSp modSp new">
        <pc:chgData name="Nora Ruijpers" userId="S::nora.ruijpers@hva.nl::51bdfee1-fd0d-48a2-9221-d7e6d0c7849e" providerId="AD" clId="Web-{8B07704F-24EB-D8BF-F06F-1025A6A8CF4F}" dt="2023-04-14T11:57:44.510" v="83" actId="14100"/>
        <pc:sldMkLst>
          <pc:docMk/>
          <pc:sldMk cId="2669649797" sldId="262"/>
        </pc:sldMkLst>
        <pc:spChg chg="del">
          <ac:chgData name="Nora Ruijpers" userId="S::nora.ruijpers@hva.nl::51bdfee1-fd0d-48a2-9221-d7e6d0c7849e" providerId="AD" clId="Web-{8B07704F-24EB-D8BF-F06F-1025A6A8CF4F}" dt="2023-04-14T11:57:22.166" v="77"/>
          <ac:spMkLst>
            <pc:docMk/>
            <pc:sldMk cId="2669649797" sldId="262"/>
            <ac:spMk id="2" creationId="{2E7B6DEC-484B-91DF-18D2-D9AA61C272B9}"/>
          </ac:spMkLst>
        </pc:spChg>
        <pc:spChg chg="del">
          <ac:chgData name="Nora Ruijpers" userId="S::nora.ruijpers@hva.nl::51bdfee1-fd0d-48a2-9221-d7e6d0c7849e" providerId="AD" clId="Web-{8B07704F-24EB-D8BF-F06F-1025A6A8CF4F}" dt="2023-04-14T11:57:23.932" v="78"/>
          <ac:spMkLst>
            <pc:docMk/>
            <pc:sldMk cId="2669649797" sldId="262"/>
            <ac:spMk id="3" creationId="{5821ADF7-EBEA-9D43-4E33-3BFCF1FE0006}"/>
          </ac:spMkLst>
        </pc:spChg>
        <pc:spChg chg="del">
          <ac:chgData name="Nora Ruijpers" userId="S::nora.ruijpers@hva.nl::51bdfee1-fd0d-48a2-9221-d7e6d0c7849e" providerId="AD" clId="Web-{8B07704F-24EB-D8BF-F06F-1025A6A8CF4F}" dt="2023-04-14T11:57:26.807" v="79"/>
          <ac:spMkLst>
            <pc:docMk/>
            <pc:sldMk cId="2669649797" sldId="262"/>
            <ac:spMk id="4" creationId="{C6F2DE2F-FC6B-222D-84BD-AC90BDBC9C43}"/>
          </ac:spMkLst>
        </pc:spChg>
        <pc:spChg chg="del">
          <ac:chgData name="Nora Ruijpers" userId="S::nora.ruijpers@hva.nl::51bdfee1-fd0d-48a2-9221-d7e6d0c7849e" providerId="AD" clId="Web-{8B07704F-24EB-D8BF-F06F-1025A6A8CF4F}" dt="2023-04-14T11:57:29.557" v="80"/>
          <ac:spMkLst>
            <pc:docMk/>
            <pc:sldMk cId="2669649797" sldId="262"/>
            <ac:spMk id="5" creationId="{89E99866-DFCD-09AF-20C6-F98B3A056097}"/>
          </ac:spMkLst>
        </pc:spChg>
        <pc:spChg chg="add mod">
          <ac:chgData name="Nora Ruijpers" userId="S::nora.ruijpers@hva.nl::51bdfee1-fd0d-48a2-9221-d7e6d0c7849e" providerId="AD" clId="Web-{8B07704F-24EB-D8BF-F06F-1025A6A8CF4F}" dt="2023-04-14T11:57:44.510" v="83" actId="14100"/>
          <ac:spMkLst>
            <pc:docMk/>
            <pc:sldMk cId="2669649797" sldId="262"/>
            <ac:spMk id="7" creationId="{5016691A-3DC3-4524-FBA9-A94A5097EB8C}"/>
          </ac:spMkLst>
        </pc:spChg>
      </pc:sldChg>
      <pc:sldChg chg="addSp delSp modSp new">
        <pc:chgData name="Nora Ruijpers" userId="S::nora.ruijpers@hva.nl::51bdfee1-fd0d-48a2-9221-d7e6d0c7849e" providerId="AD" clId="Web-{8B07704F-24EB-D8BF-F06F-1025A6A8CF4F}" dt="2023-04-14T11:59:11.091" v="106" actId="14100"/>
        <pc:sldMkLst>
          <pc:docMk/>
          <pc:sldMk cId="2872493443" sldId="263"/>
        </pc:sldMkLst>
        <pc:spChg chg="del">
          <ac:chgData name="Nora Ruijpers" userId="S::nora.ruijpers@hva.nl::51bdfee1-fd0d-48a2-9221-d7e6d0c7849e" providerId="AD" clId="Web-{8B07704F-24EB-D8BF-F06F-1025A6A8CF4F}" dt="2023-04-14T11:58:02.698" v="87"/>
          <ac:spMkLst>
            <pc:docMk/>
            <pc:sldMk cId="2872493443" sldId="263"/>
            <ac:spMk id="2" creationId="{C88CE9FF-ADCB-11E0-1A06-19E98C3D9386}"/>
          </ac:spMkLst>
        </pc:spChg>
        <pc:spChg chg="del">
          <ac:chgData name="Nora Ruijpers" userId="S::nora.ruijpers@hva.nl::51bdfee1-fd0d-48a2-9221-d7e6d0c7849e" providerId="AD" clId="Web-{8B07704F-24EB-D8BF-F06F-1025A6A8CF4F}" dt="2023-04-14T11:58:04.292" v="88"/>
          <ac:spMkLst>
            <pc:docMk/>
            <pc:sldMk cId="2872493443" sldId="263"/>
            <ac:spMk id="3" creationId="{8A9CF826-B86A-999E-E635-13E2BA378FC0}"/>
          </ac:spMkLst>
        </pc:spChg>
        <pc:spChg chg="add mod">
          <ac:chgData name="Nora Ruijpers" userId="S::nora.ruijpers@hva.nl::51bdfee1-fd0d-48a2-9221-d7e6d0c7849e" providerId="AD" clId="Web-{8B07704F-24EB-D8BF-F06F-1025A6A8CF4F}" dt="2023-04-14T11:59:11.091" v="106" actId="14100"/>
          <ac:spMkLst>
            <pc:docMk/>
            <pc:sldMk cId="2872493443" sldId="263"/>
            <ac:spMk id="7" creationId="{3D1E24A0-C0E7-5B8C-7723-71EE10C48D64}"/>
          </ac:spMkLst>
        </pc:spChg>
      </pc:sldChg>
      <pc:sldChg chg="addSp delSp modSp new">
        <pc:chgData name="Nora Ruijpers" userId="S::nora.ruijpers@hva.nl::51bdfee1-fd0d-48a2-9221-d7e6d0c7849e" providerId="AD" clId="Web-{8B07704F-24EB-D8BF-F06F-1025A6A8CF4F}" dt="2023-04-14T11:58:39.605" v="98" actId="14100"/>
        <pc:sldMkLst>
          <pc:docMk/>
          <pc:sldMk cId="4057961013" sldId="264"/>
        </pc:sldMkLst>
        <pc:spChg chg="del">
          <ac:chgData name="Nora Ruijpers" userId="S::nora.ruijpers@hva.nl::51bdfee1-fd0d-48a2-9221-d7e6d0c7849e" providerId="AD" clId="Web-{8B07704F-24EB-D8BF-F06F-1025A6A8CF4F}" dt="2023-04-14T11:58:30.855" v="94"/>
          <ac:spMkLst>
            <pc:docMk/>
            <pc:sldMk cId="4057961013" sldId="264"/>
            <ac:spMk id="2" creationId="{B2F55E22-F564-B8FA-36CB-2B4AF207B1D6}"/>
          </ac:spMkLst>
        </pc:spChg>
        <pc:spChg chg="del">
          <ac:chgData name="Nora Ruijpers" userId="S::nora.ruijpers@hva.nl::51bdfee1-fd0d-48a2-9221-d7e6d0c7849e" providerId="AD" clId="Web-{8B07704F-24EB-D8BF-F06F-1025A6A8CF4F}" dt="2023-04-14T11:58:33.043" v="95"/>
          <ac:spMkLst>
            <pc:docMk/>
            <pc:sldMk cId="4057961013" sldId="264"/>
            <ac:spMk id="3" creationId="{0733F1DF-8FE5-49B1-4779-2E3B4A1C7075}"/>
          </ac:spMkLst>
        </pc:spChg>
        <pc:spChg chg="add mod">
          <ac:chgData name="Nora Ruijpers" userId="S::nora.ruijpers@hva.nl::51bdfee1-fd0d-48a2-9221-d7e6d0c7849e" providerId="AD" clId="Web-{8B07704F-24EB-D8BF-F06F-1025A6A8CF4F}" dt="2023-04-14T11:58:39.605" v="98" actId="14100"/>
          <ac:spMkLst>
            <pc:docMk/>
            <pc:sldMk cId="4057961013" sldId="264"/>
            <ac:spMk id="7" creationId="{3854EF75-E569-CD90-DFE6-1DE6C23D71C1}"/>
          </ac:spMkLst>
        </pc:spChg>
      </pc:sldChg>
      <pc:sldChg chg="addSp delSp modSp new">
        <pc:chgData name="Nora Ruijpers" userId="S::nora.ruijpers@hva.nl::51bdfee1-fd0d-48a2-9221-d7e6d0c7849e" providerId="AD" clId="Web-{8B07704F-24EB-D8BF-F06F-1025A6A8CF4F}" dt="2023-04-14T11:59:05.403" v="105" actId="14100"/>
        <pc:sldMkLst>
          <pc:docMk/>
          <pc:sldMk cId="136502181" sldId="265"/>
        </pc:sldMkLst>
        <pc:spChg chg="del">
          <ac:chgData name="Nora Ruijpers" userId="S::nora.ruijpers@hva.nl::51bdfee1-fd0d-48a2-9221-d7e6d0c7849e" providerId="AD" clId="Web-{8B07704F-24EB-D8BF-F06F-1025A6A8CF4F}" dt="2023-04-14T11:58:55.137" v="102"/>
          <ac:spMkLst>
            <pc:docMk/>
            <pc:sldMk cId="136502181" sldId="265"/>
            <ac:spMk id="2" creationId="{795AF23D-6FDE-BE24-C6DE-DF830488F449}"/>
          </ac:spMkLst>
        </pc:spChg>
        <pc:spChg chg="del">
          <ac:chgData name="Nora Ruijpers" userId="S::nora.ruijpers@hva.nl::51bdfee1-fd0d-48a2-9221-d7e6d0c7849e" providerId="AD" clId="Web-{8B07704F-24EB-D8BF-F06F-1025A6A8CF4F}" dt="2023-04-14T11:58:57.137" v="103"/>
          <ac:spMkLst>
            <pc:docMk/>
            <pc:sldMk cId="136502181" sldId="265"/>
            <ac:spMk id="3" creationId="{EFBA7DCB-49C5-8AB6-7C76-CE3D98C5ADD9}"/>
          </ac:spMkLst>
        </pc:spChg>
        <pc:spChg chg="add mod">
          <ac:chgData name="Nora Ruijpers" userId="S::nora.ruijpers@hva.nl::51bdfee1-fd0d-48a2-9221-d7e6d0c7849e" providerId="AD" clId="Web-{8B07704F-24EB-D8BF-F06F-1025A6A8CF4F}" dt="2023-04-14T11:59:05.403" v="105" actId="14100"/>
          <ac:spMkLst>
            <pc:docMk/>
            <pc:sldMk cId="136502181" sldId="265"/>
            <ac:spMk id="7" creationId="{495336E0-E509-C04E-025C-308EA34237D6}"/>
          </ac:spMkLst>
        </pc:spChg>
      </pc:sldChg>
      <pc:sldChg chg="del">
        <pc:chgData name="Nora Ruijpers" userId="S::nora.ruijpers@hva.nl::51bdfee1-fd0d-48a2-9221-d7e6d0c7849e" providerId="AD" clId="Web-{8B07704F-24EB-D8BF-F06F-1025A6A8CF4F}" dt="2023-04-14T11:51:33.266" v="33"/>
        <pc:sldMkLst>
          <pc:docMk/>
          <pc:sldMk cId="2122943148" sldId="269"/>
        </pc:sldMkLst>
      </pc:sldChg>
      <pc:sldChg chg="del">
        <pc:chgData name="Nora Ruijpers" userId="S::nora.ruijpers@hva.nl::51bdfee1-fd0d-48a2-9221-d7e6d0c7849e" providerId="AD" clId="Web-{8B07704F-24EB-D8BF-F06F-1025A6A8CF4F}" dt="2023-04-14T11:50:23.608" v="2"/>
        <pc:sldMkLst>
          <pc:docMk/>
          <pc:sldMk cId="1352868937" sldId="270"/>
        </pc:sldMkLst>
      </pc:sldChg>
      <pc:sldChg chg="del">
        <pc:chgData name="Nora Ruijpers" userId="S::nora.ruijpers@hva.nl::51bdfee1-fd0d-48a2-9221-d7e6d0c7849e" providerId="AD" clId="Web-{8B07704F-24EB-D8BF-F06F-1025A6A8CF4F}" dt="2023-04-14T11:51:04.859" v="30"/>
        <pc:sldMkLst>
          <pc:docMk/>
          <pc:sldMk cId="0" sldId="288"/>
        </pc:sldMkLst>
      </pc:sldChg>
      <pc:sldChg chg="del">
        <pc:chgData name="Nora Ruijpers" userId="S::nora.ruijpers@hva.nl::51bdfee1-fd0d-48a2-9221-d7e6d0c7849e" providerId="AD" clId="Web-{8B07704F-24EB-D8BF-F06F-1025A6A8CF4F}" dt="2023-04-14T11:51:00.609" v="28"/>
        <pc:sldMkLst>
          <pc:docMk/>
          <pc:sldMk cId="2549330757" sldId="508"/>
        </pc:sldMkLst>
      </pc:sldChg>
      <pc:sldChg chg="del">
        <pc:chgData name="Nora Ruijpers" userId="S::nora.ruijpers@hva.nl::51bdfee1-fd0d-48a2-9221-d7e6d0c7849e" providerId="AD" clId="Web-{8B07704F-24EB-D8BF-F06F-1025A6A8CF4F}" dt="2023-04-14T11:50:47.468" v="17"/>
        <pc:sldMkLst>
          <pc:docMk/>
          <pc:sldMk cId="3133107667" sldId="542"/>
        </pc:sldMkLst>
      </pc:sldChg>
      <pc:sldChg chg="del">
        <pc:chgData name="Nora Ruijpers" userId="S::nora.ruijpers@hva.nl::51bdfee1-fd0d-48a2-9221-d7e6d0c7849e" providerId="AD" clId="Web-{8B07704F-24EB-D8BF-F06F-1025A6A8CF4F}" dt="2023-04-14T11:50:46.765" v="16"/>
        <pc:sldMkLst>
          <pc:docMk/>
          <pc:sldMk cId="3999578282" sldId="543"/>
        </pc:sldMkLst>
      </pc:sldChg>
      <pc:sldChg chg="del">
        <pc:chgData name="Nora Ruijpers" userId="S::nora.ruijpers@hva.nl::51bdfee1-fd0d-48a2-9221-d7e6d0c7849e" providerId="AD" clId="Web-{8B07704F-24EB-D8BF-F06F-1025A6A8CF4F}" dt="2023-04-14T11:50:46.171" v="15"/>
        <pc:sldMkLst>
          <pc:docMk/>
          <pc:sldMk cId="635250034" sldId="546"/>
        </pc:sldMkLst>
      </pc:sldChg>
      <pc:sldChg chg="del">
        <pc:chgData name="Nora Ruijpers" userId="S::nora.ruijpers@hva.nl::51bdfee1-fd0d-48a2-9221-d7e6d0c7849e" providerId="AD" clId="Web-{8B07704F-24EB-D8BF-F06F-1025A6A8CF4F}" dt="2023-04-14T11:50:27.592" v="3"/>
        <pc:sldMkLst>
          <pc:docMk/>
          <pc:sldMk cId="4026860841" sldId="579"/>
        </pc:sldMkLst>
      </pc:sldChg>
      <pc:sldChg chg="del">
        <pc:chgData name="Nora Ruijpers" userId="S::nora.ruijpers@hva.nl::51bdfee1-fd0d-48a2-9221-d7e6d0c7849e" providerId="AD" clId="Web-{8B07704F-24EB-D8BF-F06F-1025A6A8CF4F}" dt="2023-04-14T11:50:33.514" v="5"/>
        <pc:sldMkLst>
          <pc:docMk/>
          <pc:sldMk cId="3710398878" sldId="580"/>
        </pc:sldMkLst>
      </pc:sldChg>
      <pc:sldChg chg="del">
        <pc:chgData name="Nora Ruijpers" userId="S::nora.ruijpers@hva.nl::51bdfee1-fd0d-48a2-9221-d7e6d0c7849e" providerId="AD" clId="Web-{8B07704F-24EB-D8BF-F06F-1025A6A8CF4F}" dt="2023-04-14T11:50:34.702" v="7"/>
        <pc:sldMkLst>
          <pc:docMk/>
          <pc:sldMk cId="2898266565" sldId="583"/>
        </pc:sldMkLst>
      </pc:sldChg>
      <pc:sldChg chg="del">
        <pc:chgData name="Nora Ruijpers" userId="S::nora.ruijpers@hva.nl::51bdfee1-fd0d-48a2-9221-d7e6d0c7849e" providerId="AD" clId="Web-{8B07704F-24EB-D8BF-F06F-1025A6A8CF4F}" dt="2023-04-14T11:50:35.546" v="8"/>
        <pc:sldMkLst>
          <pc:docMk/>
          <pc:sldMk cId="3073067481" sldId="584"/>
        </pc:sldMkLst>
      </pc:sldChg>
      <pc:sldChg chg="del">
        <pc:chgData name="Nora Ruijpers" userId="S::nora.ruijpers@hva.nl::51bdfee1-fd0d-48a2-9221-d7e6d0c7849e" providerId="AD" clId="Web-{8B07704F-24EB-D8BF-F06F-1025A6A8CF4F}" dt="2023-04-14T11:50:44.843" v="13"/>
        <pc:sldMkLst>
          <pc:docMk/>
          <pc:sldMk cId="2094973318" sldId="590"/>
        </pc:sldMkLst>
      </pc:sldChg>
      <pc:sldChg chg="del">
        <pc:chgData name="Nora Ruijpers" userId="S::nora.ruijpers@hva.nl::51bdfee1-fd0d-48a2-9221-d7e6d0c7849e" providerId="AD" clId="Web-{8B07704F-24EB-D8BF-F06F-1025A6A8CF4F}" dt="2023-04-14T11:50:42.936" v="11"/>
        <pc:sldMkLst>
          <pc:docMk/>
          <pc:sldMk cId="3065832068" sldId="591"/>
        </pc:sldMkLst>
      </pc:sldChg>
      <pc:sldChg chg="del">
        <pc:chgData name="Nora Ruijpers" userId="S::nora.ruijpers@hva.nl::51bdfee1-fd0d-48a2-9221-d7e6d0c7849e" providerId="AD" clId="Web-{8B07704F-24EB-D8BF-F06F-1025A6A8CF4F}" dt="2023-04-14T11:50:44.061" v="12"/>
        <pc:sldMkLst>
          <pc:docMk/>
          <pc:sldMk cId="612834001" sldId="592"/>
        </pc:sldMkLst>
      </pc:sldChg>
      <pc:sldChg chg="del">
        <pc:chgData name="Nora Ruijpers" userId="S::nora.ruijpers@hva.nl::51bdfee1-fd0d-48a2-9221-d7e6d0c7849e" providerId="AD" clId="Web-{8B07704F-24EB-D8BF-F06F-1025A6A8CF4F}" dt="2023-04-14T11:50:45.218" v="14"/>
        <pc:sldMkLst>
          <pc:docMk/>
          <pc:sldMk cId="1177034734" sldId="593"/>
        </pc:sldMkLst>
      </pc:sldChg>
      <pc:sldChg chg="del">
        <pc:chgData name="Nora Ruijpers" userId="S::nora.ruijpers@hva.nl::51bdfee1-fd0d-48a2-9221-d7e6d0c7849e" providerId="AD" clId="Web-{8B07704F-24EB-D8BF-F06F-1025A6A8CF4F}" dt="2023-04-14T11:50:48.374" v="18"/>
        <pc:sldMkLst>
          <pc:docMk/>
          <pc:sldMk cId="3072432732" sldId="598"/>
        </pc:sldMkLst>
      </pc:sldChg>
      <pc:sldChg chg="del">
        <pc:chgData name="Nora Ruijpers" userId="S::nora.ruijpers@hva.nl::51bdfee1-fd0d-48a2-9221-d7e6d0c7849e" providerId="AD" clId="Web-{8B07704F-24EB-D8BF-F06F-1025A6A8CF4F}" dt="2023-04-14T11:50:48.718" v="19"/>
        <pc:sldMkLst>
          <pc:docMk/>
          <pc:sldMk cId="100341852" sldId="599"/>
        </pc:sldMkLst>
      </pc:sldChg>
      <pc:sldChg chg="del">
        <pc:chgData name="Nora Ruijpers" userId="S::nora.ruijpers@hva.nl::51bdfee1-fd0d-48a2-9221-d7e6d0c7849e" providerId="AD" clId="Web-{8B07704F-24EB-D8BF-F06F-1025A6A8CF4F}" dt="2023-04-14T11:50:49.062" v="20"/>
        <pc:sldMkLst>
          <pc:docMk/>
          <pc:sldMk cId="2970104071" sldId="600"/>
        </pc:sldMkLst>
      </pc:sldChg>
      <pc:sldChg chg="del">
        <pc:chgData name="Nora Ruijpers" userId="S::nora.ruijpers@hva.nl::51bdfee1-fd0d-48a2-9221-d7e6d0c7849e" providerId="AD" clId="Web-{8B07704F-24EB-D8BF-F06F-1025A6A8CF4F}" dt="2023-04-14T11:50:55.749" v="22"/>
        <pc:sldMkLst>
          <pc:docMk/>
          <pc:sldMk cId="2716767830" sldId="601"/>
        </pc:sldMkLst>
      </pc:sldChg>
      <pc:sldChg chg="del">
        <pc:chgData name="Nora Ruijpers" userId="S::nora.ruijpers@hva.nl::51bdfee1-fd0d-48a2-9221-d7e6d0c7849e" providerId="AD" clId="Web-{8B07704F-24EB-D8BF-F06F-1025A6A8CF4F}" dt="2023-04-14T11:50:51.374" v="21"/>
        <pc:sldMkLst>
          <pc:docMk/>
          <pc:sldMk cId="105805944" sldId="602"/>
        </pc:sldMkLst>
      </pc:sldChg>
      <pc:sldChg chg="del">
        <pc:chgData name="Nora Ruijpers" userId="S::nora.ruijpers@hva.nl::51bdfee1-fd0d-48a2-9221-d7e6d0c7849e" providerId="AD" clId="Web-{8B07704F-24EB-D8BF-F06F-1025A6A8CF4F}" dt="2023-04-14T11:50:56.921" v="23"/>
        <pc:sldMkLst>
          <pc:docMk/>
          <pc:sldMk cId="1259877905" sldId="603"/>
        </pc:sldMkLst>
      </pc:sldChg>
      <pc:sldChg chg="del">
        <pc:chgData name="Nora Ruijpers" userId="S::nora.ruijpers@hva.nl::51bdfee1-fd0d-48a2-9221-d7e6d0c7849e" providerId="AD" clId="Web-{8B07704F-24EB-D8BF-F06F-1025A6A8CF4F}" dt="2023-04-14T11:50:59.296" v="26"/>
        <pc:sldMkLst>
          <pc:docMk/>
          <pc:sldMk cId="2871118223" sldId="605"/>
        </pc:sldMkLst>
      </pc:sldChg>
      <pc:sldChg chg="del">
        <pc:chgData name="Nora Ruijpers" userId="S::nora.ruijpers@hva.nl::51bdfee1-fd0d-48a2-9221-d7e6d0c7849e" providerId="AD" clId="Web-{8B07704F-24EB-D8BF-F06F-1025A6A8CF4F}" dt="2023-04-14T11:50:57.749" v="24"/>
        <pc:sldMkLst>
          <pc:docMk/>
          <pc:sldMk cId="2923273279" sldId="607"/>
        </pc:sldMkLst>
      </pc:sldChg>
      <pc:sldChg chg="del">
        <pc:chgData name="Nora Ruijpers" userId="S::nora.ruijpers@hva.nl::51bdfee1-fd0d-48a2-9221-d7e6d0c7849e" providerId="AD" clId="Web-{8B07704F-24EB-D8BF-F06F-1025A6A8CF4F}" dt="2023-04-14T11:50:58.484" v="25"/>
        <pc:sldMkLst>
          <pc:docMk/>
          <pc:sldMk cId="401809141" sldId="608"/>
        </pc:sldMkLst>
      </pc:sldChg>
      <pc:sldChg chg="del">
        <pc:chgData name="Nora Ruijpers" userId="S::nora.ruijpers@hva.nl::51bdfee1-fd0d-48a2-9221-d7e6d0c7849e" providerId="AD" clId="Web-{8B07704F-24EB-D8BF-F06F-1025A6A8CF4F}" dt="2023-04-14T11:50:59.593" v="27"/>
        <pc:sldMkLst>
          <pc:docMk/>
          <pc:sldMk cId="1685410237" sldId="611"/>
        </pc:sldMkLst>
      </pc:sldChg>
      <pc:sldChg chg="del">
        <pc:chgData name="Nora Ruijpers" userId="S::nora.ruijpers@hva.nl::51bdfee1-fd0d-48a2-9221-d7e6d0c7849e" providerId="AD" clId="Web-{8B07704F-24EB-D8BF-F06F-1025A6A8CF4F}" dt="2023-04-14T11:51:32.125" v="31"/>
        <pc:sldMkLst>
          <pc:docMk/>
          <pc:sldMk cId="4059171661" sldId="615"/>
        </pc:sldMkLst>
      </pc:sldChg>
      <pc:sldChg chg="del">
        <pc:chgData name="Nora Ruijpers" userId="S::nora.ruijpers@hva.nl::51bdfee1-fd0d-48a2-9221-d7e6d0c7849e" providerId="AD" clId="Web-{8B07704F-24EB-D8BF-F06F-1025A6A8CF4F}" dt="2023-04-14T11:51:34.063" v="34"/>
        <pc:sldMkLst>
          <pc:docMk/>
          <pc:sldMk cId="3238617795" sldId="616"/>
        </pc:sldMkLst>
      </pc:sldChg>
      <pc:sldChg chg="del">
        <pc:chgData name="Nora Ruijpers" userId="S::nora.ruijpers@hva.nl::51bdfee1-fd0d-48a2-9221-d7e6d0c7849e" providerId="AD" clId="Web-{8B07704F-24EB-D8BF-F06F-1025A6A8CF4F}" dt="2023-04-14T11:51:03.968" v="29"/>
        <pc:sldMkLst>
          <pc:docMk/>
          <pc:sldMk cId="1169182541" sldId="617"/>
        </pc:sldMkLst>
      </pc:sldChg>
      <pc:sldChg chg="del">
        <pc:chgData name="Nora Ruijpers" userId="S::nora.ruijpers@hva.nl::51bdfee1-fd0d-48a2-9221-d7e6d0c7849e" providerId="AD" clId="Web-{8B07704F-24EB-D8BF-F06F-1025A6A8CF4F}" dt="2023-04-14T11:51:33" v="32"/>
        <pc:sldMkLst>
          <pc:docMk/>
          <pc:sldMk cId="3730379311" sldId="618"/>
        </pc:sldMkLst>
      </pc:sldChg>
      <pc:sldChg chg="del">
        <pc:chgData name="Nora Ruijpers" userId="S::nora.ruijpers@hva.nl::51bdfee1-fd0d-48a2-9221-d7e6d0c7849e" providerId="AD" clId="Web-{8B07704F-24EB-D8BF-F06F-1025A6A8CF4F}" dt="2023-04-14T11:50:23.608" v="0"/>
        <pc:sldMkLst>
          <pc:docMk/>
          <pc:sldMk cId="765642422" sldId="622"/>
        </pc:sldMkLst>
      </pc:sldChg>
      <pc:sldChg chg="del">
        <pc:chgData name="Nora Ruijpers" userId="S::nora.ruijpers@hva.nl::51bdfee1-fd0d-48a2-9221-d7e6d0c7849e" providerId="AD" clId="Web-{8B07704F-24EB-D8BF-F06F-1025A6A8CF4F}" dt="2023-04-14T11:50:31.358" v="4"/>
        <pc:sldMkLst>
          <pc:docMk/>
          <pc:sldMk cId="1634840939" sldId="629"/>
        </pc:sldMkLst>
      </pc:sldChg>
      <pc:sldChg chg="del">
        <pc:chgData name="Nora Ruijpers" userId="S::nora.ruijpers@hva.nl::51bdfee1-fd0d-48a2-9221-d7e6d0c7849e" providerId="AD" clId="Web-{8B07704F-24EB-D8BF-F06F-1025A6A8CF4F}" dt="2023-04-14T11:50:34.436" v="6"/>
        <pc:sldMkLst>
          <pc:docMk/>
          <pc:sldMk cId="2257075677" sldId="631"/>
        </pc:sldMkLst>
      </pc:sldChg>
    </pc:docChg>
  </pc:docChgLst>
  <pc:docChgLst>
    <pc:chgData name="Sara Sakhi" userId="S::sara.sakhi@hva.nl::22e75b9f-59aa-4228-8924-c7597ac33faa" providerId="AD" clId="Web-{F78C7AE0-0F72-29AF-D9F5-026689A8475A}"/>
    <pc:docChg chg="addSld modSld">
      <pc:chgData name="Sara Sakhi" userId="S::sara.sakhi@hva.nl::22e75b9f-59aa-4228-8924-c7597ac33faa" providerId="AD" clId="Web-{F78C7AE0-0F72-29AF-D9F5-026689A8475A}" dt="2023-04-21T00:50:33.572" v="15" actId="1076"/>
      <pc:docMkLst>
        <pc:docMk/>
      </pc:docMkLst>
      <pc:sldChg chg="addSp delSp modSp new">
        <pc:chgData name="Sara Sakhi" userId="S::sara.sakhi@hva.nl::22e75b9f-59aa-4228-8924-c7597ac33faa" providerId="AD" clId="Web-{F78C7AE0-0F72-29AF-D9F5-026689A8475A}" dt="2023-04-21T00:50:33.572" v="15" actId="1076"/>
        <pc:sldMkLst>
          <pc:docMk/>
          <pc:sldMk cId="2341620398" sldId="268"/>
        </pc:sldMkLst>
        <pc:spChg chg="mod">
          <ac:chgData name="Sara Sakhi" userId="S::sara.sakhi@hva.nl::22e75b9f-59aa-4228-8924-c7597ac33faa" providerId="AD" clId="Web-{F78C7AE0-0F72-29AF-D9F5-026689A8475A}" dt="2023-04-21T00:50:16.977" v="11" actId="1076"/>
          <ac:spMkLst>
            <pc:docMk/>
            <pc:sldMk cId="2341620398" sldId="268"/>
            <ac:spMk id="2" creationId="{DB65E38F-8A8D-45DD-34E0-AB2049FF0781}"/>
          </ac:spMkLst>
        </pc:spChg>
        <pc:spChg chg="del">
          <ac:chgData name="Sara Sakhi" userId="S::sara.sakhi@hva.nl::22e75b9f-59aa-4228-8924-c7597ac33faa" providerId="AD" clId="Web-{F78C7AE0-0F72-29AF-D9F5-026689A8475A}" dt="2023-04-21T00:50:21.915" v="12"/>
          <ac:spMkLst>
            <pc:docMk/>
            <pc:sldMk cId="2341620398" sldId="268"/>
            <ac:spMk id="3" creationId="{1B8BF890-DF31-5D43-32B9-49A63CA8B183}"/>
          </ac:spMkLst>
        </pc:spChg>
        <pc:picChg chg="add mod">
          <ac:chgData name="Sara Sakhi" userId="S::sara.sakhi@hva.nl::22e75b9f-59aa-4228-8924-c7597ac33faa" providerId="AD" clId="Web-{F78C7AE0-0F72-29AF-D9F5-026689A8475A}" dt="2023-04-21T00:50:33.572" v="15" actId="1076"/>
          <ac:picMkLst>
            <pc:docMk/>
            <pc:sldMk cId="2341620398" sldId="268"/>
            <ac:picMk id="6" creationId="{FCB5BA62-5832-1E7B-3340-BCD8C2A985C3}"/>
          </ac:picMkLst>
        </pc:picChg>
      </pc:sldChg>
    </pc:docChg>
  </pc:docChgLst>
  <pc:docChgLst>
    <pc:chgData name="Annette Bakker-Noordhuis" userId="c45dbd2d-7e1c-4760-b7fa-77bc092c684e" providerId="ADAL" clId="{F38207DC-9010-44D5-8C6C-36DCD11157AA}"/>
    <pc:docChg chg="custSel modSld">
      <pc:chgData name="Annette Bakker-Noordhuis" userId="c45dbd2d-7e1c-4760-b7fa-77bc092c684e" providerId="ADAL" clId="{F38207DC-9010-44D5-8C6C-36DCD11157AA}" dt="2022-04-03T21:46:13.343" v="988" actId="14100"/>
      <pc:docMkLst>
        <pc:docMk/>
      </pc:docMkLst>
      <pc:sldChg chg="modNotesTx">
        <pc:chgData name="Annette Bakker-Noordhuis" userId="c45dbd2d-7e1c-4760-b7fa-77bc092c684e" providerId="ADAL" clId="{F38207DC-9010-44D5-8C6C-36DCD11157AA}" dt="2022-04-03T21:16:10.536" v="526" actId="20577"/>
        <pc:sldMkLst>
          <pc:docMk/>
          <pc:sldMk cId="2602341592" sldId="257"/>
        </pc:sldMkLst>
      </pc:sldChg>
      <pc:sldChg chg="modSp">
        <pc:chgData name="Annette Bakker-Noordhuis" userId="c45dbd2d-7e1c-4760-b7fa-77bc092c684e" providerId="ADAL" clId="{F38207DC-9010-44D5-8C6C-36DCD11157AA}" dt="2022-04-03T21:14:26.601" v="500" actId="20577"/>
        <pc:sldMkLst>
          <pc:docMk/>
          <pc:sldMk cId="3710398878" sldId="580"/>
        </pc:sldMkLst>
        <pc:spChg chg="mod">
          <ac:chgData name="Annette Bakker-Noordhuis" userId="c45dbd2d-7e1c-4760-b7fa-77bc092c684e" providerId="ADAL" clId="{F38207DC-9010-44D5-8C6C-36DCD11157AA}" dt="2022-04-03T21:14:26.601" v="500" actId="20577"/>
          <ac:spMkLst>
            <pc:docMk/>
            <pc:sldMk cId="3710398878" sldId="580"/>
            <ac:spMk id="3" creationId="{7843973F-4039-4BA3-88FC-17957B3C6C76}"/>
          </ac:spMkLst>
        </pc:spChg>
      </pc:sldChg>
      <pc:sldChg chg="addSp delSp modSp mod">
        <pc:chgData name="Annette Bakker-Noordhuis" userId="c45dbd2d-7e1c-4760-b7fa-77bc092c684e" providerId="ADAL" clId="{F38207DC-9010-44D5-8C6C-36DCD11157AA}" dt="2022-04-03T21:46:13.343" v="988" actId="14100"/>
        <pc:sldMkLst>
          <pc:docMk/>
          <pc:sldMk cId="2587902023" sldId="582"/>
        </pc:sldMkLst>
        <pc:picChg chg="add mod">
          <ac:chgData name="Annette Bakker-Noordhuis" userId="c45dbd2d-7e1c-4760-b7fa-77bc092c684e" providerId="ADAL" clId="{F38207DC-9010-44D5-8C6C-36DCD11157AA}" dt="2022-04-03T21:46:13.343" v="988" actId="14100"/>
          <ac:picMkLst>
            <pc:docMk/>
            <pc:sldMk cId="2587902023" sldId="582"/>
            <ac:picMk id="6" creationId="{3E2A0A93-D995-4C41-AED0-983AC98F5636}"/>
          </ac:picMkLst>
        </pc:picChg>
        <pc:picChg chg="del">
          <ac:chgData name="Annette Bakker-Noordhuis" userId="c45dbd2d-7e1c-4760-b7fa-77bc092c684e" providerId="ADAL" clId="{F38207DC-9010-44D5-8C6C-36DCD11157AA}" dt="2022-04-03T21:43:51.623" v="984" actId="478"/>
          <ac:picMkLst>
            <pc:docMk/>
            <pc:sldMk cId="2587902023" sldId="582"/>
            <ac:picMk id="12" creationId="{424891D8-AC78-42D7-8FC9-A4B3230F06A3}"/>
          </ac:picMkLst>
        </pc:picChg>
      </pc:sldChg>
      <pc:sldChg chg="modSp mod modNotesTx">
        <pc:chgData name="Annette Bakker-Noordhuis" userId="c45dbd2d-7e1c-4760-b7fa-77bc092c684e" providerId="ADAL" clId="{F38207DC-9010-44D5-8C6C-36DCD11157AA}" dt="2022-04-03T21:41:44.842" v="966" actId="6549"/>
        <pc:sldMkLst>
          <pc:docMk/>
          <pc:sldMk cId="2716767830" sldId="601"/>
        </pc:sldMkLst>
        <pc:spChg chg="mod">
          <ac:chgData name="Annette Bakker-Noordhuis" userId="c45dbd2d-7e1c-4760-b7fa-77bc092c684e" providerId="ADAL" clId="{F38207DC-9010-44D5-8C6C-36DCD11157AA}" dt="2022-04-03T21:41:44.842" v="966" actId="6549"/>
          <ac:spMkLst>
            <pc:docMk/>
            <pc:sldMk cId="2716767830" sldId="601"/>
            <ac:spMk id="2" creationId="{ACB58E66-DBD8-46B4-AA40-8EC0D79BCAEA}"/>
          </ac:spMkLst>
        </pc:spChg>
        <pc:spChg chg="mod">
          <ac:chgData name="Annette Bakker-Noordhuis" userId="c45dbd2d-7e1c-4760-b7fa-77bc092c684e" providerId="ADAL" clId="{F38207DC-9010-44D5-8C6C-36DCD11157AA}" dt="2022-04-03T21:37:24.471" v="688" actId="6549"/>
          <ac:spMkLst>
            <pc:docMk/>
            <pc:sldMk cId="2716767830" sldId="601"/>
            <ac:spMk id="3" creationId="{4337F261-7838-4FC3-80DB-6E6E551D9D5C}"/>
          </ac:spMkLst>
        </pc:spChg>
        <pc:spChg chg="mod">
          <ac:chgData name="Annette Bakker-Noordhuis" userId="c45dbd2d-7e1c-4760-b7fa-77bc092c684e" providerId="ADAL" clId="{F38207DC-9010-44D5-8C6C-36DCD11157AA}" dt="2022-04-03T21:37:37.202" v="695" actId="1076"/>
          <ac:spMkLst>
            <pc:docMk/>
            <pc:sldMk cId="2716767830" sldId="601"/>
            <ac:spMk id="13" creationId="{84FE331F-6092-44B2-84B2-CD62033F344C}"/>
          </ac:spMkLst>
        </pc:spChg>
        <pc:spChg chg="mod">
          <ac:chgData name="Annette Bakker-Noordhuis" userId="c45dbd2d-7e1c-4760-b7fa-77bc092c684e" providerId="ADAL" clId="{F38207DC-9010-44D5-8C6C-36DCD11157AA}" dt="2022-04-03T21:37:43.156" v="696" actId="1076"/>
          <ac:spMkLst>
            <pc:docMk/>
            <pc:sldMk cId="2716767830" sldId="601"/>
            <ac:spMk id="14" creationId="{9C0A192F-157F-4228-8F2E-E6753B398502}"/>
          </ac:spMkLst>
        </pc:spChg>
        <pc:spChg chg="mod">
          <ac:chgData name="Annette Bakker-Noordhuis" userId="c45dbd2d-7e1c-4760-b7fa-77bc092c684e" providerId="ADAL" clId="{F38207DC-9010-44D5-8C6C-36DCD11157AA}" dt="2022-04-03T21:38:43.820" v="783" actId="14100"/>
          <ac:spMkLst>
            <pc:docMk/>
            <pc:sldMk cId="2716767830" sldId="601"/>
            <ac:spMk id="17" creationId="{FCCF6E2A-7324-4D2D-AED3-458178072E6C}"/>
          </ac:spMkLst>
        </pc:spChg>
        <pc:spChg chg="mod">
          <ac:chgData name="Annette Bakker-Noordhuis" userId="c45dbd2d-7e1c-4760-b7fa-77bc092c684e" providerId="ADAL" clId="{F38207DC-9010-44D5-8C6C-36DCD11157AA}" dt="2022-04-03T21:38:50.684" v="784" actId="1076"/>
          <ac:spMkLst>
            <pc:docMk/>
            <pc:sldMk cId="2716767830" sldId="601"/>
            <ac:spMk id="18" creationId="{4E289223-D19C-4E17-BE13-D1C8385B2E9C}"/>
          </ac:spMkLst>
        </pc:spChg>
      </pc:sldChg>
      <pc:sldChg chg="modSp">
        <pc:chgData name="Annette Bakker-Noordhuis" userId="c45dbd2d-7e1c-4760-b7fa-77bc092c684e" providerId="ADAL" clId="{F38207DC-9010-44D5-8C6C-36DCD11157AA}" dt="2022-04-03T21:40:40.763" v="932" actId="5793"/>
        <pc:sldMkLst>
          <pc:docMk/>
          <pc:sldMk cId="105805944" sldId="602"/>
        </pc:sldMkLst>
        <pc:spChg chg="mod">
          <ac:chgData name="Annette Bakker-Noordhuis" userId="c45dbd2d-7e1c-4760-b7fa-77bc092c684e" providerId="ADAL" clId="{F38207DC-9010-44D5-8C6C-36DCD11157AA}" dt="2022-04-03T21:40:40.763" v="932" actId="5793"/>
          <ac:spMkLst>
            <pc:docMk/>
            <pc:sldMk cId="105805944" sldId="602"/>
            <ac:spMk id="3" creationId="{CA32FAF5-0AE4-486B-8F43-A493E7C52882}"/>
          </ac:spMkLst>
        </pc:spChg>
      </pc:sldChg>
      <pc:sldChg chg="modSp mod">
        <pc:chgData name="Annette Bakker-Noordhuis" userId="c45dbd2d-7e1c-4760-b7fa-77bc092c684e" providerId="ADAL" clId="{F38207DC-9010-44D5-8C6C-36DCD11157AA}" dt="2022-04-03T21:43:20.531" v="983" actId="6549"/>
        <pc:sldMkLst>
          <pc:docMk/>
          <pc:sldMk cId="3730379311" sldId="618"/>
        </pc:sldMkLst>
        <pc:spChg chg="mod">
          <ac:chgData name="Annette Bakker-Noordhuis" userId="c45dbd2d-7e1c-4760-b7fa-77bc092c684e" providerId="ADAL" clId="{F38207DC-9010-44D5-8C6C-36DCD11157AA}" dt="2022-04-03T21:43:20.531" v="983" actId="6549"/>
          <ac:spMkLst>
            <pc:docMk/>
            <pc:sldMk cId="3730379311" sldId="618"/>
            <ac:spMk id="2" creationId="{95952E12-7358-4297-8201-64FED0C23868}"/>
          </ac:spMkLst>
        </pc:spChg>
      </pc:sldChg>
      <pc:sldChg chg="modSp mod modNotesTx">
        <pc:chgData name="Annette Bakker-Noordhuis" userId="c45dbd2d-7e1c-4760-b7fa-77bc092c684e" providerId="ADAL" clId="{F38207DC-9010-44D5-8C6C-36DCD11157AA}" dt="2022-04-03T21:06:41.303" v="436" actId="20577"/>
        <pc:sldMkLst>
          <pc:docMk/>
          <pc:sldMk cId="765642422" sldId="622"/>
        </pc:sldMkLst>
        <pc:spChg chg="mod">
          <ac:chgData name="Annette Bakker-Noordhuis" userId="c45dbd2d-7e1c-4760-b7fa-77bc092c684e" providerId="ADAL" clId="{F38207DC-9010-44D5-8C6C-36DCD11157AA}" dt="2022-04-03T21:06:41.303" v="436" actId="20577"/>
          <ac:spMkLst>
            <pc:docMk/>
            <pc:sldMk cId="765642422" sldId="622"/>
            <ac:spMk id="3" creationId="{C783A1F9-4E7A-4750-A2C0-AD133FF6A3FF}"/>
          </ac:spMkLst>
        </pc:spChg>
      </pc:sldChg>
    </pc:docChg>
  </pc:docChgLst>
  <pc:docChgLst>
    <pc:chgData name="Annette Bakker-Noordhuis" userId="c45dbd2d-7e1c-4760-b7fa-77bc092c684e" providerId="ADAL" clId="{9FA7D652-2F5E-4941-BD7A-B432CB0C8511}"/>
    <pc:docChg chg="undo custSel addSld delSld modSld">
      <pc:chgData name="Annette Bakker-Noordhuis" userId="c45dbd2d-7e1c-4760-b7fa-77bc092c684e" providerId="ADAL" clId="{9FA7D652-2F5E-4941-BD7A-B432CB0C8511}" dt="2023-04-05T19:57:34.925" v="287" actId="13926"/>
      <pc:docMkLst>
        <pc:docMk/>
      </pc:docMkLst>
      <pc:sldChg chg="modSp mod">
        <pc:chgData name="Annette Bakker-Noordhuis" userId="c45dbd2d-7e1c-4760-b7fa-77bc092c684e" providerId="ADAL" clId="{9FA7D652-2F5E-4941-BD7A-B432CB0C8511}" dt="2023-04-05T19:48:04.288" v="10" actId="6549"/>
        <pc:sldMkLst>
          <pc:docMk/>
          <pc:sldMk cId="2122943148" sldId="269"/>
        </pc:sldMkLst>
        <pc:spChg chg="mod">
          <ac:chgData name="Annette Bakker-Noordhuis" userId="c45dbd2d-7e1c-4760-b7fa-77bc092c684e" providerId="ADAL" clId="{9FA7D652-2F5E-4941-BD7A-B432CB0C8511}" dt="2023-04-05T19:48:04.288" v="10" actId="6549"/>
          <ac:spMkLst>
            <pc:docMk/>
            <pc:sldMk cId="2122943148" sldId="269"/>
            <ac:spMk id="3" creationId="{C051E96A-B418-514C-A87D-B4A3F3C6EB7F}"/>
          </ac:spMkLst>
        </pc:spChg>
      </pc:sldChg>
      <pc:sldChg chg="del">
        <pc:chgData name="Annette Bakker-Noordhuis" userId="c45dbd2d-7e1c-4760-b7fa-77bc092c684e" providerId="ADAL" clId="{9FA7D652-2F5E-4941-BD7A-B432CB0C8511}" dt="2023-04-05T19:46:32.084" v="3" actId="2696"/>
        <pc:sldMkLst>
          <pc:docMk/>
          <pc:sldMk cId="3971452514" sldId="581"/>
        </pc:sldMkLst>
      </pc:sldChg>
      <pc:sldChg chg="del mod modShow">
        <pc:chgData name="Annette Bakker-Noordhuis" userId="c45dbd2d-7e1c-4760-b7fa-77bc092c684e" providerId="ADAL" clId="{9FA7D652-2F5E-4941-BD7A-B432CB0C8511}" dt="2023-04-05T19:47:37.238" v="8" actId="2696"/>
        <pc:sldMkLst>
          <pc:docMk/>
          <pc:sldMk cId="2587902023" sldId="582"/>
        </pc:sldMkLst>
      </pc:sldChg>
      <pc:sldChg chg="modSp add del mod modAnim">
        <pc:chgData name="Annette Bakker-Noordhuis" userId="c45dbd2d-7e1c-4760-b7fa-77bc092c684e" providerId="ADAL" clId="{9FA7D652-2F5E-4941-BD7A-B432CB0C8511}" dt="2023-04-05T19:57:34.925" v="287" actId="13926"/>
        <pc:sldMkLst>
          <pc:docMk/>
          <pc:sldMk cId="3730379311" sldId="618"/>
        </pc:sldMkLst>
        <pc:spChg chg="mod">
          <ac:chgData name="Annette Bakker-Noordhuis" userId="c45dbd2d-7e1c-4760-b7fa-77bc092c684e" providerId="ADAL" clId="{9FA7D652-2F5E-4941-BD7A-B432CB0C8511}" dt="2023-04-05T19:57:34.925" v="287" actId="13926"/>
          <ac:spMkLst>
            <pc:docMk/>
            <pc:sldMk cId="3730379311" sldId="618"/>
            <ac:spMk id="2" creationId="{95952E12-7358-4297-8201-64FED0C23868}"/>
          </ac:spMkLst>
        </pc:spChg>
        <pc:spChg chg="mod">
          <ac:chgData name="Annette Bakker-Noordhuis" userId="c45dbd2d-7e1c-4760-b7fa-77bc092c684e" providerId="ADAL" clId="{9FA7D652-2F5E-4941-BD7A-B432CB0C8511}" dt="2023-04-05T19:57:17.627" v="286" actId="20577"/>
          <ac:spMkLst>
            <pc:docMk/>
            <pc:sldMk cId="3730379311" sldId="618"/>
            <ac:spMk id="3" creationId="{4EC65921-466C-499F-94E2-29CB6FAF10E8}"/>
          </ac:spMkLst>
        </pc:spChg>
      </pc:sldChg>
      <pc:sldChg chg="modSp">
        <pc:chgData name="Annette Bakker-Noordhuis" userId="c45dbd2d-7e1c-4760-b7fa-77bc092c684e" providerId="ADAL" clId="{9FA7D652-2F5E-4941-BD7A-B432CB0C8511}" dt="2023-04-05T19:45:38.350" v="1" actId="313"/>
        <pc:sldMkLst>
          <pc:docMk/>
          <pc:sldMk cId="765642422" sldId="622"/>
        </pc:sldMkLst>
        <pc:spChg chg="mod">
          <ac:chgData name="Annette Bakker-Noordhuis" userId="c45dbd2d-7e1c-4760-b7fa-77bc092c684e" providerId="ADAL" clId="{9FA7D652-2F5E-4941-BD7A-B432CB0C8511}" dt="2023-04-05T19:45:38.350" v="1" actId="313"/>
          <ac:spMkLst>
            <pc:docMk/>
            <pc:sldMk cId="765642422" sldId="622"/>
            <ac:spMk id="3" creationId="{C783A1F9-4E7A-4750-A2C0-AD133FF6A3FF}"/>
          </ac:spMkLst>
        </pc:spChg>
      </pc:sldChg>
      <pc:sldChg chg="del">
        <pc:chgData name="Annette Bakker-Noordhuis" userId="c45dbd2d-7e1c-4760-b7fa-77bc092c684e" providerId="ADAL" clId="{9FA7D652-2F5E-4941-BD7A-B432CB0C8511}" dt="2023-04-05T19:45:25.507" v="0" actId="47"/>
        <pc:sldMkLst>
          <pc:docMk/>
          <pc:sldMk cId="1471632027" sldId="623"/>
        </pc:sldMkLst>
      </pc:sldChg>
      <pc:sldChg chg="del">
        <pc:chgData name="Annette Bakker-Noordhuis" userId="c45dbd2d-7e1c-4760-b7fa-77bc092c684e" providerId="ADAL" clId="{9FA7D652-2F5E-4941-BD7A-B432CB0C8511}" dt="2023-04-05T19:45:25.507" v="0" actId="47"/>
        <pc:sldMkLst>
          <pc:docMk/>
          <pc:sldMk cId="3999975321" sldId="624"/>
        </pc:sldMkLst>
      </pc:sldChg>
      <pc:sldChg chg="del">
        <pc:chgData name="Annette Bakker-Noordhuis" userId="c45dbd2d-7e1c-4760-b7fa-77bc092c684e" providerId="ADAL" clId="{9FA7D652-2F5E-4941-BD7A-B432CB0C8511}" dt="2023-04-05T19:45:25.507" v="0" actId="47"/>
        <pc:sldMkLst>
          <pc:docMk/>
          <pc:sldMk cId="1236738197" sldId="625"/>
        </pc:sldMkLst>
      </pc:sldChg>
      <pc:sldChg chg="del">
        <pc:chgData name="Annette Bakker-Noordhuis" userId="c45dbd2d-7e1c-4760-b7fa-77bc092c684e" providerId="ADAL" clId="{9FA7D652-2F5E-4941-BD7A-B432CB0C8511}" dt="2023-04-05T19:45:25.507" v="0" actId="47"/>
        <pc:sldMkLst>
          <pc:docMk/>
          <pc:sldMk cId="2263533895" sldId="626"/>
        </pc:sldMkLst>
      </pc:sldChg>
      <pc:sldChg chg="del">
        <pc:chgData name="Annette Bakker-Noordhuis" userId="c45dbd2d-7e1c-4760-b7fa-77bc092c684e" providerId="ADAL" clId="{9FA7D652-2F5E-4941-BD7A-B432CB0C8511}" dt="2023-04-05T19:45:25.507" v="0" actId="47"/>
        <pc:sldMkLst>
          <pc:docMk/>
          <pc:sldMk cId="2051191371" sldId="627"/>
        </pc:sldMkLst>
      </pc:sldChg>
      <pc:sldChg chg="del">
        <pc:chgData name="Annette Bakker-Noordhuis" userId="c45dbd2d-7e1c-4760-b7fa-77bc092c684e" providerId="ADAL" clId="{9FA7D652-2F5E-4941-BD7A-B432CB0C8511}" dt="2023-04-05T19:45:25.507" v="0" actId="47"/>
        <pc:sldMkLst>
          <pc:docMk/>
          <pc:sldMk cId="11108958" sldId="628"/>
        </pc:sldMkLst>
      </pc:sldChg>
      <pc:sldChg chg="del">
        <pc:chgData name="Annette Bakker-Noordhuis" userId="c45dbd2d-7e1c-4760-b7fa-77bc092c684e" providerId="ADAL" clId="{9FA7D652-2F5E-4941-BD7A-B432CB0C8511}" dt="2023-04-05T19:45:25.507" v="0" actId="47"/>
        <pc:sldMkLst>
          <pc:docMk/>
          <pc:sldMk cId="1664018634" sldId="630"/>
        </pc:sldMkLst>
      </pc:sldChg>
      <pc:sldChg chg="mod modShow">
        <pc:chgData name="Annette Bakker-Noordhuis" userId="c45dbd2d-7e1c-4760-b7fa-77bc092c684e" providerId="ADAL" clId="{9FA7D652-2F5E-4941-BD7A-B432CB0C8511}" dt="2023-04-05T19:46:22.142" v="2" actId="729"/>
        <pc:sldMkLst>
          <pc:docMk/>
          <pc:sldMk cId="2257075677" sldId="631"/>
        </pc:sldMkLst>
      </pc:sldChg>
    </pc:docChg>
  </pc:docChgLst>
  <pc:docChgLst>
    <pc:chgData name="Sara Sakhi" userId="S::sara.sakhi@hva.nl::22e75b9f-59aa-4228-8924-c7597ac33faa" providerId="AD" clId="Web-{7EB931BC-596F-8C4F-AB2F-81E378BFAE7A}"/>
    <pc:docChg chg="modSld">
      <pc:chgData name="Sara Sakhi" userId="S::sara.sakhi@hva.nl::22e75b9f-59aa-4228-8924-c7597ac33faa" providerId="AD" clId="Web-{7EB931BC-596F-8C4F-AB2F-81E378BFAE7A}" dt="2023-04-20T23:47:15.076" v="1" actId="1076"/>
      <pc:docMkLst>
        <pc:docMk/>
      </pc:docMkLst>
      <pc:sldChg chg="modSp">
        <pc:chgData name="Sara Sakhi" userId="S::sara.sakhi@hva.nl::22e75b9f-59aa-4228-8924-c7597ac33faa" providerId="AD" clId="Web-{7EB931BC-596F-8C4F-AB2F-81E378BFAE7A}" dt="2023-04-20T23:47:15.076" v="1" actId="1076"/>
        <pc:sldMkLst>
          <pc:docMk/>
          <pc:sldMk cId="1473566158" sldId="260"/>
        </pc:sldMkLst>
        <pc:graphicFrameChg chg="mod">
          <ac:chgData name="Sara Sakhi" userId="S::sara.sakhi@hva.nl::22e75b9f-59aa-4228-8924-c7597ac33faa" providerId="AD" clId="Web-{7EB931BC-596F-8C4F-AB2F-81E378BFAE7A}" dt="2023-04-20T23:47:15.076" v="1" actId="1076"/>
          <ac:graphicFrameMkLst>
            <pc:docMk/>
            <pc:sldMk cId="1473566158" sldId="260"/>
            <ac:graphicFrameMk id="6" creationId="{EA365954-BA5A-5C86-70CC-FADE6F7C5BB1}"/>
          </ac:graphicFrameMkLst>
        </pc:graphicFrameChg>
      </pc:sldChg>
    </pc:docChg>
  </pc:docChgLst>
  <pc:docChgLst>
    <pc:chgData name="Nora Ruijpers" userId="S::nora.ruijpers@hva.nl::51bdfee1-fd0d-48a2-9221-d7e6d0c7849e" providerId="AD" clId="Web-{AC93F268-0A8A-4423-8C14-0ECB0C47E690}"/>
    <pc:docChg chg="addSld modSld sldOrd">
      <pc:chgData name="Nora Ruijpers" userId="S::nora.ruijpers@hva.nl::51bdfee1-fd0d-48a2-9221-d7e6d0c7849e" providerId="AD" clId="Web-{AC93F268-0A8A-4423-8C14-0ECB0C47E690}" dt="2023-04-14T14:22:46.479" v="1492" actId="14100"/>
      <pc:docMkLst>
        <pc:docMk/>
      </pc:docMkLst>
      <pc:sldChg chg="addSp delSp modSp">
        <pc:chgData name="Nora Ruijpers" userId="S::nora.ruijpers@hva.nl::51bdfee1-fd0d-48a2-9221-d7e6d0c7849e" providerId="AD" clId="Web-{AC93F268-0A8A-4423-8C14-0ECB0C47E690}" dt="2023-04-14T13:19:38.493" v="913" actId="20577"/>
        <pc:sldMkLst>
          <pc:docMk/>
          <pc:sldMk cId="4014041154" sldId="258"/>
        </pc:sldMkLst>
        <pc:spChg chg="mod">
          <ac:chgData name="Nora Ruijpers" userId="S::nora.ruijpers@hva.nl::51bdfee1-fd0d-48a2-9221-d7e6d0c7849e" providerId="AD" clId="Web-{AC93F268-0A8A-4423-8C14-0ECB0C47E690}" dt="2023-04-14T13:19:38.493" v="913" actId="20577"/>
          <ac:spMkLst>
            <pc:docMk/>
            <pc:sldMk cId="4014041154" sldId="258"/>
            <ac:spMk id="8" creationId="{53C56C68-A43B-1AB1-0D72-D3D0271E8316}"/>
          </ac:spMkLst>
        </pc:spChg>
        <pc:graphicFrameChg chg="add del mod modGraphic">
          <ac:chgData name="Nora Ruijpers" userId="S::nora.ruijpers@hva.nl::51bdfee1-fd0d-48a2-9221-d7e6d0c7849e" providerId="AD" clId="Web-{AC93F268-0A8A-4423-8C14-0ECB0C47E690}" dt="2023-04-14T13:18:27.925" v="908" actId="1076"/>
          <ac:graphicFrameMkLst>
            <pc:docMk/>
            <pc:sldMk cId="4014041154" sldId="258"/>
            <ac:graphicFrameMk id="9" creationId="{8FE58323-AB25-B09B-BAB8-A3EA048523F2}"/>
          </ac:graphicFrameMkLst>
        </pc:graphicFrameChg>
        <pc:picChg chg="add del mod">
          <ac:chgData name="Nora Ruijpers" userId="S::nora.ruijpers@hva.nl::51bdfee1-fd0d-48a2-9221-d7e6d0c7849e" providerId="AD" clId="Web-{AC93F268-0A8A-4423-8C14-0ECB0C47E690}" dt="2023-04-14T13:00:11.259" v="553"/>
          <ac:picMkLst>
            <pc:docMk/>
            <pc:sldMk cId="4014041154" sldId="258"/>
            <ac:picMk id="7" creationId="{17280BE1-ECF7-7A8F-FAEA-45D54A2354E4}"/>
          </ac:picMkLst>
        </pc:picChg>
      </pc:sldChg>
      <pc:sldChg chg="addSp delSp modSp">
        <pc:chgData name="Nora Ruijpers" userId="S::nora.ruijpers@hva.nl::51bdfee1-fd0d-48a2-9221-d7e6d0c7849e" providerId="AD" clId="Web-{AC93F268-0A8A-4423-8C14-0ECB0C47E690}" dt="2023-04-14T14:19:12.165" v="1471" actId="1076"/>
        <pc:sldMkLst>
          <pc:docMk/>
          <pc:sldMk cId="3290099643" sldId="259"/>
        </pc:sldMkLst>
        <pc:spChg chg="add mod">
          <ac:chgData name="Nora Ruijpers" userId="S::nora.ruijpers@hva.nl::51bdfee1-fd0d-48a2-9221-d7e6d0c7849e" providerId="AD" clId="Web-{AC93F268-0A8A-4423-8C14-0ECB0C47E690}" dt="2023-04-14T14:19:12.165" v="1471" actId="1076"/>
          <ac:spMkLst>
            <pc:docMk/>
            <pc:sldMk cId="3290099643" sldId="259"/>
            <ac:spMk id="6" creationId="{0A6CCB63-18C6-E29F-468C-37628150DA4F}"/>
          </ac:spMkLst>
        </pc:spChg>
        <pc:spChg chg="mod">
          <ac:chgData name="Nora Ruijpers" userId="S::nora.ruijpers@hva.nl::51bdfee1-fd0d-48a2-9221-d7e6d0c7849e" providerId="AD" clId="Web-{AC93F268-0A8A-4423-8C14-0ECB0C47E690}" dt="2023-04-14T14:12:06.930" v="1412" actId="20577"/>
          <ac:spMkLst>
            <pc:docMk/>
            <pc:sldMk cId="3290099643" sldId="259"/>
            <ac:spMk id="7" creationId="{80EA72E1-0D91-4681-3CD9-C1B55017D6CE}"/>
          </ac:spMkLst>
        </pc:spChg>
        <pc:spChg chg="add mod">
          <ac:chgData name="Nora Ruijpers" userId="S::nora.ruijpers@hva.nl::51bdfee1-fd0d-48a2-9221-d7e6d0c7849e" providerId="AD" clId="Web-{AC93F268-0A8A-4423-8C14-0ECB0C47E690}" dt="2023-04-14T14:13:58.562" v="1423" actId="20577"/>
          <ac:spMkLst>
            <pc:docMk/>
            <pc:sldMk cId="3290099643" sldId="259"/>
            <ac:spMk id="8" creationId="{303E9B80-BDED-3E55-9521-4D38A8B32774}"/>
          </ac:spMkLst>
        </pc:spChg>
        <pc:spChg chg="add mod">
          <ac:chgData name="Nora Ruijpers" userId="S::nora.ruijpers@hva.nl::51bdfee1-fd0d-48a2-9221-d7e6d0c7849e" providerId="AD" clId="Web-{AC93F268-0A8A-4423-8C14-0ECB0C47E690}" dt="2023-04-14T14:13:40.451" v="1419" actId="1076"/>
          <ac:spMkLst>
            <pc:docMk/>
            <pc:sldMk cId="3290099643" sldId="259"/>
            <ac:spMk id="9" creationId="{139B0487-7596-0D54-D6FF-8869F9DE58D5}"/>
          </ac:spMkLst>
        </pc:spChg>
        <pc:spChg chg="add del">
          <ac:chgData name="Nora Ruijpers" userId="S::nora.ruijpers@hva.nl::51bdfee1-fd0d-48a2-9221-d7e6d0c7849e" providerId="AD" clId="Web-{AC93F268-0A8A-4423-8C14-0ECB0C47E690}" dt="2023-04-14T13:25:07.425" v="930"/>
          <ac:spMkLst>
            <pc:docMk/>
            <pc:sldMk cId="3290099643" sldId="259"/>
            <ac:spMk id="10" creationId="{986AFC6F-1855-0133-08C1-9110F39906C9}"/>
          </ac:spMkLst>
        </pc:spChg>
        <pc:spChg chg="add mod">
          <ac:chgData name="Nora Ruijpers" userId="S::nora.ruijpers@hva.nl::51bdfee1-fd0d-48a2-9221-d7e6d0c7849e" providerId="AD" clId="Web-{AC93F268-0A8A-4423-8C14-0ECB0C47E690}" dt="2023-04-14T14:13:28.778" v="1417" actId="1076"/>
          <ac:spMkLst>
            <pc:docMk/>
            <pc:sldMk cId="3290099643" sldId="259"/>
            <ac:spMk id="11" creationId="{AAC9FA3F-71FE-C68A-F4B6-CC344568FA5B}"/>
          </ac:spMkLst>
        </pc:spChg>
        <pc:spChg chg="add mod">
          <ac:chgData name="Nora Ruijpers" userId="S::nora.ruijpers@hva.nl::51bdfee1-fd0d-48a2-9221-d7e6d0c7849e" providerId="AD" clId="Web-{AC93F268-0A8A-4423-8C14-0ECB0C47E690}" dt="2023-04-14T14:10:55.584" v="1401" actId="1076"/>
          <ac:spMkLst>
            <pc:docMk/>
            <pc:sldMk cId="3290099643" sldId="259"/>
            <ac:spMk id="15" creationId="{0830E43C-6A4C-12F0-49C6-56A05D055160}"/>
          </ac:spMkLst>
        </pc:spChg>
        <pc:spChg chg="add mod">
          <ac:chgData name="Nora Ruijpers" userId="S::nora.ruijpers@hva.nl::51bdfee1-fd0d-48a2-9221-d7e6d0c7849e" providerId="AD" clId="Web-{AC93F268-0A8A-4423-8C14-0ECB0C47E690}" dt="2023-04-14T14:11:00.349" v="1402" actId="1076"/>
          <ac:spMkLst>
            <pc:docMk/>
            <pc:sldMk cId="3290099643" sldId="259"/>
            <ac:spMk id="16" creationId="{DB910EBD-3627-A438-1DA6-25A2D50448E2}"/>
          </ac:spMkLst>
        </pc:spChg>
        <pc:cxnChg chg="add del mod">
          <ac:chgData name="Nora Ruijpers" userId="S::nora.ruijpers@hva.nl::51bdfee1-fd0d-48a2-9221-d7e6d0c7849e" providerId="AD" clId="Web-{AC93F268-0A8A-4423-8C14-0ECB0C47E690}" dt="2023-04-14T13:25:57.617" v="936"/>
          <ac:cxnSpMkLst>
            <pc:docMk/>
            <pc:sldMk cId="3290099643" sldId="259"/>
            <ac:cxnSpMk id="12" creationId="{B634363C-6716-BCE0-8A6F-1E01D2030CA8}"/>
          </ac:cxnSpMkLst>
        </pc:cxnChg>
        <pc:cxnChg chg="add mod">
          <ac:chgData name="Nora Ruijpers" userId="S::nora.ruijpers@hva.nl::51bdfee1-fd0d-48a2-9221-d7e6d0c7849e" providerId="AD" clId="Web-{AC93F268-0A8A-4423-8C14-0ECB0C47E690}" dt="2023-04-14T14:11:12.177" v="1407" actId="1076"/>
          <ac:cxnSpMkLst>
            <pc:docMk/>
            <pc:sldMk cId="3290099643" sldId="259"/>
            <ac:cxnSpMk id="13" creationId="{FEFD2798-9150-C066-8B12-2DDECC8E3FEE}"/>
          </ac:cxnSpMkLst>
        </pc:cxnChg>
        <pc:cxnChg chg="add mod">
          <ac:chgData name="Nora Ruijpers" userId="S::nora.ruijpers@hva.nl::51bdfee1-fd0d-48a2-9221-d7e6d0c7849e" providerId="AD" clId="Web-{AC93F268-0A8A-4423-8C14-0ECB0C47E690}" dt="2023-04-14T14:11:14.443" v="1408" actId="1076"/>
          <ac:cxnSpMkLst>
            <pc:docMk/>
            <pc:sldMk cId="3290099643" sldId="259"/>
            <ac:cxnSpMk id="14" creationId="{FB97E7A2-9FF0-C490-6612-F7DA04F93E00}"/>
          </ac:cxnSpMkLst>
        </pc:cxnChg>
      </pc:sldChg>
      <pc:sldChg chg="addSp modSp">
        <pc:chgData name="Nora Ruijpers" userId="S::nora.ruijpers@hva.nl::51bdfee1-fd0d-48a2-9221-d7e6d0c7849e" providerId="AD" clId="Web-{AC93F268-0A8A-4423-8C14-0ECB0C47E690}" dt="2023-04-14T14:12:54.432" v="1414" actId="14100"/>
        <pc:sldMkLst>
          <pc:docMk/>
          <pc:sldMk cId="1473566158" sldId="260"/>
        </pc:sldMkLst>
        <pc:spChg chg="mod">
          <ac:chgData name="Nora Ruijpers" userId="S::nora.ruijpers@hva.nl::51bdfee1-fd0d-48a2-9221-d7e6d0c7849e" providerId="AD" clId="Web-{AC93F268-0A8A-4423-8C14-0ECB0C47E690}" dt="2023-04-14T14:12:30.227" v="1413" actId="20577"/>
          <ac:spMkLst>
            <pc:docMk/>
            <pc:sldMk cId="1473566158" sldId="260"/>
            <ac:spMk id="7" creationId="{1D1CBB0E-BD6D-C324-8940-19DE75C7412A}"/>
          </ac:spMkLst>
        </pc:spChg>
        <pc:graphicFrameChg chg="add mod modGraphic">
          <ac:chgData name="Nora Ruijpers" userId="S::nora.ruijpers@hva.nl::51bdfee1-fd0d-48a2-9221-d7e6d0c7849e" providerId="AD" clId="Web-{AC93F268-0A8A-4423-8C14-0ECB0C47E690}" dt="2023-04-14T14:12:54.432" v="1414" actId="14100"/>
          <ac:graphicFrameMkLst>
            <pc:docMk/>
            <pc:sldMk cId="1473566158" sldId="260"/>
            <ac:graphicFrameMk id="6" creationId="{EA365954-BA5A-5C86-70CC-FADE6F7C5BB1}"/>
          </ac:graphicFrameMkLst>
        </pc:graphicFrameChg>
      </pc:sldChg>
      <pc:sldChg chg="modSp">
        <pc:chgData name="Nora Ruijpers" userId="S::nora.ruijpers@hva.nl::51bdfee1-fd0d-48a2-9221-d7e6d0c7849e" providerId="AD" clId="Web-{AC93F268-0A8A-4423-8C14-0ECB0C47E690}" dt="2023-04-14T14:17:57.549" v="1468" actId="20577"/>
        <pc:sldMkLst>
          <pc:docMk/>
          <pc:sldMk cId="673272653" sldId="261"/>
        </pc:sldMkLst>
        <pc:spChg chg="mod">
          <ac:chgData name="Nora Ruijpers" userId="S::nora.ruijpers@hva.nl::51bdfee1-fd0d-48a2-9221-d7e6d0c7849e" providerId="AD" clId="Web-{AC93F268-0A8A-4423-8C14-0ECB0C47E690}" dt="2023-04-14T14:17:57.549" v="1468" actId="20577"/>
          <ac:spMkLst>
            <pc:docMk/>
            <pc:sldMk cId="673272653" sldId="261"/>
            <ac:spMk id="7" creationId="{BF186E99-0DBA-9D81-E785-8835F670A1B1}"/>
          </ac:spMkLst>
        </pc:spChg>
      </pc:sldChg>
      <pc:sldChg chg="modSp">
        <pc:chgData name="Nora Ruijpers" userId="S::nora.ruijpers@hva.nl::51bdfee1-fd0d-48a2-9221-d7e6d0c7849e" providerId="AD" clId="Web-{AC93F268-0A8A-4423-8C14-0ECB0C47E690}" dt="2023-04-14T13:43:33.169" v="1098" actId="20577"/>
        <pc:sldMkLst>
          <pc:docMk/>
          <pc:sldMk cId="2669649797" sldId="262"/>
        </pc:sldMkLst>
        <pc:spChg chg="mod">
          <ac:chgData name="Nora Ruijpers" userId="S::nora.ruijpers@hva.nl::51bdfee1-fd0d-48a2-9221-d7e6d0c7849e" providerId="AD" clId="Web-{AC93F268-0A8A-4423-8C14-0ECB0C47E690}" dt="2023-04-14T13:43:33.169" v="1098" actId="20577"/>
          <ac:spMkLst>
            <pc:docMk/>
            <pc:sldMk cId="2669649797" sldId="262"/>
            <ac:spMk id="7" creationId="{5016691A-3DC3-4524-FBA9-A94A5097EB8C}"/>
          </ac:spMkLst>
        </pc:spChg>
      </pc:sldChg>
      <pc:sldChg chg="modSp">
        <pc:chgData name="Nora Ruijpers" userId="S::nora.ruijpers@hva.nl::51bdfee1-fd0d-48a2-9221-d7e6d0c7849e" providerId="AD" clId="Web-{AC93F268-0A8A-4423-8C14-0ECB0C47E690}" dt="2023-04-14T14:18:22.083" v="1470" actId="20577"/>
        <pc:sldMkLst>
          <pc:docMk/>
          <pc:sldMk cId="2872493443" sldId="263"/>
        </pc:sldMkLst>
        <pc:spChg chg="mod">
          <ac:chgData name="Nora Ruijpers" userId="S::nora.ruijpers@hva.nl::51bdfee1-fd0d-48a2-9221-d7e6d0c7849e" providerId="AD" clId="Web-{AC93F268-0A8A-4423-8C14-0ECB0C47E690}" dt="2023-04-14T14:18:22.083" v="1470" actId="20577"/>
          <ac:spMkLst>
            <pc:docMk/>
            <pc:sldMk cId="2872493443" sldId="263"/>
            <ac:spMk id="7" creationId="{3D1E24A0-C0E7-5B8C-7723-71EE10C48D64}"/>
          </ac:spMkLst>
        </pc:spChg>
      </pc:sldChg>
      <pc:sldChg chg="modSp">
        <pc:chgData name="Nora Ruijpers" userId="S::nora.ruijpers@hva.nl::51bdfee1-fd0d-48a2-9221-d7e6d0c7849e" providerId="AD" clId="Web-{AC93F268-0A8A-4423-8C14-0ECB0C47E690}" dt="2023-04-14T13:43:42.654" v="1104" actId="20577"/>
        <pc:sldMkLst>
          <pc:docMk/>
          <pc:sldMk cId="4057961013" sldId="264"/>
        </pc:sldMkLst>
        <pc:spChg chg="mod">
          <ac:chgData name="Nora Ruijpers" userId="S::nora.ruijpers@hva.nl::51bdfee1-fd0d-48a2-9221-d7e6d0c7849e" providerId="AD" clId="Web-{AC93F268-0A8A-4423-8C14-0ECB0C47E690}" dt="2023-04-14T13:43:42.654" v="1104" actId="20577"/>
          <ac:spMkLst>
            <pc:docMk/>
            <pc:sldMk cId="4057961013" sldId="264"/>
            <ac:spMk id="7" creationId="{3854EF75-E569-CD90-DFE6-1DE6C23D71C1}"/>
          </ac:spMkLst>
        </pc:spChg>
      </pc:sldChg>
      <pc:sldChg chg="modSp">
        <pc:chgData name="Nora Ruijpers" userId="S::nora.ruijpers@hva.nl::51bdfee1-fd0d-48a2-9221-d7e6d0c7849e" providerId="AD" clId="Web-{AC93F268-0A8A-4423-8C14-0ECB0C47E690}" dt="2023-04-14T13:43:46.826" v="1107" actId="20577"/>
        <pc:sldMkLst>
          <pc:docMk/>
          <pc:sldMk cId="136502181" sldId="265"/>
        </pc:sldMkLst>
        <pc:spChg chg="mod">
          <ac:chgData name="Nora Ruijpers" userId="S::nora.ruijpers@hva.nl::51bdfee1-fd0d-48a2-9221-d7e6d0c7849e" providerId="AD" clId="Web-{AC93F268-0A8A-4423-8C14-0ECB0C47E690}" dt="2023-04-14T13:43:46.826" v="1107" actId="20577"/>
          <ac:spMkLst>
            <pc:docMk/>
            <pc:sldMk cId="136502181" sldId="265"/>
            <ac:spMk id="7" creationId="{495336E0-E509-C04E-025C-308EA34237D6}"/>
          </ac:spMkLst>
        </pc:spChg>
      </pc:sldChg>
      <pc:sldChg chg="modSp new ord">
        <pc:chgData name="Nora Ruijpers" userId="S::nora.ruijpers@hva.nl::51bdfee1-fd0d-48a2-9221-d7e6d0c7849e" providerId="AD" clId="Web-{AC93F268-0A8A-4423-8C14-0ECB0C47E690}" dt="2023-04-14T14:14:54.691" v="1450" actId="20577"/>
        <pc:sldMkLst>
          <pc:docMk/>
          <pc:sldMk cId="2175636185" sldId="266"/>
        </pc:sldMkLst>
        <pc:spChg chg="mod">
          <ac:chgData name="Nora Ruijpers" userId="S::nora.ruijpers@hva.nl::51bdfee1-fd0d-48a2-9221-d7e6d0c7849e" providerId="AD" clId="Web-{AC93F268-0A8A-4423-8C14-0ECB0C47E690}" dt="2023-04-14T14:14:48.206" v="1447" actId="20577"/>
          <ac:spMkLst>
            <pc:docMk/>
            <pc:sldMk cId="2175636185" sldId="266"/>
            <ac:spMk id="2" creationId="{4A312396-51D6-D54A-EB5D-B01C17B59DE3}"/>
          </ac:spMkLst>
        </pc:spChg>
        <pc:spChg chg="mod">
          <ac:chgData name="Nora Ruijpers" userId="S::nora.ruijpers@hva.nl::51bdfee1-fd0d-48a2-9221-d7e6d0c7849e" providerId="AD" clId="Web-{AC93F268-0A8A-4423-8C14-0ECB0C47E690}" dt="2023-04-14T14:14:54.691" v="1450" actId="20577"/>
          <ac:spMkLst>
            <pc:docMk/>
            <pc:sldMk cId="2175636185" sldId="266"/>
            <ac:spMk id="3" creationId="{95A0C8CF-0E08-73C6-413F-57961EF869C7}"/>
          </ac:spMkLst>
        </pc:spChg>
      </pc:sldChg>
      <pc:sldChg chg="addSp delSp modSp new">
        <pc:chgData name="Nora Ruijpers" userId="S::nora.ruijpers@hva.nl::51bdfee1-fd0d-48a2-9221-d7e6d0c7849e" providerId="AD" clId="Web-{AC93F268-0A8A-4423-8C14-0ECB0C47E690}" dt="2023-04-14T14:22:46.479" v="1492" actId="14100"/>
        <pc:sldMkLst>
          <pc:docMk/>
          <pc:sldMk cId="2563011074" sldId="267"/>
        </pc:sldMkLst>
        <pc:spChg chg="del">
          <ac:chgData name="Nora Ruijpers" userId="S::nora.ruijpers@hva.nl::51bdfee1-fd0d-48a2-9221-d7e6d0c7849e" providerId="AD" clId="Web-{AC93F268-0A8A-4423-8C14-0ECB0C47E690}" dt="2023-04-14T14:20:21.545" v="1473"/>
          <ac:spMkLst>
            <pc:docMk/>
            <pc:sldMk cId="2563011074" sldId="267"/>
            <ac:spMk id="2" creationId="{4FDD7B80-2AE0-59C2-665E-98C37FF5BB6F}"/>
          </ac:spMkLst>
        </pc:spChg>
        <pc:spChg chg="del">
          <ac:chgData name="Nora Ruijpers" userId="S::nora.ruijpers@hva.nl::51bdfee1-fd0d-48a2-9221-d7e6d0c7849e" providerId="AD" clId="Web-{AC93F268-0A8A-4423-8C14-0ECB0C47E690}" dt="2023-04-14T14:20:24.014" v="1474"/>
          <ac:spMkLst>
            <pc:docMk/>
            <pc:sldMk cId="2563011074" sldId="267"/>
            <ac:spMk id="3" creationId="{CA74F80C-5C13-E490-3398-4E40334E7465}"/>
          </ac:spMkLst>
        </pc:spChg>
        <pc:cxnChg chg="add mod">
          <ac:chgData name="Nora Ruijpers" userId="S::nora.ruijpers@hva.nl::51bdfee1-fd0d-48a2-9221-d7e6d0c7849e" providerId="AD" clId="Web-{AC93F268-0A8A-4423-8C14-0ECB0C47E690}" dt="2023-04-14T14:22:46.479" v="1492" actId="14100"/>
          <ac:cxnSpMkLst>
            <pc:docMk/>
            <pc:sldMk cId="2563011074" sldId="267"/>
            <ac:cxnSpMk id="6" creationId="{0C82F526-7C19-57C6-1081-895F23DA91F4}"/>
          </ac:cxnSpMkLst>
        </pc:cxnChg>
        <pc:cxnChg chg="add mod">
          <ac:chgData name="Nora Ruijpers" userId="S::nora.ruijpers@hva.nl::51bdfee1-fd0d-48a2-9221-d7e6d0c7849e" providerId="AD" clId="Web-{AC93F268-0A8A-4423-8C14-0ECB0C47E690}" dt="2023-04-14T14:22:19.461" v="1489" actId="14100"/>
          <ac:cxnSpMkLst>
            <pc:docMk/>
            <pc:sldMk cId="2563011074" sldId="267"/>
            <ac:cxnSpMk id="7" creationId="{C6D00A1B-CD30-63CD-4EB2-854282561C4A}"/>
          </ac:cxnSpMkLst>
        </pc:cxnChg>
      </pc:sldChg>
    </pc:docChg>
  </pc:docChgLst>
  <pc:docChgLst>
    <pc:chgData name="Sara Sakhi" userId="S::sara.sakhi@hva.nl::22e75b9f-59aa-4228-8924-c7597ac33faa" providerId="AD" clId="Web-{900DEA5F-C176-05F1-E129-6D5982364451}"/>
    <pc:docChg chg="modSld">
      <pc:chgData name="Sara Sakhi" userId="S::sara.sakhi@hva.nl::22e75b9f-59aa-4228-8924-c7597ac33faa" providerId="AD" clId="Web-{900DEA5F-C176-05F1-E129-6D5982364451}" dt="2023-04-21T06:37:07.735" v="34" actId="20577"/>
      <pc:docMkLst>
        <pc:docMk/>
      </pc:docMkLst>
      <pc:sldChg chg="modSp">
        <pc:chgData name="Sara Sakhi" userId="S::sara.sakhi@hva.nl::22e75b9f-59aa-4228-8924-c7597ac33faa" providerId="AD" clId="Web-{900DEA5F-C176-05F1-E129-6D5982364451}" dt="2023-04-21T06:23:13.634" v="1" actId="20577"/>
        <pc:sldMkLst>
          <pc:docMk/>
          <pc:sldMk cId="3290099643" sldId="259"/>
        </pc:sldMkLst>
        <pc:spChg chg="mod">
          <ac:chgData name="Sara Sakhi" userId="S::sara.sakhi@hva.nl::22e75b9f-59aa-4228-8924-c7597ac33faa" providerId="AD" clId="Web-{900DEA5F-C176-05F1-E129-6D5982364451}" dt="2023-04-21T06:23:13.634" v="1" actId="20577"/>
          <ac:spMkLst>
            <pc:docMk/>
            <pc:sldMk cId="3290099643" sldId="259"/>
            <ac:spMk id="6" creationId="{0A6CCB63-18C6-E29F-468C-37628150DA4F}"/>
          </ac:spMkLst>
        </pc:spChg>
      </pc:sldChg>
      <pc:sldChg chg="modSp">
        <pc:chgData name="Sara Sakhi" userId="S::sara.sakhi@hva.nl::22e75b9f-59aa-4228-8924-c7597ac33faa" providerId="AD" clId="Web-{900DEA5F-C176-05F1-E129-6D5982364451}" dt="2023-04-21T06:37:07.735" v="34" actId="20577"/>
        <pc:sldMkLst>
          <pc:docMk/>
          <pc:sldMk cId="4057961013" sldId="264"/>
        </pc:sldMkLst>
        <pc:spChg chg="mod">
          <ac:chgData name="Sara Sakhi" userId="S::sara.sakhi@hva.nl::22e75b9f-59aa-4228-8924-c7597ac33faa" providerId="AD" clId="Web-{900DEA5F-C176-05F1-E129-6D5982364451}" dt="2023-04-21T06:37:07.735" v="34" actId="20577"/>
          <ac:spMkLst>
            <pc:docMk/>
            <pc:sldMk cId="4057961013" sldId="264"/>
            <ac:spMk id="7" creationId="{3854EF75-E569-CD90-DFE6-1DE6C23D71C1}"/>
          </ac:spMkLst>
        </pc:spChg>
      </pc:sldChg>
    </pc:docChg>
  </pc:docChgLst>
  <pc:docChgLst>
    <pc:chgData name="Yorrid van Groningen" userId="S::yorrid.van.groningen@hva.nl::dcfe1662-38f0-40e3-bad9-e5bd01747bb2" providerId="AD" clId="Web-{25E964EC-1D95-4C5F-9E12-F688EF713817}"/>
    <pc:docChg chg="modSld">
      <pc:chgData name="Yorrid van Groningen" userId="S::yorrid.van.groningen@hva.nl::dcfe1662-38f0-40e3-bad9-e5bd01747bb2" providerId="AD" clId="Web-{25E964EC-1D95-4C5F-9E12-F688EF713817}" dt="2023-04-17T12:09:03.350" v="11" actId="20577"/>
      <pc:docMkLst>
        <pc:docMk/>
      </pc:docMkLst>
      <pc:sldChg chg="modSp">
        <pc:chgData name="Yorrid van Groningen" userId="S::yorrid.van.groningen@hva.nl::dcfe1662-38f0-40e3-bad9-e5bd01747bb2" providerId="AD" clId="Web-{25E964EC-1D95-4C5F-9E12-F688EF713817}" dt="2023-04-17T12:08:39.787" v="6" actId="20577"/>
        <pc:sldMkLst>
          <pc:docMk/>
          <pc:sldMk cId="3290099643" sldId="259"/>
        </pc:sldMkLst>
        <pc:spChg chg="mod">
          <ac:chgData name="Yorrid van Groningen" userId="S::yorrid.van.groningen@hva.nl::dcfe1662-38f0-40e3-bad9-e5bd01747bb2" providerId="AD" clId="Web-{25E964EC-1D95-4C5F-9E12-F688EF713817}" dt="2023-04-17T12:08:29.880" v="4" actId="20577"/>
          <ac:spMkLst>
            <pc:docMk/>
            <pc:sldMk cId="3290099643" sldId="259"/>
            <ac:spMk id="6" creationId="{0A6CCB63-18C6-E29F-468C-37628150DA4F}"/>
          </ac:spMkLst>
        </pc:spChg>
        <pc:spChg chg="mod">
          <ac:chgData name="Yorrid van Groningen" userId="S::yorrid.van.groningen@hva.nl::dcfe1662-38f0-40e3-bad9-e5bd01747bb2" providerId="AD" clId="Web-{25E964EC-1D95-4C5F-9E12-F688EF713817}" dt="2023-04-17T12:08:39.787" v="6" actId="20577"/>
          <ac:spMkLst>
            <pc:docMk/>
            <pc:sldMk cId="3290099643" sldId="259"/>
            <ac:spMk id="8" creationId="{303E9B80-BDED-3E55-9521-4D38A8B32774}"/>
          </ac:spMkLst>
        </pc:spChg>
      </pc:sldChg>
      <pc:sldChg chg="modSp">
        <pc:chgData name="Yorrid van Groningen" userId="S::yorrid.van.groningen@hva.nl::dcfe1662-38f0-40e3-bad9-e5bd01747bb2" providerId="AD" clId="Web-{25E964EC-1D95-4C5F-9E12-F688EF713817}" dt="2023-04-17T12:09:03.350" v="11" actId="20577"/>
        <pc:sldMkLst>
          <pc:docMk/>
          <pc:sldMk cId="1473566158" sldId="260"/>
        </pc:sldMkLst>
        <pc:graphicFrameChg chg="modGraphic">
          <ac:chgData name="Yorrid van Groningen" userId="S::yorrid.van.groningen@hva.nl::dcfe1662-38f0-40e3-bad9-e5bd01747bb2" providerId="AD" clId="Web-{25E964EC-1D95-4C5F-9E12-F688EF713817}" dt="2023-04-17T12:09:03.350" v="11" actId="20577"/>
          <ac:graphicFrameMkLst>
            <pc:docMk/>
            <pc:sldMk cId="1473566158" sldId="260"/>
            <ac:graphicFrameMk id="6" creationId="{EA365954-BA5A-5C86-70CC-FADE6F7C5BB1}"/>
          </ac:graphicFrameMkLst>
        </pc:graphicFrameChg>
      </pc:sldChg>
    </pc:docChg>
  </pc:docChgLst>
  <pc:docChgLst>
    <pc:chgData name="Nora Ruijpers" userId="51bdfee1-fd0d-48a2-9221-d7e6d0c7849e" providerId="ADAL" clId="{2576C643-3409-46C3-830F-FFCB7D4F488D}"/>
    <pc:docChg chg="undo custSel modSld">
      <pc:chgData name="Nora Ruijpers" userId="51bdfee1-fd0d-48a2-9221-d7e6d0c7849e" providerId="ADAL" clId="{2576C643-3409-46C3-830F-FFCB7D4F488D}" dt="2023-04-14T14:32:31.144" v="55"/>
      <pc:docMkLst>
        <pc:docMk/>
      </pc:docMkLst>
      <pc:sldChg chg="modSp mod">
        <pc:chgData name="Nora Ruijpers" userId="51bdfee1-fd0d-48a2-9221-d7e6d0c7849e" providerId="ADAL" clId="{2576C643-3409-46C3-830F-FFCB7D4F488D}" dt="2023-04-14T14:32:21.909" v="50" actId="20577"/>
        <pc:sldMkLst>
          <pc:docMk/>
          <pc:sldMk cId="2872493443" sldId="263"/>
        </pc:sldMkLst>
        <pc:spChg chg="mod">
          <ac:chgData name="Nora Ruijpers" userId="51bdfee1-fd0d-48a2-9221-d7e6d0c7849e" providerId="ADAL" clId="{2576C643-3409-46C3-830F-FFCB7D4F488D}" dt="2023-04-14T14:32:21.909" v="50" actId="20577"/>
          <ac:spMkLst>
            <pc:docMk/>
            <pc:sldMk cId="2872493443" sldId="263"/>
            <ac:spMk id="7" creationId="{3D1E24A0-C0E7-5B8C-7723-71EE10C48D64}"/>
          </ac:spMkLst>
        </pc:spChg>
      </pc:sldChg>
      <pc:sldChg chg="addSp delSp modSp mod">
        <pc:chgData name="Nora Ruijpers" userId="51bdfee1-fd0d-48a2-9221-d7e6d0c7849e" providerId="ADAL" clId="{2576C643-3409-46C3-830F-FFCB7D4F488D}" dt="2023-04-14T14:32:31.144" v="55"/>
        <pc:sldMkLst>
          <pc:docMk/>
          <pc:sldMk cId="2563011074" sldId="267"/>
        </pc:sldMkLst>
        <pc:spChg chg="add mod">
          <ac:chgData name="Nora Ruijpers" userId="51bdfee1-fd0d-48a2-9221-d7e6d0c7849e" providerId="ADAL" clId="{2576C643-3409-46C3-830F-FFCB7D4F488D}" dt="2023-04-14T14:27:20.479" v="31" actId="1076"/>
          <ac:spMkLst>
            <pc:docMk/>
            <pc:sldMk cId="2563011074" sldId="267"/>
            <ac:spMk id="9" creationId="{D1908411-0716-1434-89B5-E54131BBDA04}"/>
          </ac:spMkLst>
        </pc:spChg>
        <pc:spChg chg="add mod">
          <ac:chgData name="Nora Ruijpers" userId="51bdfee1-fd0d-48a2-9221-d7e6d0c7849e" providerId="ADAL" clId="{2576C643-3409-46C3-830F-FFCB7D4F488D}" dt="2023-04-14T14:27:16.782" v="30" actId="1076"/>
          <ac:spMkLst>
            <pc:docMk/>
            <pc:sldMk cId="2563011074" sldId="267"/>
            <ac:spMk id="10" creationId="{D4589EDF-ABC9-0D34-896D-581B592ACA6F}"/>
          </ac:spMkLst>
        </pc:spChg>
        <pc:graphicFrameChg chg="add del modGraphic">
          <ac:chgData name="Nora Ruijpers" userId="51bdfee1-fd0d-48a2-9221-d7e6d0c7849e" providerId="ADAL" clId="{2576C643-3409-46C3-830F-FFCB7D4F488D}" dt="2023-04-14T14:23:54.055" v="3" actId="478"/>
          <ac:graphicFrameMkLst>
            <pc:docMk/>
            <pc:sldMk cId="2563011074" sldId="267"/>
            <ac:graphicFrameMk id="2" creationId="{E66BC97F-6499-3A5B-0D71-198D03F81C92}"/>
          </ac:graphicFrameMkLst>
        </pc:graphicFrameChg>
        <pc:graphicFrameChg chg="add del mod modGraphic">
          <ac:chgData name="Nora Ruijpers" userId="51bdfee1-fd0d-48a2-9221-d7e6d0c7849e" providerId="ADAL" clId="{2576C643-3409-46C3-830F-FFCB7D4F488D}" dt="2023-04-14T14:25:13.871" v="6" actId="1032"/>
          <ac:graphicFrameMkLst>
            <pc:docMk/>
            <pc:sldMk cId="2563011074" sldId="267"/>
            <ac:graphicFrameMk id="3" creationId="{2CFE2570-94F5-738D-EBB4-E8984C4532B5}"/>
          </ac:graphicFrameMkLst>
        </pc:graphicFrameChg>
        <pc:graphicFrameChg chg="add mod modGraphic">
          <ac:chgData name="Nora Ruijpers" userId="51bdfee1-fd0d-48a2-9221-d7e6d0c7849e" providerId="ADAL" clId="{2576C643-3409-46C3-830F-FFCB7D4F488D}" dt="2023-04-14T14:32:31.144" v="55"/>
          <ac:graphicFrameMkLst>
            <pc:docMk/>
            <pc:sldMk cId="2563011074" sldId="267"/>
            <ac:graphicFrameMk id="8" creationId="{19454E51-B444-F7F9-BE38-C92D90FE090C}"/>
          </ac:graphicFrameMkLst>
        </pc:graphicFrameChg>
        <pc:cxnChg chg="del">
          <ac:chgData name="Nora Ruijpers" userId="51bdfee1-fd0d-48a2-9221-d7e6d0c7849e" providerId="ADAL" clId="{2576C643-3409-46C3-830F-FFCB7D4F488D}" dt="2023-04-14T14:23:32.314" v="0" actId="478"/>
          <ac:cxnSpMkLst>
            <pc:docMk/>
            <pc:sldMk cId="2563011074" sldId="267"/>
            <ac:cxnSpMk id="6" creationId="{0C82F526-7C19-57C6-1081-895F23DA91F4}"/>
          </ac:cxnSpMkLst>
        </pc:cxnChg>
        <pc:cxnChg chg="del">
          <ac:chgData name="Nora Ruijpers" userId="51bdfee1-fd0d-48a2-9221-d7e6d0c7849e" providerId="ADAL" clId="{2576C643-3409-46C3-830F-FFCB7D4F488D}" dt="2023-04-14T14:23:33.368" v="1" actId="478"/>
          <ac:cxnSpMkLst>
            <pc:docMk/>
            <pc:sldMk cId="2563011074" sldId="267"/>
            <ac:cxnSpMk id="7" creationId="{C6D00A1B-CD30-63CD-4EB2-854282561C4A}"/>
          </ac:cxnSpMkLst>
        </pc:cxnChg>
      </pc:sldChg>
    </pc:docChg>
  </pc:docChgLst>
  <pc:docChgLst>
    <pc:chgData name="Yorrid van Groningen" userId="S::yorrid.van.groningen@hva.nl::dcfe1662-38f0-40e3-bad9-e5bd01747bb2" providerId="AD" clId="Web-{0AF40BA8-671D-44B6-9B45-0077AF4B8278}"/>
    <pc:docChg chg="modSld">
      <pc:chgData name="Yorrid van Groningen" userId="S::yorrid.van.groningen@hva.nl::dcfe1662-38f0-40e3-bad9-e5bd01747bb2" providerId="AD" clId="Web-{0AF40BA8-671D-44B6-9B45-0077AF4B8278}" dt="2023-04-20T17:32:57.161" v="887" actId="20577"/>
      <pc:docMkLst>
        <pc:docMk/>
      </pc:docMkLst>
      <pc:sldChg chg="modSp">
        <pc:chgData name="Yorrid van Groningen" userId="S::yorrid.van.groningen@hva.nl::dcfe1662-38f0-40e3-bad9-e5bd01747bb2" providerId="AD" clId="Web-{0AF40BA8-671D-44B6-9B45-0077AF4B8278}" dt="2023-04-20T17:04:37.805" v="98" actId="20577"/>
        <pc:sldMkLst>
          <pc:docMk/>
          <pc:sldMk cId="3290099643" sldId="259"/>
        </pc:sldMkLst>
        <pc:spChg chg="mod">
          <ac:chgData name="Yorrid van Groningen" userId="S::yorrid.van.groningen@hva.nl::dcfe1662-38f0-40e3-bad9-e5bd01747bb2" providerId="AD" clId="Web-{0AF40BA8-671D-44B6-9B45-0077AF4B8278}" dt="2023-04-20T17:03:58.117" v="64" actId="20577"/>
          <ac:spMkLst>
            <pc:docMk/>
            <pc:sldMk cId="3290099643" sldId="259"/>
            <ac:spMk id="9" creationId="{139B0487-7596-0D54-D6FF-8869F9DE58D5}"/>
          </ac:spMkLst>
        </pc:spChg>
        <pc:spChg chg="mod">
          <ac:chgData name="Yorrid van Groningen" userId="S::yorrid.van.groningen@hva.nl::dcfe1662-38f0-40e3-bad9-e5bd01747bb2" providerId="AD" clId="Web-{0AF40BA8-671D-44B6-9B45-0077AF4B8278}" dt="2023-04-20T17:04:37.805" v="98" actId="20577"/>
          <ac:spMkLst>
            <pc:docMk/>
            <pc:sldMk cId="3290099643" sldId="259"/>
            <ac:spMk id="11" creationId="{AAC9FA3F-71FE-C68A-F4B6-CC344568FA5B}"/>
          </ac:spMkLst>
        </pc:spChg>
        <pc:spChg chg="mod">
          <ac:chgData name="Yorrid van Groningen" userId="S::yorrid.van.groningen@hva.nl::dcfe1662-38f0-40e3-bad9-e5bd01747bb2" providerId="AD" clId="Web-{0AF40BA8-671D-44B6-9B45-0077AF4B8278}" dt="2023-04-20T17:03:09.991" v="34" actId="20577"/>
          <ac:spMkLst>
            <pc:docMk/>
            <pc:sldMk cId="3290099643" sldId="259"/>
            <ac:spMk id="16" creationId="{DB910EBD-3627-A438-1DA6-25A2D50448E2}"/>
          </ac:spMkLst>
        </pc:spChg>
      </pc:sldChg>
      <pc:sldChg chg="modSp">
        <pc:chgData name="Yorrid van Groningen" userId="S::yorrid.van.groningen@hva.nl::dcfe1662-38f0-40e3-bad9-e5bd01747bb2" providerId="AD" clId="Web-{0AF40BA8-671D-44B6-9B45-0077AF4B8278}" dt="2023-04-20T17:05:18.838" v="105" actId="20577"/>
        <pc:sldMkLst>
          <pc:docMk/>
          <pc:sldMk cId="1473566158" sldId="260"/>
        </pc:sldMkLst>
        <pc:graphicFrameChg chg="modGraphic">
          <ac:chgData name="Yorrid van Groningen" userId="S::yorrid.van.groningen@hva.nl::dcfe1662-38f0-40e3-bad9-e5bd01747bb2" providerId="AD" clId="Web-{0AF40BA8-671D-44B6-9B45-0077AF4B8278}" dt="2023-04-20T17:05:18.838" v="105" actId="20577"/>
          <ac:graphicFrameMkLst>
            <pc:docMk/>
            <pc:sldMk cId="1473566158" sldId="260"/>
            <ac:graphicFrameMk id="6" creationId="{EA365954-BA5A-5C86-70CC-FADE6F7C5BB1}"/>
          </ac:graphicFrameMkLst>
        </pc:graphicFrameChg>
      </pc:sldChg>
      <pc:sldChg chg="modSp">
        <pc:chgData name="Yorrid van Groningen" userId="S::yorrid.van.groningen@hva.nl::dcfe1662-38f0-40e3-bad9-e5bd01747bb2" providerId="AD" clId="Web-{0AF40BA8-671D-44B6-9B45-0077AF4B8278}" dt="2023-04-20T17:17:33.841" v="469" actId="20577"/>
        <pc:sldMkLst>
          <pc:docMk/>
          <pc:sldMk cId="2872493443" sldId="263"/>
        </pc:sldMkLst>
        <pc:spChg chg="mod">
          <ac:chgData name="Yorrid van Groningen" userId="S::yorrid.van.groningen@hva.nl::dcfe1662-38f0-40e3-bad9-e5bd01747bb2" providerId="AD" clId="Web-{0AF40BA8-671D-44B6-9B45-0077AF4B8278}" dt="2023-04-20T17:17:33.841" v="469" actId="20577"/>
          <ac:spMkLst>
            <pc:docMk/>
            <pc:sldMk cId="2872493443" sldId="263"/>
            <ac:spMk id="7" creationId="{3D1E24A0-C0E7-5B8C-7723-71EE10C48D64}"/>
          </ac:spMkLst>
        </pc:spChg>
      </pc:sldChg>
      <pc:sldChg chg="modSp">
        <pc:chgData name="Yorrid van Groningen" userId="S::yorrid.van.groningen@hva.nl::dcfe1662-38f0-40e3-bad9-e5bd01747bb2" providerId="AD" clId="Web-{0AF40BA8-671D-44B6-9B45-0077AF4B8278}" dt="2023-04-20T17:31:43.644" v="870" actId="20577"/>
        <pc:sldMkLst>
          <pc:docMk/>
          <pc:sldMk cId="4057961013" sldId="264"/>
        </pc:sldMkLst>
        <pc:spChg chg="mod">
          <ac:chgData name="Yorrid van Groningen" userId="S::yorrid.van.groningen@hva.nl::dcfe1662-38f0-40e3-bad9-e5bd01747bb2" providerId="AD" clId="Web-{0AF40BA8-671D-44B6-9B45-0077AF4B8278}" dt="2023-04-20T17:31:43.644" v="870" actId="20577"/>
          <ac:spMkLst>
            <pc:docMk/>
            <pc:sldMk cId="4057961013" sldId="264"/>
            <ac:spMk id="7" creationId="{3854EF75-E569-CD90-DFE6-1DE6C23D71C1}"/>
          </ac:spMkLst>
        </pc:spChg>
      </pc:sldChg>
      <pc:sldChg chg="modSp">
        <pc:chgData name="Yorrid van Groningen" userId="S::yorrid.van.groningen@hva.nl::dcfe1662-38f0-40e3-bad9-e5bd01747bb2" providerId="AD" clId="Web-{0AF40BA8-671D-44B6-9B45-0077AF4B8278}" dt="2023-04-20T17:32:57.161" v="887" actId="20577"/>
        <pc:sldMkLst>
          <pc:docMk/>
          <pc:sldMk cId="2175636185" sldId="266"/>
        </pc:sldMkLst>
        <pc:spChg chg="mod">
          <ac:chgData name="Yorrid van Groningen" userId="S::yorrid.van.groningen@hva.nl::dcfe1662-38f0-40e3-bad9-e5bd01747bb2" providerId="AD" clId="Web-{0AF40BA8-671D-44B6-9B45-0077AF4B8278}" dt="2023-04-20T17:32:05.488" v="877" actId="20577"/>
          <ac:spMkLst>
            <pc:docMk/>
            <pc:sldMk cId="2175636185" sldId="266"/>
            <ac:spMk id="2" creationId="{4A312396-51D6-D54A-EB5D-B01C17B59DE3}"/>
          </ac:spMkLst>
        </pc:spChg>
        <pc:spChg chg="mod">
          <ac:chgData name="Yorrid van Groningen" userId="S::yorrid.van.groningen@hva.nl::dcfe1662-38f0-40e3-bad9-e5bd01747bb2" providerId="AD" clId="Web-{0AF40BA8-671D-44B6-9B45-0077AF4B8278}" dt="2023-04-20T17:32:57.161" v="887" actId="20577"/>
          <ac:spMkLst>
            <pc:docMk/>
            <pc:sldMk cId="2175636185" sldId="266"/>
            <ac:spMk id="3" creationId="{95A0C8CF-0E08-73C6-413F-57961EF869C7}"/>
          </ac:spMkLst>
        </pc:spChg>
      </pc:sldChg>
      <pc:sldChg chg="addSp modSp">
        <pc:chgData name="Yorrid van Groningen" userId="S::yorrid.van.groningen@hva.nl::dcfe1662-38f0-40e3-bad9-e5bd01747bb2" providerId="AD" clId="Web-{0AF40BA8-671D-44B6-9B45-0077AF4B8278}" dt="2023-04-20T17:24:59.087" v="588" actId="1076"/>
        <pc:sldMkLst>
          <pc:docMk/>
          <pc:sldMk cId="2563011074" sldId="267"/>
        </pc:sldMkLst>
        <pc:spChg chg="mod">
          <ac:chgData name="Yorrid van Groningen" userId="S::yorrid.van.groningen@hva.nl::dcfe1662-38f0-40e3-bad9-e5bd01747bb2" providerId="AD" clId="Web-{0AF40BA8-671D-44B6-9B45-0077AF4B8278}" dt="2023-04-20T17:24:59.087" v="588" actId="1076"/>
          <ac:spMkLst>
            <pc:docMk/>
            <pc:sldMk cId="2563011074" sldId="267"/>
            <ac:spMk id="9" creationId="{D1908411-0716-1434-89B5-E54131BBDA04}"/>
          </ac:spMkLst>
        </pc:spChg>
        <pc:spChg chg="add mod">
          <ac:chgData name="Yorrid van Groningen" userId="S::yorrid.van.groningen@hva.nl::dcfe1662-38f0-40e3-bad9-e5bd01747bb2" providerId="AD" clId="Web-{0AF40BA8-671D-44B6-9B45-0077AF4B8278}" dt="2023-04-20T17:19:25.031" v="484" actId="20577"/>
          <ac:spMkLst>
            <pc:docMk/>
            <pc:sldMk cId="2563011074" sldId="267"/>
            <ac:spMk id="13" creationId="{EADC3DDA-1D11-6207-B5EF-D5F28E4ED494}"/>
          </ac:spMkLst>
        </pc:spChg>
        <pc:graphicFrameChg chg="modGraphic">
          <ac:chgData name="Yorrid van Groningen" userId="S::yorrid.van.groningen@hva.nl::dcfe1662-38f0-40e3-bad9-e5bd01747bb2" providerId="AD" clId="Web-{0AF40BA8-671D-44B6-9B45-0077AF4B8278}" dt="2023-04-20T17:24:40.680" v="587" actId="20577"/>
          <ac:graphicFrameMkLst>
            <pc:docMk/>
            <pc:sldMk cId="2563011074" sldId="267"/>
            <ac:graphicFrameMk id="8" creationId="{19454E51-B444-F7F9-BE38-C92D90FE090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5EBE9-7C7B-4429-94CA-643DDBE91B7D}" type="doc">
      <dgm:prSet loTypeId="urn:microsoft.com/office/officeart/2005/8/layout/pyramid1" loCatId="pyramid" qsTypeId="urn:microsoft.com/office/officeart/2005/8/quickstyle/simple1" qsCatId="simple" csTypeId="urn:microsoft.com/office/officeart/2005/8/colors/accent1_1" csCatId="accent1" phldr="1"/>
      <dgm:spPr/>
    </dgm:pt>
    <dgm:pt modelId="{77FF4D8D-8361-4445-B435-533B5A56952B}">
      <dgm:prSet phldrT="[Text]" phldr="0"/>
      <dgm:spPr/>
      <dgm:t>
        <a:bodyPr/>
        <a:lstStyle/>
        <a:p>
          <a:pPr rtl="0"/>
          <a:r>
            <a:rPr lang="en-US">
              <a:latin typeface="Calibri"/>
            </a:rPr>
            <a:t> </a:t>
          </a:r>
          <a:r>
            <a:rPr lang="en-US" b="1">
              <a:latin typeface="Calibri"/>
            </a:rPr>
            <a:t>Missie</a:t>
          </a:r>
          <a:br>
            <a:rPr lang="en-US">
              <a:latin typeface="Calibri"/>
            </a:rPr>
          </a:br>
          <a:r>
            <a:rPr lang="nl-NL">
              <a:latin typeface="Calibri"/>
            </a:rPr>
            <a:t>Nieuwe</a:t>
          </a:r>
          <a:br>
            <a:rPr lang="nl-NL">
              <a:latin typeface="Calibri"/>
            </a:rPr>
          </a:br>
          <a:r>
            <a:rPr lang="nl-NL">
              <a:latin typeface="Calibri"/>
            </a:rPr>
            <a:t>technologieën </a:t>
          </a:r>
          <a:br>
            <a:rPr lang="nl-NL">
              <a:latin typeface="Calibri"/>
            </a:rPr>
          </a:br>
          <a:r>
            <a:rPr lang="nl-NL">
              <a:latin typeface="Calibri"/>
            </a:rPr>
            <a:t>te ontwikkelen. </a:t>
          </a:r>
          <a:br>
            <a:rPr lang="nl-NL">
              <a:latin typeface="Calibri"/>
            </a:rPr>
          </a:br>
          <a:r>
            <a:rPr lang="nl-NL">
              <a:latin typeface="Calibri"/>
            </a:rPr>
            <a:t>De missie is om </a:t>
          </a:r>
          <a:br>
            <a:rPr lang="nl-NL">
              <a:latin typeface="Calibri"/>
            </a:rPr>
          </a:br>
          <a:r>
            <a:rPr lang="nl-NL">
              <a:latin typeface="Calibri"/>
            </a:rPr>
            <a:t>Machine Learning </a:t>
          </a:r>
          <a:br>
            <a:rPr lang="nl-NL">
              <a:latin typeface="Calibri"/>
            </a:rPr>
          </a:br>
          <a:r>
            <a:rPr lang="nl-NL">
              <a:latin typeface="Calibri"/>
            </a:rPr>
            <a:t>mogelijk te maken </a:t>
          </a:r>
          <a:br>
            <a:rPr lang="nl-NL">
              <a:latin typeface="Calibri"/>
            </a:rPr>
          </a:br>
          <a:r>
            <a:rPr lang="nl-NL">
              <a:latin typeface="Calibri"/>
            </a:rPr>
            <a:t>op apparaten </a:t>
          </a:r>
          <a:br>
            <a:rPr lang="nl-NL">
              <a:latin typeface="Calibri"/>
            </a:rPr>
          </a:br>
          <a:r>
            <a:rPr lang="nl-NL">
              <a:latin typeface="Calibri"/>
            </a:rPr>
            <a:t>met beperkte middelen, </a:t>
          </a:r>
          <a:br>
            <a:rPr lang="nl-NL">
              <a:latin typeface="Calibri"/>
            </a:rPr>
          </a:br>
          <a:r>
            <a:rPr lang="nl-NL">
              <a:latin typeface="Calibri"/>
            </a:rPr>
            <a:t>zoals sensoren en microcontrollers. </a:t>
          </a:r>
          <a:endParaRPr lang="en-US">
            <a:latin typeface="Calibri"/>
          </a:endParaRPr>
        </a:p>
      </dgm:t>
    </dgm:pt>
    <dgm:pt modelId="{C773EC48-3B60-4C1E-8901-D718BC69913E}" type="parTrans" cxnId="{161C5843-C58D-4776-82D2-E664A94CB021}">
      <dgm:prSet/>
      <dgm:spPr/>
    </dgm:pt>
    <dgm:pt modelId="{42C445BE-8C5B-4C45-A347-F129FF3C6565}" type="sibTrans" cxnId="{161C5843-C58D-4776-82D2-E664A94CB021}">
      <dgm:prSet/>
      <dgm:spPr/>
    </dgm:pt>
    <dgm:pt modelId="{D5B98227-6090-45E3-BFD1-A16BB0262CD3}">
      <dgm:prSet phldrT="[Text]" phldr="0"/>
      <dgm:spPr/>
      <dgm:t>
        <a:bodyPr/>
        <a:lstStyle/>
        <a:p>
          <a:pPr rtl="0"/>
          <a:r>
            <a:rPr lang="nl-NL" i="1">
              <a:latin typeface="Calibri"/>
            </a:rPr>
            <a:t> </a:t>
          </a:r>
          <a:r>
            <a:rPr lang="nl-NL" b="1" i="0">
              <a:latin typeface="Calibri"/>
            </a:rPr>
            <a:t>Visie</a:t>
          </a:r>
          <a:r>
            <a:rPr lang="nl-NL" i="0">
              <a:latin typeface="Calibri"/>
            </a:rPr>
            <a:t>:</a:t>
          </a:r>
          <a:br>
            <a:rPr lang="nl-NL" i="0">
              <a:latin typeface="Calibri"/>
            </a:rPr>
          </a:br>
          <a:r>
            <a:rPr lang="nl-NL" i="0">
              <a:latin typeface="Calibri"/>
            </a:rPr>
            <a:t>De</a:t>
          </a:r>
          <a:r>
            <a:rPr lang="nl-NL" i="0"/>
            <a:t> ontwikkeling en het gebruik van Tiny Machine Learning (Tiny ML) in de betonindustrie zijn prioriteiten voor Techport Tata Steel. Tiny ML technologie kan worden toegepast om de productiviteit en effectiviteit van de staalindustrie te verhogen.</a:t>
          </a:r>
        </a:p>
      </dgm:t>
    </dgm:pt>
    <dgm:pt modelId="{0AE0894D-B178-438D-B260-7E1999255F14}" type="parTrans" cxnId="{E7853720-BCE4-4721-B39A-504B0BF6DAE0}">
      <dgm:prSet/>
      <dgm:spPr/>
    </dgm:pt>
    <dgm:pt modelId="{06623DD2-6544-40D5-99E7-51AD5FB71FF2}" type="sibTrans" cxnId="{E7853720-BCE4-4721-B39A-504B0BF6DAE0}">
      <dgm:prSet/>
      <dgm:spPr/>
    </dgm:pt>
    <dgm:pt modelId="{09B7108A-38DF-4E45-B236-85EA96E82A68}">
      <dgm:prSet phldrT="[Text]" phldr="0"/>
      <dgm:spPr/>
      <dgm:t>
        <a:bodyPr/>
        <a:lstStyle/>
        <a:p>
          <a:pPr rtl="0"/>
          <a:r>
            <a:rPr lang="nl-NL">
              <a:latin typeface="Calibri"/>
            </a:rPr>
            <a:t> </a:t>
          </a:r>
          <a:r>
            <a:rPr lang="nl-NL" b="1">
              <a:latin typeface="Calibri"/>
            </a:rPr>
            <a:t>Strategie</a:t>
          </a:r>
          <a:r>
            <a:rPr lang="nl-NL">
              <a:latin typeface="Calibri"/>
            </a:rPr>
            <a:t>:</a:t>
          </a:r>
          <a:br>
            <a:rPr lang="nl-NL">
              <a:latin typeface="Calibri"/>
            </a:rPr>
          </a:br>
          <a:r>
            <a:rPr lang="nl-NL">
              <a:latin typeface="Calibri"/>
            </a:rPr>
            <a:t>Het verbeteren van efficiënte, veilige en duurzame fabrieksinstallaties. </a:t>
          </a:r>
          <a:r>
            <a:rPr lang="nl-NL">
              <a:solidFill>
                <a:srgbClr val="374151"/>
              </a:solidFill>
              <a:latin typeface="Calibri"/>
            </a:rPr>
            <a:t>Deze doelen worden behaald door oplossingen te ontwikkelen die gericht zijn op het detecteren van energielekkage, het voorspellen van piekbelasting en het monitoren van de conditie van fabrieksinstallaties. Deze oplossingen worden aangeboden als een dienst en er wordt gestreefd naar langdurige samenwerkingsverbanden met klanten.</a:t>
          </a:r>
          <a:endParaRPr lang="nl-NL">
            <a:solidFill>
              <a:srgbClr val="374151"/>
            </a:solidFill>
          </a:endParaRPr>
        </a:p>
      </dgm:t>
    </dgm:pt>
    <dgm:pt modelId="{FA4388FD-B6C1-462E-A40C-2D8044C81995}" type="parTrans" cxnId="{1EC8F229-64EF-484F-8E03-3433B61EAFC1}">
      <dgm:prSet/>
      <dgm:spPr/>
    </dgm:pt>
    <dgm:pt modelId="{A72E99FA-F5EA-4EF5-BF44-049D0A68F7A5}" type="sibTrans" cxnId="{1EC8F229-64EF-484F-8E03-3433B61EAFC1}">
      <dgm:prSet/>
      <dgm:spPr/>
    </dgm:pt>
    <dgm:pt modelId="{2E9D6D5F-0F40-469D-A9E3-AB604F2EA3DA}">
      <dgm:prSet phldr="0"/>
      <dgm:spPr/>
      <dgm:t>
        <a:bodyPr/>
        <a:lstStyle/>
        <a:p>
          <a:pPr rtl="0"/>
          <a:r>
            <a:rPr lang="en-US">
              <a:latin typeface="Calibri"/>
            </a:rPr>
            <a:t> </a:t>
          </a:r>
          <a:r>
            <a:rPr lang="en-US" b="1">
              <a:latin typeface="Calibri"/>
            </a:rPr>
            <a:t>Bouwstenen</a:t>
          </a:r>
          <a:r>
            <a:rPr lang="en-US">
              <a:latin typeface="Calibri"/>
            </a:rPr>
            <a:t>:</a:t>
          </a:r>
          <a:br>
            <a:rPr lang="en-US">
              <a:solidFill>
                <a:srgbClr val="010000"/>
              </a:solidFill>
              <a:latin typeface="Calibri"/>
            </a:rPr>
          </a:br>
          <a:r>
            <a:rPr lang="en-US">
              <a:solidFill>
                <a:srgbClr val="010000"/>
              </a:solidFill>
              <a:latin typeface="Calibri"/>
            </a:rPr>
            <a:t>Actie &gt; </a:t>
          </a:r>
          <a:r>
            <a:rPr lang="en-US" err="1">
              <a:solidFill>
                <a:srgbClr val="010000"/>
              </a:solidFill>
              <a:latin typeface="Calibri"/>
            </a:rPr>
            <a:t>Uitvoeren</a:t>
          </a:r>
          <a:r>
            <a:rPr lang="en-US">
              <a:solidFill>
                <a:srgbClr val="010000"/>
              </a:solidFill>
              <a:latin typeface="Calibri"/>
            </a:rPr>
            <a:t> van </a:t>
          </a:r>
          <a:r>
            <a:rPr lang="en-US" err="1">
              <a:solidFill>
                <a:srgbClr val="010000"/>
              </a:solidFill>
              <a:latin typeface="Calibri"/>
            </a:rPr>
            <a:t>metingen</a:t>
          </a:r>
          <a:r>
            <a:rPr lang="en-US">
              <a:solidFill>
                <a:srgbClr val="010000"/>
              </a:solidFill>
              <a:latin typeface="Calibri"/>
            </a:rPr>
            <a:t> </a:t>
          </a:r>
          <a:r>
            <a:rPr lang="en-US" err="1">
              <a:solidFill>
                <a:srgbClr val="010000"/>
              </a:solidFill>
              <a:latin typeface="Calibri"/>
            </a:rPr>
            <a:t>en</a:t>
          </a:r>
          <a:r>
            <a:rPr lang="en-US">
              <a:solidFill>
                <a:srgbClr val="010000"/>
              </a:solidFill>
              <a:latin typeface="Calibri"/>
            </a:rPr>
            <a:t> </a:t>
          </a:r>
          <a:r>
            <a:rPr lang="en-US" err="1">
              <a:solidFill>
                <a:srgbClr val="010000"/>
              </a:solidFill>
              <a:latin typeface="Calibri"/>
            </a:rPr>
            <a:t>verzamelen</a:t>
          </a:r>
          <a:r>
            <a:rPr lang="en-US">
              <a:solidFill>
                <a:srgbClr val="010000"/>
              </a:solidFill>
              <a:latin typeface="Calibri"/>
            </a:rPr>
            <a:t> van machine learning om </a:t>
          </a:r>
          <a:r>
            <a:rPr lang="en-US" err="1">
              <a:solidFill>
                <a:srgbClr val="010000"/>
              </a:solidFill>
              <a:latin typeface="Calibri"/>
            </a:rPr>
            <a:t>piekbelasting</a:t>
          </a:r>
          <a:r>
            <a:rPr lang="en-US">
              <a:solidFill>
                <a:srgbClr val="010000"/>
              </a:solidFill>
              <a:latin typeface="Calibri"/>
            </a:rPr>
            <a:t> </a:t>
          </a:r>
          <a:r>
            <a:rPr lang="en-US" err="1">
              <a:solidFill>
                <a:srgbClr val="010000"/>
              </a:solidFill>
              <a:latin typeface="Calibri"/>
            </a:rPr>
            <a:t>te</a:t>
          </a:r>
          <a:r>
            <a:rPr lang="en-US">
              <a:solidFill>
                <a:srgbClr val="010000"/>
              </a:solidFill>
              <a:latin typeface="Calibri"/>
            </a:rPr>
            <a:t> </a:t>
          </a:r>
          <a:r>
            <a:rPr lang="en-US" err="1">
              <a:solidFill>
                <a:srgbClr val="010000"/>
              </a:solidFill>
              <a:latin typeface="Calibri"/>
            </a:rPr>
            <a:t>voorspellen</a:t>
          </a:r>
          <a:r>
            <a:rPr lang="en-US">
              <a:solidFill>
                <a:srgbClr val="010000"/>
              </a:solidFill>
              <a:latin typeface="Calibri"/>
            </a:rPr>
            <a:t>.</a:t>
          </a:r>
          <a:br>
            <a:rPr lang="en-US">
              <a:solidFill>
                <a:srgbClr val="010000"/>
              </a:solidFill>
            </a:rPr>
          </a:br>
          <a:r>
            <a:rPr lang="en-US" err="1">
              <a:latin typeface="Calibri"/>
            </a:rPr>
            <a:t>Middelen</a:t>
          </a:r>
          <a:r>
            <a:rPr lang="en-US">
              <a:solidFill>
                <a:srgbClr val="010000"/>
              </a:solidFill>
              <a:latin typeface="Calibri"/>
            </a:rPr>
            <a:t> &gt;</a:t>
          </a:r>
          <a:r>
            <a:rPr lang="en-US">
              <a:latin typeface="Calibri"/>
            </a:rPr>
            <a:t> </a:t>
          </a:r>
          <a:r>
            <a:rPr lang="en-US" err="1">
              <a:latin typeface="Calibri"/>
            </a:rPr>
            <a:t>Sensoren</a:t>
          </a:r>
          <a:r>
            <a:rPr lang="en-US">
              <a:solidFill>
                <a:srgbClr val="010000"/>
              </a:solidFill>
              <a:latin typeface="Calibri"/>
            </a:rPr>
            <a:t> </a:t>
          </a:r>
          <a:r>
            <a:rPr lang="en-US" err="1">
              <a:latin typeface="Calibri"/>
            </a:rPr>
            <a:t>en</a:t>
          </a:r>
          <a:r>
            <a:rPr lang="en-US">
              <a:latin typeface="Calibri"/>
            </a:rPr>
            <a:t> boards </a:t>
          </a:r>
          <a:r>
            <a:rPr lang="en-US" err="1">
              <a:latin typeface="Calibri"/>
            </a:rPr>
            <a:t>voor</a:t>
          </a:r>
          <a:r>
            <a:rPr lang="en-US">
              <a:latin typeface="Calibri"/>
            </a:rPr>
            <a:t> het </a:t>
          </a:r>
          <a:r>
            <a:rPr lang="en-US" err="1">
              <a:latin typeface="Calibri"/>
            </a:rPr>
            <a:t>meten</a:t>
          </a:r>
          <a:r>
            <a:rPr lang="en-US">
              <a:latin typeface="Calibri"/>
            </a:rPr>
            <a:t> van </a:t>
          </a:r>
          <a:r>
            <a:rPr lang="en-US" err="1">
              <a:latin typeface="Calibri"/>
            </a:rPr>
            <a:t>piekbelasting</a:t>
          </a:r>
          <a:r>
            <a:rPr lang="en-US">
              <a:solidFill>
                <a:srgbClr val="010000"/>
              </a:solidFill>
              <a:latin typeface="Calibri"/>
            </a:rPr>
            <a:t>.</a:t>
          </a:r>
          <a:r>
            <a:rPr lang="en-US">
              <a:latin typeface="Calibri"/>
            </a:rPr>
            <a:t> </a:t>
          </a:r>
          <a:r>
            <a:rPr lang="en-US" err="1">
              <a:latin typeface="Calibri"/>
            </a:rPr>
            <a:t>Daarnaast</a:t>
          </a:r>
          <a:r>
            <a:rPr lang="en-US">
              <a:latin typeface="Calibri"/>
            </a:rPr>
            <a:t> </a:t>
          </a:r>
          <a:r>
            <a:rPr lang="en-US" err="1">
              <a:latin typeface="Calibri"/>
            </a:rPr>
            <a:t>ook</a:t>
          </a:r>
          <a:r>
            <a:rPr lang="en-US">
              <a:latin typeface="Calibri"/>
            </a:rPr>
            <a:t> computers </a:t>
          </a:r>
          <a:r>
            <a:rPr lang="en-US" err="1">
              <a:latin typeface="Calibri"/>
            </a:rPr>
            <a:t>en</a:t>
          </a:r>
          <a:r>
            <a:rPr lang="en-US">
              <a:latin typeface="Calibri"/>
            </a:rPr>
            <a:t> servers </a:t>
          </a:r>
          <a:r>
            <a:rPr lang="en-US" err="1">
              <a:latin typeface="Calibri"/>
            </a:rPr>
            <a:t>voor</a:t>
          </a:r>
          <a:r>
            <a:rPr lang="en-US">
              <a:latin typeface="Calibri"/>
            </a:rPr>
            <a:t> het</a:t>
          </a:r>
          <a:r>
            <a:rPr lang="en-US">
              <a:solidFill>
                <a:srgbClr val="010000"/>
              </a:solidFill>
              <a:latin typeface="Calibri"/>
            </a:rPr>
            <a:t> </a:t>
          </a:r>
          <a:r>
            <a:rPr lang="en-US" err="1">
              <a:latin typeface="Calibri"/>
            </a:rPr>
            <a:t>analyseren</a:t>
          </a:r>
          <a:r>
            <a:rPr lang="en-US">
              <a:solidFill>
                <a:srgbClr val="010000"/>
              </a:solidFill>
              <a:latin typeface="Calibri"/>
            </a:rPr>
            <a:t> </a:t>
          </a:r>
          <a:r>
            <a:rPr lang="en-US">
              <a:latin typeface="Calibri"/>
            </a:rPr>
            <a:t>van</a:t>
          </a:r>
          <a:r>
            <a:rPr lang="en-US">
              <a:solidFill>
                <a:srgbClr val="010000"/>
              </a:solidFill>
              <a:latin typeface="Calibri"/>
            </a:rPr>
            <a:t> de</a:t>
          </a:r>
          <a:r>
            <a:rPr lang="en-US">
              <a:latin typeface="Calibri"/>
            </a:rPr>
            <a:t> verkregen data</a:t>
          </a:r>
          <a:r>
            <a:rPr lang="en-US">
              <a:solidFill>
                <a:srgbClr val="010000"/>
              </a:solidFill>
              <a:latin typeface="Calibri"/>
            </a:rPr>
            <a:t>.</a:t>
          </a:r>
          <a:br>
            <a:rPr lang="en-US">
              <a:solidFill>
                <a:srgbClr val="010000"/>
              </a:solidFill>
              <a:latin typeface="Calibri"/>
            </a:rPr>
          </a:br>
          <a:r>
            <a:rPr lang="en-US" err="1">
              <a:latin typeface="Calibri"/>
            </a:rPr>
            <a:t>Structuur</a:t>
          </a:r>
          <a:r>
            <a:rPr lang="en-US">
              <a:solidFill>
                <a:srgbClr val="010000"/>
              </a:solidFill>
              <a:latin typeface="Calibri"/>
            </a:rPr>
            <a:t> &gt;</a:t>
          </a:r>
          <a:r>
            <a:rPr lang="en-US">
              <a:latin typeface="Calibri"/>
            </a:rPr>
            <a:t> </a:t>
          </a:r>
          <a:r>
            <a:rPr lang="en-US" err="1">
              <a:latin typeface="Calibri"/>
            </a:rPr>
            <a:t>georganiseerde</a:t>
          </a:r>
          <a:r>
            <a:rPr lang="en-US">
              <a:latin typeface="Calibri"/>
            </a:rPr>
            <a:t> </a:t>
          </a:r>
          <a:r>
            <a:rPr lang="en-US" err="1">
              <a:solidFill>
                <a:srgbClr val="010000"/>
              </a:solidFill>
              <a:latin typeface="Calibri"/>
            </a:rPr>
            <a:t>en</a:t>
          </a:r>
          <a:r>
            <a:rPr lang="en-US">
              <a:solidFill>
                <a:srgbClr val="010000"/>
              </a:solidFill>
              <a:latin typeface="Calibri"/>
            </a:rPr>
            <a:t> </a:t>
          </a:r>
          <a:r>
            <a:rPr lang="en-US" err="1">
              <a:latin typeface="Calibri"/>
            </a:rPr>
            <a:t>gestructureerde</a:t>
          </a:r>
          <a:r>
            <a:rPr lang="en-US">
              <a:latin typeface="Calibri"/>
            </a:rPr>
            <a:t> </a:t>
          </a:r>
          <a:r>
            <a:rPr lang="en-US" err="1">
              <a:solidFill>
                <a:srgbClr val="010000"/>
              </a:solidFill>
              <a:latin typeface="Calibri"/>
            </a:rPr>
            <a:t>aanpak</a:t>
          </a:r>
          <a:r>
            <a:rPr lang="en-US">
              <a:solidFill>
                <a:srgbClr val="010000"/>
              </a:solidFill>
              <a:latin typeface="Calibri"/>
            </a:rPr>
            <a:t> </a:t>
          </a:r>
          <a:r>
            <a:rPr lang="en-US" err="1">
              <a:solidFill>
                <a:srgbClr val="010000"/>
              </a:solidFill>
              <a:latin typeface="Calibri"/>
            </a:rPr>
            <a:t>voor</a:t>
          </a:r>
          <a:r>
            <a:rPr lang="en-US">
              <a:latin typeface="Calibri"/>
            </a:rPr>
            <a:t> het</a:t>
          </a:r>
          <a:r>
            <a:rPr lang="en-US">
              <a:solidFill>
                <a:srgbClr val="010000"/>
              </a:solidFill>
              <a:latin typeface="Calibri"/>
            </a:rPr>
            <a:t> </a:t>
          </a:r>
          <a:r>
            <a:rPr lang="en-US" err="1">
              <a:latin typeface="Calibri"/>
            </a:rPr>
            <a:t>uitvoeren</a:t>
          </a:r>
          <a:r>
            <a:rPr lang="en-US">
              <a:solidFill>
                <a:srgbClr val="010000"/>
              </a:solidFill>
              <a:latin typeface="Calibri"/>
            </a:rPr>
            <a:t> </a:t>
          </a:r>
          <a:r>
            <a:rPr lang="en-US">
              <a:latin typeface="Calibri"/>
            </a:rPr>
            <a:t>van </a:t>
          </a:r>
          <a:r>
            <a:rPr lang="en-US" err="1">
              <a:latin typeface="Calibri"/>
            </a:rPr>
            <a:t>metingen</a:t>
          </a:r>
          <a:r>
            <a:rPr lang="en-US">
              <a:solidFill>
                <a:srgbClr val="010000"/>
              </a:solidFill>
              <a:latin typeface="Calibri"/>
            </a:rPr>
            <a:t> </a:t>
          </a:r>
          <a:r>
            <a:rPr lang="en-US" err="1">
              <a:latin typeface="Calibri"/>
            </a:rPr>
            <a:t>en</a:t>
          </a:r>
          <a:r>
            <a:rPr lang="en-US">
              <a:latin typeface="Calibri"/>
            </a:rPr>
            <a:t> </a:t>
          </a:r>
          <a:r>
            <a:rPr lang="en-US" err="1">
              <a:latin typeface="Calibri"/>
            </a:rPr>
            <a:t>onderhoudswerkzaamheden</a:t>
          </a:r>
          <a:r>
            <a:rPr lang="en-US">
              <a:solidFill>
                <a:srgbClr val="010000"/>
              </a:solidFill>
              <a:latin typeface="Calibri"/>
            </a:rPr>
            <a:t>.</a:t>
          </a:r>
          <a:br>
            <a:rPr lang="en-US"/>
          </a:br>
          <a:endParaRPr lang="en-US">
            <a:solidFill>
              <a:srgbClr val="010000"/>
            </a:solidFill>
            <a:latin typeface="Calibri"/>
          </a:endParaRPr>
        </a:p>
      </dgm:t>
    </dgm:pt>
    <dgm:pt modelId="{81F4712E-1907-4469-BEDC-0B66866836B5}" type="parTrans" cxnId="{511CFFC0-A602-4951-936B-DE765DEFA7AD}">
      <dgm:prSet/>
      <dgm:spPr/>
    </dgm:pt>
    <dgm:pt modelId="{12364A32-2AA2-49BE-B5E2-2B845D79B2DC}" type="sibTrans" cxnId="{511CFFC0-A602-4951-936B-DE765DEFA7AD}">
      <dgm:prSet/>
      <dgm:spPr/>
    </dgm:pt>
    <dgm:pt modelId="{638653F8-D324-4E09-A602-056516E28E68}" type="pres">
      <dgm:prSet presAssocID="{1585EBE9-7C7B-4429-94CA-643DDBE91B7D}" presName="Name0" presStyleCnt="0">
        <dgm:presLayoutVars>
          <dgm:dir/>
          <dgm:animLvl val="lvl"/>
          <dgm:resizeHandles val="exact"/>
        </dgm:presLayoutVars>
      </dgm:prSet>
      <dgm:spPr/>
    </dgm:pt>
    <dgm:pt modelId="{23F2ABC5-D40F-44A8-80E2-C47ED10B3738}" type="pres">
      <dgm:prSet presAssocID="{77FF4D8D-8361-4445-B435-533B5A56952B}" presName="Name8" presStyleCnt="0"/>
      <dgm:spPr/>
    </dgm:pt>
    <dgm:pt modelId="{ACA5A946-109A-4990-8A3C-925C0CC7AD60}" type="pres">
      <dgm:prSet presAssocID="{77FF4D8D-8361-4445-B435-533B5A56952B}" presName="level" presStyleLbl="node1" presStyleIdx="0" presStyleCnt="4">
        <dgm:presLayoutVars>
          <dgm:chMax val="1"/>
          <dgm:bulletEnabled val="1"/>
        </dgm:presLayoutVars>
      </dgm:prSet>
      <dgm:spPr/>
    </dgm:pt>
    <dgm:pt modelId="{30D0EF9B-F9FB-4FAF-85BD-A77DAFDE5560}" type="pres">
      <dgm:prSet presAssocID="{77FF4D8D-8361-4445-B435-533B5A56952B}" presName="levelTx" presStyleLbl="revTx" presStyleIdx="0" presStyleCnt="0">
        <dgm:presLayoutVars>
          <dgm:chMax val="1"/>
          <dgm:bulletEnabled val="1"/>
        </dgm:presLayoutVars>
      </dgm:prSet>
      <dgm:spPr/>
    </dgm:pt>
    <dgm:pt modelId="{2E8CE4D8-38F9-47C2-AEB7-9FFCFC00ABB0}" type="pres">
      <dgm:prSet presAssocID="{D5B98227-6090-45E3-BFD1-A16BB0262CD3}" presName="Name8" presStyleCnt="0"/>
      <dgm:spPr/>
    </dgm:pt>
    <dgm:pt modelId="{6B4EE435-4070-4E51-A701-94D871AA3993}" type="pres">
      <dgm:prSet presAssocID="{D5B98227-6090-45E3-BFD1-A16BB0262CD3}" presName="level" presStyleLbl="node1" presStyleIdx="1" presStyleCnt="4">
        <dgm:presLayoutVars>
          <dgm:chMax val="1"/>
          <dgm:bulletEnabled val="1"/>
        </dgm:presLayoutVars>
      </dgm:prSet>
      <dgm:spPr/>
    </dgm:pt>
    <dgm:pt modelId="{5B62291B-8A6E-4E3A-A9AA-CF70D9F292D4}" type="pres">
      <dgm:prSet presAssocID="{D5B98227-6090-45E3-BFD1-A16BB0262CD3}" presName="levelTx" presStyleLbl="revTx" presStyleIdx="0" presStyleCnt="0">
        <dgm:presLayoutVars>
          <dgm:chMax val="1"/>
          <dgm:bulletEnabled val="1"/>
        </dgm:presLayoutVars>
      </dgm:prSet>
      <dgm:spPr/>
    </dgm:pt>
    <dgm:pt modelId="{67C5BEC4-3347-44A2-9102-7B1AC298E180}" type="pres">
      <dgm:prSet presAssocID="{09B7108A-38DF-4E45-B236-85EA96E82A68}" presName="Name8" presStyleCnt="0"/>
      <dgm:spPr/>
    </dgm:pt>
    <dgm:pt modelId="{899B9B4B-61DC-4556-842F-EABDE0611935}" type="pres">
      <dgm:prSet presAssocID="{09B7108A-38DF-4E45-B236-85EA96E82A68}" presName="level" presStyleLbl="node1" presStyleIdx="2" presStyleCnt="4">
        <dgm:presLayoutVars>
          <dgm:chMax val="1"/>
          <dgm:bulletEnabled val="1"/>
        </dgm:presLayoutVars>
      </dgm:prSet>
      <dgm:spPr/>
    </dgm:pt>
    <dgm:pt modelId="{CAE218F8-BD63-40B6-8696-BB663E58B62C}" type="pres">
      <dgm:prSet presAssocID="{09B7108A-38DF-4E45-B236-85EA96E82A68}" presName="levelTx" presStyleLbl="revTx" presStyleIdx="0" presStyleCnt="0">
        <dgm:presLayoutVars>
          <dgm:chMax val="1"/>
          <dgm:bulletEnabled val="1"/>
        </dgm:presLayoutVars>
      </dgm:prSet>
      <dgm:spPr/>
    </dgm:pt>
    <dgm:pt modelId="{D524C843-4AB2-46EA-A79E-638F991A1CE2}" type="pres">
      <dgm:prSet presAssocID="{2E9D6D5F-0F40-469D-A9E3-AB604F2EA3DA}" presName="Name8" presStyleCnt="0"/>
      <dgm:spPr/>
    </dgm:pt>
    <dgm:pt modelId="{C2B7BC7E-41AA-4D26-B647-3F84CCB37647}" type="pres">
      <dgm:prSet presAssocID="{2E9D6D5F-0F40-469D-A9E3-AB604F2EA3DA}" presName="level" presStyleLbl="node1" presStyleIdx="3" presStyleCnt="4">
        <dgm:presLayoutVars>
          <dgm:chMax val="1"/>
          <dgm:bulletEnabled val="1"/>
        </dgm:presLayoutVars>
      </dgm:prSet>
      <dgm:spPr/>
    </dgm:pt>
    <dgm:pt modelId="{BB6CD496-C6D9-4BE3-87C8-813DE29C0244}" type="pres">
      <dgm:prSet presAssocID="{2E9D6D5F-0F40-469D-A9E3-AB604F2EA3DA}" presName="levelTx" presStyleLbl="revTx" presStyleIdx="0" presStyleCnt="0">
        <dgm:presLayoutVars>
          <dgm:chMax val="1"/>
          <dgm:bulletEnabled val="1"/>
        </dgm:presLayoutVars>
      </dgm:prSet>
      <dgm:spPr/>
    </dgm:pt>
  </dgm:ptLst>
  <dgm:cxnLst>
    <dgm:cxn modelId="{6413D212-0535-4AF0-93FD-BB5D688DB616}" type="presOf" srcId="{77FF4D8D-8361-4445-B435-533B5A56952B}" destId="{30D0EF9B-F9FB-4FAF-85BD-A77DAFDE5560}" srcOrd="1" destOrd="0" presId="urn:microsoft.com/office/officeart/2005/8/layout/pyramid1"/>
    <dgm:cxn modelId="{F5CF1E1C-DD86-4C66-972A-DBEBCBE411DD}" type="presOf" srcId="{D5B98227-6090-45E3-BFD1-A16BB0262CD3}" destId="{6B4EE435-4070-4E51-A701-94D871AA3993}" srcOrd="0" destOrd="0" presId="urn:microsoft.com/office/officeart/2005/8/layout/pyramid1"/>
    <dgm:cxn modelId="{DEF71420-06A8-4457-B448-E89550F9C40C}" type="presOf" srcId="{D5B98227-6090-45E3-BFD1-A16BB0262CD3}" destId="{5B62291B-8A6E-4E3A-A9AA-CF70D9F292D4}" srcOrd="1" destOrd="0" presId="urn:microsoft.com/office/officeart/2005/8/layout/pyramid1"/>
    <dgm:cxn modelId="{E7853720-BCE4-4721-B39A-504B0BF6DAE0}" srcId="{1585EBE9-7C7B-4429-94CA-643DDBE91B7D}" destId="{D5B98227-6090-45E3-BFD1-A16BB0262CD3}" srcOrd="1" destOrd="0" parTransId="{0AE0894D-B178-438D-B260-7E1999255F14}" sibTransId="{06623DD2-6544-40D5-99E7-51AD5FB71FF2}"/>
    <dgm:cxn modelId="{1EC8F229-64EF-484F-8E03-3433B61EAFC1}" srcId="{1585EBE9-7C7B-4429-94CA-643DDBE91B7D}" destId="{09B7108A-38DF-4E45-B236-85EA96E82A68}" srcOrd="2" destOrd="0" parTransId="{FA4388FD-B6C1-462E-A40C-2D8044C81995}" sibTransId="{A72E99FA-F5EA-4EF5-BF44-049D0A68F7A5}"/>
    <dgm:cxn modelId="{161C5843-C58D-4776-82D2-E664A94CB021}" srcId="{1585EBE9-7C7B-4429-94CA-643DDBE91B7D}" destId="{77FF4D8D-8361-4445-B435-533B5A56952B}" srcOrd="0" destOrd="0" parTransId="{C773EC48-3B60-4C1E-8901-D718BC69913E}" sibTransId="{42C445BE-8C5B-4C45-A347-F129FF3C6565}"/>
    <dgm:cxn modelId="{8ACCFF90-B1CF-4C5E-98DD-8767330214C9}" type="presOf" srcId="{09B7108A-38DF-4E45-B236-85EA96E82A68}" destId="{899B9B4B-61DC-4556-842F-EABDE0611935}" srcOrd="0" destOrd="0" presId="urn:microsoft.com/office/officeart/2005/8/layout/pyramid1"/>
    <dgm:cxn modelId="{574A71A6-10CF-4C18-8A58-2F2BC441804E}" type="presOf" srcId="{2E9D6D5F-0F40-469D-A9E3-AB604F2EA3DA}" destId="{BB6CD496-C6D9-4BE3-87C8-813DE29C0244}" srcOrd="1" destOrd="0" presId="urn:microsoft.com/office/officeart/2005/8/layout/pyramid1"/>
    <dgm:cxn modelId="{03E753A9-BD82-4B6F-9261-793F82C9CFDE}" type="presOf" srcId="{77FF4D8D-8361-4445-B435-533B5A56952B}" destId="{ACA5A946-109A-4990-8A3C-925C0CC7AD60}" srcOrd="0" destOrd="0" presId="urn:microsoft.com/office/officeart/2005/8/layout/pyramid1"/>
    <dgm:cxn modelId="{511CFFC0-A602-4951-936B-DE765DEFA7AD}" srcId="{1585EBE9-7C7B-4429-94CA-643DDBE91B7D}" destId="{2E9D6D5F-0F40-469D-A9E3-AB604F2EA3DA}" srcOrd="3" destOrd="0" parTransId="{81F4712E-1907-4469-BEDC-0B66866836B5}" sibTransId="{12364A32-2AA2-49BE-B5E2-2B845D79B2DC}"/>
    <dgm:cxn modelId="{AE69F6CB-A95C-405F-B9D9-768617734404}" type="presOf" srcId="{09B7108A-38DF-4E45-B236-85EA96E82A68}" destId="{CAE218F8-BD63-40B6-8696-BB663E58B62C}" srcOrd="1" destOrd="0" presId="urn:microsoft.com/office/officeart/2005/8/layout/pyramid1"/>
    <dgm:cxn modelId="{AEA6B3CC-28E8-4978-9A8A-D7B8D4517F53}" type="presOf" srcId="{2E9D6D5F-0F40-469D-A9E3-AB604F2EA3DA}" destId="{C2B7BC7E-41AA-4D26-B647-3F84CCB37647}" srcOrd="0" destOrd="0" presId="urn:microsoft.com/office/officeart/2005/8/layout/pyramid1"/>
    <dgm:cxn modelId="{034511EB-A9EE-404B-83DB-F77960B84E04}" type="presOf" srcId="{1585EBE9-7C7B-4429-94CA-643DDBE91B7D}" destId="{638653F8-D324-4E09-A602-056516E28E68}" srcOrd="0" destOrd="0" presId="urn:microsoft.com/office/officeart/2005/8/layout/pyramid1"/>
    <dgm:cxn modelId="{F4D1847F-D3D3-4079-9E49-B5B3D1D46931}" type="presParOf" srcId="{638653F8-D324-4E09-A602-056516E28E68}" destId="{23F2ABC5-D40F-44A8-80E2-C47ED10B3738}" srcOrd="0" destOrd="0" presId="urn:microsoft.com/office/officeart/2005/8/layout/pyramid1"/>
    <dgm:cxn modelId="{D0A3BF78-2F0F-4C41-A8C7-2392C4006342}" type="presParOf" srcId="{23F2ABC5-D40F-44A8-80E2-C47ED10B3738}" destId="{ACA5A946-109A-4990-8A3C-925C0CC7AD60}" srcOrd="0" destOrd="0" presId="urn:microsoft.com/office/officeart/2005/8/layout/pyramid1"/>
    <dgm:cxn modelId="{9E12C3DF-0FA0-45FB-8FEA-8F6D23129E00}" type="presParOf" srcId="{23F2ABC5-D40F-44A8-80E2-C47ED10B3738}" destId="{30D0EF9B-F9FB-4FAF-85BD-A77DAFDE5560}" srcOrd="1" destOrd="0" presId="urn:microsoft.com/office/officeart/2005/8/layout/pyramid1"/>
    <dgm:cxn modelId="{D9343024-A524-44CC-AD0D-8B9F5512F43A}" type="presParOf" srcId="{638653F8-D324-4E09-A602-056516E28E68}" destId="{2E8CE4D8-38F9-47C2-AEB7-9FFCFC00ABB0}" srcOrd="1" destOrd="0" presId="urn:microsoft.com/office/officeart/2005/8/layout/pyramid1"/>
    <dgm:cxn modelId="{341BF6C5-7EBC-477A-8207-83EEB750E387}" type="presParOf" srcId="{2E8CE4D8-38F9-47C2-AEB7-9FFCFC00ABB0}" destId="{6B4EE435-4070-4E51-A701-94D871AA3993}" srcOrd="0" destOrd="0" presId="urn:microsoft.com/office/officeart/2005/8/layout/pyramid1"/>
    <dgm:cxn modelId="{47A5596A-AAFB-4180-B623-837D0D552815}" type="presParOf" srcId="{2E8CE4D8-38F9-47C2-AEB7-9FFCFC00ABB0}" destId="{5B62291B-8A6E-4E3A-A9AA-CF70D9F292D4}" srcOrd="1" destOrd="0" presId="urn:microsoft.com/office/officeart/2005/8/layout/pyramid1"/>
    <dgm:cxn modelId="{72D21916-5B8A-49CA-BBEE-4B202B6ED174}" type="presParOf" srcId="{638653F8-D324-4E09-A602-056516E28E68}" destId="{67C5BEC4-3347-44A2-9102-7B1AC298E180}" srcOrd="2" destOrd="0" presId="urn:microsoft.com/office/officeart/2005/8/layout/pyramid1"/>
    <dgm:cxn modelId="{52F3FC7D-085E-4275-A278-71DE07B45D66}" type="presParOf" srcId="{67C5BEC4-3347-44A2-9102-7B1AC298E180}" destId="{899B9B4B-61DC-4556-842F-EABDE0611935}" srcOrd="0" destOrd="0" presId="urn:microsoft.com/office/officeart/2005/8/layout/pyramid1"/>
    <dgm:cxn modelId="{865BA07E-B1C7-45B0-9177-9AA82B968B1A}" type="presParOf" srcId="{67C5BEC4-3347-44A2-9102-7B1AC298E180}" destId="{CAE218F8-BD63-40B6-8696-BB663E58B62C}" srcOrd="1" destOrd="0" presId="urn:microsoft.com/office/officeart/2005/8/layout/pyramid1"/>
    <dgm:cxn modelId="{F5CE9958-1C94-42DF-A088-B205E316A13B}" type="presParOf" srcId="{638653F8-D324-4E09-A602-056516E28E68}" destId="{D524C843-4AB2-46EA-A79E-638F991A1CE2}" srcOrd="3" destOrd="0" presId="urn:microsoft.com/office/officeart/2005/8/layout/pyramid1"/>
    <dgm:cxn modelId="{6C499B92-C25E-406E-870F-9528E07A8F68}" type="presParOf" srcId="{D524C843-4AB2-46EA-A79E-638F991A1CE2}" destId="{C2B7BC7E-41AA-4D26-B647-3F84CCB37647}" srcOrd="0" destOrd="0" presId="urn:microsoft.com/office/officeart/2005/8/layout/pyramid1"/>
    <dgm:cxn modelId="{9364697C-99EF-4DEA-B12C-B7C1041A94FA}" type="presParOf" srcId="{D524C843-4AB2-46EA-A79E-638F991A1CE2}" destId="{BB6CD496-C6D9-4BE3-87C8-813DE29C0244}"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03E75E-B988-4543-8208-23B4A0F095C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3C2DC1F-2EFF-4A61-B7C3-BEACFC09AEC0}">
      <dgm:prSet phldrT="[Text]" phldr="0"/>
      <dgm:spPr/>
      <dgm:t>
        <a:bodyPr/>
        <a:lstStyle/>
        <a:p>
          <a:pPr rtl="0"/>
          <a:r>
            <a:rPr lang="en-US">
              <a:solidFill>
                <a:srgbClr val="343541"/>
              </a:solidFill>
              <a:latin typeface="Calibri"/>
            </a:rPr>
            <a:t> </a:t>
          </a:r>
          <a:r>
            <a:rPr lang="en-US">
              <a:latin typeface="Calibri"/>
            </a:rPr>
            <a:t>Hoe </a:t>
          </a:r>
          <a:r>
            <a:rPr lang="en-US" err="1">
              <a:latin typeface="Calibri"/>
            </a:rPr>
            <a:t>kan</a:t>
          </a:r>
          <a:r>
            <a:rPr lang="en-US">
              <a:latin typeface="Calibri"/>
            </a:rPr>
            <a:t> Tiny ML-</a:t>
          </a:r>
          <a:r>
            <a:rPr lang="en-US" err="1">
              <a:latin typeface="Calibri"/>
            </a:rPr>
            <a:t>technologie</a:t>
          </a:r>
          <a:r>
            <a:rPr lang="en-US">
              <a:latin typeface="Calibri"/>
            </a:rPr>
            <a:t> </a:t>
          </a:r>
          <a:r>
            <a:rPr lang="en-US" err="1">
              <a:latin typeface="Calibri"/>
            </a:rPr>
            <a:t>worden</a:t>
          </a:r>
          <a:r>
            <a:rPr lang="en-US">
              <a:latin typeface="Calibri"/>
            </a:rPr>
            <a:t> </a:t>
          </a:r>
          <a:r>
            <a:rPr lang="en-US" err="1">
              <a:latin typeface="Calibri"/>
            </a:rPr>
            <a:t>gebruikt</a:t>
          </a:r>
          <a:r>
            <a:rPr lang="en-US">
              <a:latin typeface="Calibri"/>
            </a:rPr>
            <a:t> om anomalies in </a:t>
          </a:r>
          <a:r>
            <a:rPr lang="en-US" err="1">
              <a:latin typeface="Calibri"/>
            </a:rPr>
            <a:t>fabrieksinstallaties</a:t>
          </a:r>
          <a:r>
            <a:rPr lang="en-US">
              <a:latin typeface="Calibri"/>
            </a:rPr>
            <a:t> </a:t>
          </a:r>
          <a:r>
            <a:rPr lang="en-US" err="1">
              <a:latin typeface="Calibri"/>
            </a:rPr>
            <a:t>bij</a:t>
          </a:r>
          <a:r>
            <a:rPr lang="en-US">
              <a:latin typeface="Calibri"/>
            </a:rPr>
            <a:t> </a:t>
          </a:r>
          <a:r>
            <a:rPr lang="en-US" err="1">
              <a:latin typeface="Calibri"/>
            </a:rPr>
            <a:t>Techport</a:t>
          </a:r>
          <a:r>
            <a:rPr lang="en-US">
              <a:latin typeface="Calibri"/>
            </a:rPr>
            <a:t> Tata Steel </a:t>
          </a:r>
          <a:r>
            <a:rPr lang="en-US" err="1">
              <a:latin typeface="Calibri"/>
            </a:rPr>
            <a:t>te</a:t>
          </a:r>
          <a:r>
            <a:rPr lang="en-US">
              <a:latin typeface="Calibri"/>
            </a:rPr>
            <a:t> </a:t>
          </a:r>
          <a:r>
            <a:rPr lang="en-US" err="1">
              <a:latin typeface="Calibri"/>
            </a:rPr>
            <a:t>voorspellen</a:t>
          </a:r>
          <a:r>
            <a:rPr lang="en-US">
              <a:latin typeface="Calibri"/>
            </a:rPr>
            <a:t> </a:t>
          </a:r>
          <a:r>
            <a:rPr lang="en-US" err="1">
              <a:latin typeface="Calibri"/>
            </a:rPr>
            <a:t>en</a:t>
          </a:r>
          <a:r>
            <a:rPr lang="en-US">
              <a:latin typeface="Calibri"/>
            </a:rPr>
            <a:t> </a:t>
          </a:r>
          <a:r>
            <a:rPr lang="en-US" err="1">
              <a:latin typeface="Calibri"/>
            </a:rPr>
            <a:t>te</a:t>
          </a:r>
          <a:r>
            <a:rPr lang="en-US">
              <a:latin typeface="Calibri"/>
            </a:rPr>
            <a:t> </a:t>
          </a:r>
          <a:r>
            <a:rPr lang="en-US" err="1">
              <a:latin typeface="Calibri"/>
            </a:rPr>
            <a:t>beheren</a:t>
          </a:r>
          <a:r>
            <a:rPr lang="en-US">
              <a:latin typeface="Calibri"/>
            </a:rPr>
            <a:t>?</a:t>
          </a:r>
          <a:endParaRPr lang="en-US"/>
        </a:p>
      </dgm:t>
    </dgm:pt>
    <dgm:pt modelId="{8EC934EC-9659-4FE0-BD01-BE649E62A975}" type="parTrans" cxnId="{E4620C7A-CB67-4573-A2A9-F8D98960390F}">
      <dgm:prSet/>
      <dgm:spPr/>
      <dgm:t>
        <a:bodyPr/>
        <a:lstStyle/>
        <a:p>
          <a:endParaRPr lang="en-US"/>
        </a:p>
      </dgm:t>
    </dgm:pt>
    <dgm:pt modelId="{8C884523-FF87-4494-B748-FBF8785EF046}" type="sibTrans" cxnId="{E4620C7A-CB67-4573-A2A9-F8D98960390F}">
      <dgm:prSet/>
      <dgm:spPr/>
      <dgm:t>
        <a:bodyPr/>
        <a:lstStyle/>
        <a:p>
          <a:endParaRPr lang="en-US"/>
        </a:p>
      </dgm:t>
    </dgm:pt>
    <dgm:pt modelId="{E858315D-210E-4988-993B-E580DB750C46}">
      <dgm:prSet phldrT="[Text]" phldr="0"/>
      <dgm:spPr/>
      <dgm:t>
        <a:bodyPr/>
        <a:lstStyle/>
        <a:p>
          <a:pPr rtl="0"/>
          <a:r>
            <a:rPr lang="en-US">
              <a:latin typeface="Calibri"/>
            </a:rPr>
            <a:t> Data </a:t>
          </a:r>
          <a:r>
            <a:rPr lang="en-US" err="1">
              <a:latin typeface="Calibri"/>
            </a:rPr>
            <a:t>verzameling</a:t>
          </a:r>
          <a:r>
            <a:rPr lang="en-US">
              <a:latin typeface="Calibri"/>
            </a:rPr>
            <a:t>- </a:t>
          </a:r>
          <a:r>
            <a:rPr lang="en-US" err="1">
              <a:latin typeface="Calibri"/>
            </a:rPr>
            <a:t>en</a:t>
          </a:r>
          <a:r>
            <a:rPr lang="en-US">
              <a:latin typeface="Calibri"/>
            </a:rPr>
            <a:t> </a:t>
          </a:r>
          <a:r>
            <a:rPr lang="en-US" err="1">
              <a:latin typeface="Calibri"/>
            </a:rPr>
            <a:t>analyse</a:t>
          </a:r>
          <a:endParaRPr lang="en-US"/>
        </a:p>
      </dgm:t>
    </dgm:pt>
    <dgm:pt modelId="{E1CE91C7-D7B4-42A3-9187-42E49FDBE457}" type="parTrans" cxnId="{B2BBA11B-634A-4547-A76C-D99269EB8D52}">
      <dgm:prSet/>
      <dgm:spPr/>
      <dgm:t>
        <a:bodyPr/>
        <a:lstStyle/>
        <a:p>
          <a:endParaRPr lang="en-US"/>
        </a:p>
      </dgm:t>
    </dgm:pt>
    <dgm:pt modelId="{123F2346-B859-4B8D-81B2-09FBCD08884B}" type="sibTrans" cxnId="{B2BBA11B-634A-4547-A76C-D99269EB8D52}">
      <dgm:prSet/>
      <dgm:spPr/>
      <dgm:t>
        <a:bodyPr/>
        <a:lstStyle/>
        <a:p>
          <a:endParaRPr lang="en-US"/>
        </a:p>
      </dgm:t>
    </dgm:pt>
    <dgm:pt modelId="{DECD66E4-E827-4388-8B5A-3091608F6DBE}">
      <dgm:prSet phldrT="[Text]" phldr="0"/>
      <dgm:spPr/>
      <dgm:t>
        <a:bodyPr/>
        <a:lstStyle/>
        <a:p>
          <a:pPr rtl="0"/>
          <a:r>
            <a:rPr lang="en-US">
              <a:latin typeface="Calibri"/>
            </a:rPr>
            <a:t> Beheer van </a:t>
          </a:r>
          <a:r>
            <a:rPr lang="en-US">
              <a:solidFill>
                <a:srgbClr val="FFFFFF"/>
              </a:solidFill>
            </a:rPr>
            <a:t>anomalies</a:t>
          </a:r>
        </a:p>
      </dgm:t>
    </dgm:pt>
    <dgm:pt modelId="{FD4A1F04-501F-48C5-B08B-E1F371F54014}" type="parTrans" cxnId="{ECEAEF5D-2810-4430-9A88-4E52728EDD13}">
      <dgm:prSet/>
      <dgm:spPr/>
      <dgm:t>
        <a:bodyPr/>
        <a:lstStyle/>
        <a:p>
          <a:endParaRPr lang="en-US"/>
        </a:p>
      </dgm:t>
    </dgm:pt>
    <dgm:pt modelId="{3DD93879-80A9-4908-BF6F-4824893B3159}" type="sibTrans" cxnId="{ECEAEF5D-2810-4430-9A88-4E52728EDD13}">
      <dgm:prSet/>
      <dgm:spPr/>
      <dgm:t>
        <a:bodyPr/>
        <a:lstStyle/>
        <a:p>
          <a:endParaRPr lang="en-US"/>
        </a:p>
      </dgm:t>
    </dgm:pt>
    <dgm:pt modelId="{063FE307-8FDB-4DCD-905E-70B0799ABEA9}">
      <dgm:prSet phldrT="[Text]" phldr="0"/>
      <dgm:spPr/>
      <dgm:t>
        <a:bodyPr/>
        <a:lstStyle/>
        <a:p>
          <a:pPr rtl="0"/>
          <a:r>
            <a:rPr lang="en-US">
              <a:latin typeface="Calibri"/>
            </a:rPr>
            <a:t> Kosten-</a:t>
          </a:r>
          <a:r>
            <a:rPr lang="en-US" err="1">
              <a:latin typeface="Calibri"/>
            </a:rPr>
            <a:t>batenanalyse</a:t>
          </a:r>
          <a:endParaRPr lang="en-US"/>
        </a:p>
      </dgm:t>
    </dgm:pt>
    <dgm:pt modelId="{03E68943-E909-439F-B016-6AEC6A818036}" type="parTrans" cxnId="{F0B35725-46C2-4DAB-8772-0CE40F03A38E}">
      <dgm:prSet/>
      <dgm:spPr/>
      <dgm:t>
        <a:bodyPr/>
        <a:lstStyle/>
        <a:p>
          <a:endParaRPr lang="en-US"/>
        </a:p>
      </dgm:t>
    </dgm:pt>
    <dgm:pt modelId="{86BC3783-EDB0-4FDA-A3E0-7F3BCF1B520C}" type="sibTrans" cxnId="{F0B35725-46C2-4DAB-8772-0CE40F03A38E}">
      <dgm:prSet/>
      <dgm:spPr/>
      <dgm:t>
        <a:bodyPr/>
        <a:lstStyle/>
        <a:p>
          <a:endParaRPr lang="en-US"/>
        </a:p>
      </dgm:t>
    </dgm:pt>
    <dgm:pt modelId="{851E10ED-99F3-4A80-A511-CA54EF655DE3}">
      <dgm:prSet phldrT="[Text]" phldr="0"/>
      <dgm:spPr/>
      <dgm:t>
        <a:bodyPr/>
        <a:lstStyle/>
        <a:p>
          <a:pPr rtl="0"/>
          <a:r>
            <a:rPr lang="en-US">
              <a:latin typeface="Calibri"/>
            </a:rPr>
            <a:t> </a:t>
          </a:r>
          <a:r>
            <a:rPr lang="en-US" err="1">
              <a:latin typeface="Calibri"/>
            </a:rPr>
            <a:t>Voorspelling</a:t>
          </a:r>
          <a:r>
            <a:rPr lang="en-US">
              <a:latin typeface="Calibri"/>
            </a:rPr>
            <a:t> van anomalies</a:t>
          </a:r>
          <a:endParaRPr lang="en-US"/>
        </a:p>
      </dgm:t>
    </dgm:pt>
    <dgm:pt modelId="{D92E80AD-0B2F-4C23-B508-06EC1BC0791D}" type="parTrans" cxnId="{187E7229-37E0-4549-B77E-2B5E0C891098}">
      <dgm:prSet/>
      <dgm:spPr/>
      <dgm:t>
        <a:bodyPr/>
        <a:lstStyle/>
        <a:p>
          <a:endParaRPr lang="en-US"/>
        </a:p>
      </dgm:t>
    </dgm:pt>
    <dgm:pt modelId="{8BA9F56A-DE21-4B3B-A58A-CCB7C6A3B72E}" type="sibTrans" cxnId="{187E7229-37E0-4549-B77E-2B5E0C891098}">
      <dgm:prSet/>
      <dgm:spPr/>
      <dgm:t>
        <a:bodyPr/>
        <a:lstStyle/>
        <a:p>
          <a:endParaRPr lang="en-US"/>
        </a:p>
      </dgm:t>
    </dgm:pt>
    <dgm:pt modelId="{67C97AB3-9E4A-48DB-9FCA-94E48DF2F9BE}">
      <dgm:prSet phldrT="[Text]" phldr="0"/>
      <dgm:spPr/>
      <dgm:t>
        <a:bodyPr/>
        <a:lstStyle/>
        <a:p>
          <a:pPr rtl="0"/>
          <a:r>
            <a:rPr lang="en-US">
              <a:latin typeface="Calibri"/>
            </a:rPr>
            <a:t> </a:t>
          </a:r>
          <a:r>
            <a:rPr lang="en-US" err="1">
              <a:latin typeface="Calibri"/>
            </a:rPr>
            <a:t>Implementeren</a:t>
          </a:r>
          <a:r>
            <a:rPr lang="en-US">
              <a:latin typeface="Calibri"/>
            </a:rPr>
            <a:t> </a:t>
          </a:r>
          <a:r>
            <a:rPr lang="en-US" err="1">
              <a:latin typeface="Calibri"/>
            </a:rPr>
            <a:t>en</a:t>
          </a:r>
          <a:r>
            <a:rPr lang="en-US">
              <a:latin typeface="Calibri"/>
            </a:rPr>
            <a:t> </a:t>
          </a:r>
          <a:r>
            <a:rPr lang="en-US" err="1">
              <a:latin typeface="Calibri"/>
            </a:rPr>
            <a:t>evalueren</a:t>
          </a:r>
          <a:endParaRPr lang="en-US"/>
        </a:p>
      </dgm:t>
    </dgm:pt>
    <dgm:pt modelId="{D7103711-B7BF-4900-B138-B69E21866402}" type="parTrans" cxnId="{F27EC4DD-8C98-46CE-8B33-F229950F8A97}">
      <dgm:prSet/>
      <dgm:spPr/>
      <dgm:t>
        <a:bodyPr/>
        <a:lstStyle/>
        <a:p>
          <a:endParaRPr lang="en-US"/>
        </a:p>
      </dgm:t>
    </dgm:pt>
    <dgm:pt modelId="{A936F2D8-1DCE-4CEA-A36F-E08218A36D8F}" type="sibTrans" cxnId="{F27EC4DD-8C98-46CE-8B33-F229950F8A97}">
      <dgm:prSet/>
      <dgm:spPr/>
      <dgm:t>
        <a:bodyPr/>
        <a:lstStyle/>
        <a:p>
          <a:endParaRPr lang="en-US"/>
        </a:p>
      </dgm:t>
    </dgm:pt>
    <dgm:pt modelId="{F0ACB2EB-1345-4277-A973-E6E8A4619FDC}">
      <dgm:prSet phldr="0"/>
      <dgm:spPr/>
      <dgm:t>
        <a:bodyPr/>
        <a:lstStyle/>
        <a:p>
          <a:pPr rtl="0"/>
          <a:r>
            <a:rPr lang="en-US">
              <a:latin typeface="Calibri"/>
            </a:rPr>
            <a:t> </a:t>
          </a:r>
          <a:r>
            <a:rPr lang="en-US" err="1">
              <a:latin typeface="Calibri"/>
            </a:rPr>
            <a:t>Aanpassen</a:t>
          </a:r>
          <a:r>
            <a:rPr lang="en-US">
              <a:latin typeface="Calibri"/>
            </a:rPr>
            <a:t> van het model </a:t>
          </a:r>
          <a:r>
            <a:rPr lang="en-US" err="1">
              <a:latin typeface="Calibri"/>
            </a:rPr>
            <a:t>en</a:t>
          </a:r>
          <a:r>
            <a:rPr lang="en-US">
              <a:latin typeface="Calibri"/>
            </a:rPr>
            <a:t> het </a:t>
          </a:r>
          <a:r>
            <a:rPr lang="en-US" err="1">
              <a:latin typeface="Calibri"/>
            </a:rPr>
            <a:t>beheerplan</a:t>
          </a:r>
          <a:endParaRPr lang="en-US">
            <a:latin typeface="Calibri"/>
          </a:endParaRPr>
        </a:p>
      </dgm:t>
    </dgm:pt>
    <dgm:pt modelId="{91AD7385-A966-409B-8F30-A3F82D52841B}" type="parTrans" cxnId="{E8991744-BC38-4E4A-8567-431F13C94B3A}">
      <dgm:prSet/>
      <dgm:spPr/>
      <dgm:t>
        <a:bodyPr/>
        <a:lstStyle/>
        <a:p>
          <a:endParaRPr lang="en-US"/>
        </a:p>
      </dgm:t>
    </dgm:pt>
    <dgm:pt modelId="{F7D707C3-5E99-4358-B756-78C2A4FA5CB1}" type="sibTrans" cxnId="{E8991744-BC38-4E4A-8567-431F13C94B3A}">
      <dgm:prSet/>
      <dgm:spPr/>
    </dgm:pt>
    <dgm:pt modelId="{878FE87A-060B-4D9E-B66C-550994094A25}" type="pres">
      <dgm:prSet presAssocID="{CB03E75E-B988-4543-8208-23B4A0F095CF}" presName="diagram" presStyleCnt="0">
        <dgm:presLayoutVars>
          <dgm:chPref val="1"/>
          <dgm:dir/>
          <dgm:animOne val="branch"/>
          <dgm:animLvl val="lvl"/>
          <dgm:resizeHandles val="exact"/>
        </dgm:presLayoutVars>
      </dgm:prSet>
      <dgm:spPr/>
    </dgm:pt>
    <dgm:pt modelId="{44C93A54-69B1-4A90-B249-4710188D1750}" type="pres">
      <dgm:prSet presAssocID="{83C2DC1F-2EFF-4A61-B7C3-BEACFC09AEC0}" presName="root1" presStyleCnt="0"/>
      <dgm:spPr/>
    </dgm:pt>
    <dgm:pt modelId="{D7429358-7DFE-4668-8904-B60D5B290206}" type="pres">
      <dgm:prSet presAssocID="{83C2DC1F-2EFF-4A61-B7C3-BEACFC09AEC0}" presName="LevelOneTextNode" presStyleLbl="node0" presStyleIdx="0" presStyleCnt="1">
        <dgm:presLayoutVars>
          <dgm:chPref val="3"/>
        </dgm:presLayoutVars>
      </dgm:prSet>
      <dgm:spPr/>
    </dgm:pt>
    <dgm:pt modelId="{33F9AB48-6912-49CD-9D15-CBC6BD390552}" type="pres">
      <dgm:prSet presAssocID="{83C2DC1F-2EFF-4A61-B7C3-BEACFC09AEC0}" presName="level2hierChild" presStyleCnt="0"/>
      <dgm:spPr/>
    </dgm:pt>
    <dgm:pt modelId="{F21E5ECF-FE2A-4421-8380-30233F41A261}" type="pres">
      <dgm:prSet presAssocID="{E1CE91C7-D7B4-42A3-9187-42E49FDBE457}" presName="conn2-1" presStyleLbl="parChTrans1D2" presStyleIdx="0" presStyleCnt="2"/>
      <dgm:spPr/>
    </dgm:pt>
    <dgm:pt modelId="{F6C9B020-0E67-4833-B83D-6577534EFC71}" type="pres">
      <dgm:prSet presAssocID="{E1CE91C7-D7B4-42A3-9187-42E49FDBE457}" presName="connTx" presStyleLbl="parChTrans1D2" presStyleIdx="0" presStyleCnt="2"/>
      <dgm:spPr/>
    </dgm:pt>
    <dgm:pt modelId="{CD8AEE56-FD9B-403F-BAE1-B55A64EE3218}" type="pres">
      <dgm:prSet presAssocID="{E858315D-210E-4988-993B-E580DB750C46}" presName="root2" presStyleCnt="0"/>
      <dgm:spPr/>
    </dgm:pt>
    <dgm:pt modelId="{294B6B1D-7B9E-4BA6-9010-64EB855D6CDB}" type="pres">
      <dgm:prSet presAssocID="{E858315D-210E-4988-993B-E580DB750C46}" presName="LevelTwoTextNode" presStyleLbl="node2" presStyleIdx="0" presStyleCnt="2">
        <dgm:presLayoutVars>
          <dgm:chPref val="3"/>
        </dgm:presLayoutVars>
      </dgm:prSet>
      <dgm:spPr/>
    </dgm:pt>
    <dgm:pt modelId="{1DE4F132-D2AF-4B19-BEAB-A85EE548B44B}" type="pres">
      <dgm:prSet presAssocID="{E858315D-210E-4988-993B-E580DB750C46}" presName="level3hierChild" presStyleCnt="0"/>
      <dgm:spPr/>
    </dgm:pt>
    <dgm:pt modelId="{32FCA14D-8214-443E-BFD1-FBD73A85B5A4}" type="pres">
      <dgm:prSet presAssocID="{FD4A1F04-501F-48C5-B08B-E1F371F54014}" presName="conn2-1" presStyleLbl="parChTrans1D3" presStyleIdx="0" presStyleCnt="4"/>
      <dgm:spPr/>
    </dgm:pt>
    <dgm:pt modelId="{A8482B34-D498-4114-8B53-1BEC9D494AFC}" type="pres">
      <dgm:prSet presAssocID="{FD4A1F04-501F-48C5-B08B-E1F371F54014}" presName="connTx" presStyleLbl="parChTrans1D3" presStyleIdx="0" presStyleCnt="4"/>
      <dgm:spPr/>
    </dgm:pt>
    <dgm:pt modelId="{D9747894-E0EF-47E5-8D21-25A2BE94001D}" type="pres">
      <dgm:prSet presAssocID="{DECD66E4-E827-4388-8B5A-3091608F6DBE}" presName="root2" presStyleCnt="0"/>
      <dgm:spPr/>
    </dgm:pt>
    <dgm:pt modelId="{F8426011-BC65-4D9C-938F-A46E3B0236C6}" type="pres">
      <dgm:prSet presAssocID="{DECD66E4-E827-4388-8B5A-3091608F6DBE}" presName="LevelTwoTextNode" presStyleLbl="node3" presStyleIdx="0" presStyleCnt="4">
        <dgm:presLayoutVars>
          <dgm:chPref val="3"/>
        </dgm:presLayoutVars>
      </dgm:prSet>
      <dgm:spPr/>
    </dgm:pt>
    <dgm:pt modelId="{CCE003BA-16BC-4480-A85C-5868BA298397}" type="pres">
      <dgm:prSet presAssocID="{DECD66E4-E827-4388-8B5A-3091608F6DBE}" presName="level3hierChild" presStyleCnt="0"/>
      <dgm:spPr/>
    </dgm:pt>
    <dgm:pt modelId="{2597DBC1-4307-48CE-9905-91781C66D02F}" type="pres">
      <dgm:prSet presAssocID="{03E68943-E909-439F-B016-6AEC6A818036}" presName="conn2-1" presStyleLbl="parChTrans1D3" presStyleIdx="1" presStyleCnt="4"/>
      <dgm:spPr/>
    </dgm:pt>
    <dgm:pt modelId="{91EAA47D-9A0C-4004-8527-771C9A05193E}" type="pres">
      <dgm:prSet presAssocID="{03E68943-E909-439F-B016-6AEC6A818036}" presName="connTx" presStyleLbl="parChTrans1D3" presStyleIdx="1" presStyleCnt="4"/>
      <dgm:spPr/>
    </dgm:pt>
    <dgm:pt modelId="{62B3DB0D-91A7-4F39-9DA0-97E3F2A58743}" type="pres">
      <dgm:prSet presAssocID="{063FE307-8FDB-4DCD-905E-70B0799ABEA9}" presName="root2" presStyleCnt="0"/>
      <dgm:spPr/>
    </dgm:pt>
    <dgm:pt modelId="{721C61B9-7086-4989-B8CF-397381BB5D54}" type="pres">
      <dgm:prSet presAssocID="{063FE307-8FDB-4DCD-905E-70B0799ABEA9}" presName="LevelTwoTextNode" presStyleLbl="node3" presStyleIdx="1" presStyleCnt="4">
        <dgm:presLayoutVars>
          <dgm:chPref val="3"/>
        </dgm:presLayoutVars>
      </dgm:prSet>
      <dgm:spPr/>
    </dgm:pt>
    <dgm:pt modelId="{6CFE1ED7-DBB6-4FBF-9F9B-1C7700C58F94}" type="pres">
      <dgm:prSet presAssocID="{063FE307-8FDB-4DCD-905E-70B0799ABEA9}" presName="level3hierChild" presStyleCnt="0"/>
      <dgm:spPr/>
    </dgm:pt>
    <dgm:pt modelId="{F3E8BC56-1750-4134-9450-FEF5BD7816A4}" type="pres">
      <dgm:prSet presAssocID="{D92E80AD-0B2F-4C23-B508-06EC1BC0791D}" presName="conn2-1" presStyleLbl="parChTrans1D2" presStyleIdx="1" presStyleCnt="2"/>
      <dgm:spPr/>
    </dgm:pt>
    <dgm:pt modelId="{64AAF4B2-6F1B-4941-AA59-97C12F7C597E}" type="pres">
      <dgm:prSet presAssocID="{D92E80AD-0B2F-4C23-B508-06EC1BC0791D}" presName="connTx" presStyleLbl="parChTrans1D2" presStyleIdx="1" presStyleCnt="2"/>
      <dgm:spPr/>
    </dgm:pt>
    <dgm:pt modelId="{179EFAB3-FCF5-40F9-8B12-DA2997C9280C}" type="pres">
      <dgm:prSet presAssocID="{851E10ED-99F3-4A80-A511-CA54EF655DE3}" presName="root2" presStyleCnt="0"/>
      <dgm:spPr/>
    </dgm:pt>
    <dgm:pt modelId="{CFD19EF6-F172-4795-A702-0E44F4BB2AE0}" type="pres">
      <dgm:prSet presAssocID="{851E10ED-99F3-4A80-A511-CA54EF655DE3}" presName="LevelTwoTextNode" presStyleLbl="node2" presStyleIdx="1" presStyleCnt="2">
        <dgm:presLayoutVars>
          <dgm:chPref val="3"/>
        </dgm:presLayoutVars>
      </dgm:prSet>
      <dgm:spPr/>
    </dgm:pt>
    <dgm:pt modelId="{D13B8C99-DC41-4959-80C7-18D3DB6D9A69}" type="pres">
      <dgm:prSet presAssocID="{851E10ED-99F3-4A80-A511-CA54EF655DE3}" presName="level3hierChild" presStyleCnt="0"/>
      <dgm:spPr/>
    </dgm:pt>
    <dgm:pt modelId="{D0C80FD1-1789-4B6D-9E1F-5B616A407356}" type="pres">
      <dgm:prSet presAssocID="{D7103711-B7BF-4900-B138-B69E21866402}" presName="conn2-1" presStyleLbl="parChTrans1D3" presStyleIdx="2" presStyleCnt="4"/>
      <dgm:spPr/>
    </dgm:pt>
    <dgm:pt modelId="{16FAD469-601F-415B-88AA-DA45F0502E11}" type="pres">
      <dgm:prSet presAssocID="{D7103711-B7BF-4900-B138-B69E21866402}" presName="connTx" presStyleLbl="parChTrans1D3" presStyleIdx="2" presStyleCnt="4"/>
      <dgm:spPr/>
    </dgm:pt>
    <dgm:pt modelId="{956B77AB-7173-4704-9E06-5D098000D918}" type="pres">
      <dgm:prSet presAssocID="{67C97AB3-9E4A-48DB-9FCA-94E48DF2F9BE}" presName="root2" presStyleCnt="0"/>
      <dgm:spPr/>
    </dgm:pt>
    <dgm:pt modelId="{4E5266AC-A40B-4F8C-82FF-5BCB2FCB01F9}" type="pres">
      <dgm:prSet presAssocID="{67C97AB3-9E4A-48DB-9FCA-94E48DF2F9BE}" presName="LevelTwoTextNode" presStyleLbl="node3" presStyleIdx="2" presStyleCnt="4">
        <dgm:presLayoutVars>
          <dgm:chPref val="3"/>
        </dgm:presLayoutVars>
      </dgm:prSet>
      <dgm:spPr/>
    </dgm:pt>
    <dgm:pt modelId="{4839BE19-85A9-49DD-A415-332CD0F164F1}" type="pres">
      <dgm:prSet presAssocID="{67C97AB3-9E4A-48DB-9FCA-94E48DF2F9BE}" presName="level3hierChild" presStyleCnt="0"/>
      <dgm:spPr/>
    </dgm:pt>
    <dgm:pt modelId="{7E84168F-D35D-436D-A585-70D24AAC6C19}" type="pres">
      <dgm:prSet presAssocID="{91AD7385-A966-409B-8F30-A3F82D52841B}" presName="conn2-1" presStyleLbl="parChTrans1D3" presStyleIdx="3" presStyleCnt="4"/>
      <dgm:spPr/>
    </dgm:pt>
    <dgm:pt modelId="{C40E59F5-73A9-4177-882A-C3E8DA732DEB}" type="pres">
      <dgm:prSet presAssocID="{91AD7385-A966-409B-8F30-A3F82D52841B}" presName="connTx" presStyleLbl="parChTrans1D3" presStyleIdx="3" presStyleCnt="4"/>
      <dgm:spPr/>
    </dgm:pt>
    <dgm:pt modelId="{2E4B8B9B-3BA7-4C7B-A7F1-F1DAC351A402}" type="pres">
      <dgm:prSet presAssocID="{F0ACB2EB-1345-4277-A973-E6E8A4619FDC}" presName="root2" presStyleCnt="0"/>
      <dgm:spPr/>
    </dgm:pt>
    <dgm:pt modelId="{677FE338-0F2C-4B78-89AD-7357BE65ED61}" type="pres">
      <dgm:prSet presAssocID="{F0ACB2EB-1345-4277-A973-E6E8A4619FDC}" presName="LevelTwoTextNode" presStyleLbl="node3" presStyleIdx="3" presStyleCnt="4">
        <dgm:presLayoutVars>
          <dgm:chPref val="3"/>
        </dgm:presLayoutVars>
      </dgm:prSet>
      <dgm:spPr/>
    </dgm:pt>
    <dgm:pt modelId="{52627924-9B2E-461C-9BB2-CBC0DE21BC89}" type="pres">
      <dgm:prSet presAssocID="{F0ACB2EB-1345-4277-A973-E6E8A4619FDC}" presName="level3hierChild" presStyleCnt="0"/>
      <dgm:spPr/>
    </dgm:pt>
  </dgm:ptLst>
  <dgm:cxnLst>
    <dgm:cxn modelId="{F3BE5B04-88E4-4EA2-8A51-A783B2208613}" type="presOf" srcId="{CB03E75E-B988-4543-8208-23B4A0F095CF}" destId="{878FE87A-060B-4D9E-B66C-550994094A25}" srcOrd="0" destOrd="0" presId="urn:microsoft.com/office/officeart/2005/8/layout/hierarchy2"/>
    <dgm:cxn modelId="{2304790A-1271-4661-A13B-6060D23C29E0}" type="presOf" srcId="{83C2DC1F-2EFF-4A61-B7C3-BEACFC09AEC0}" destId="{D7429358-7DFE-4668-8904-B60D5B290206}" srcOrd="0" destOrd="0" presId="urn:microsoft.com/office/officeart/2005/8/layout/hierarchy2"/>
    <dgm:cxn modelId="{FF4C200B-753B-445F-B44C-055220FA6A0F}" type="presOf" srcId="{FD4A1F04-501F-48C5-B08B-E1F371F54014}" destId="{32FCA14D-8214-443E-BFD1-FBD73A85B5A4}" srcOrd="0" destOrd="0" presId="urn:microsoft.com/office/officeart/2005/8/layout/hierarchy2"/>
    <dgm:cxn modelId="{B2BBA11B-634A-4547-A76C-D99269EB8D52}" srcId="{83C2DC1F-2EFF-4A61-B7C3-BEACFC09AEC0}" destId="{E858315D-210E-4988-993B-E580DB750C46}" srcOrd="0" destOrd="0" parTransId="{E1CE91C7-D7B4-42A3-9187-42E49FDBE457}" sibTransId="{123F2346-B859-4B8D-81B2-09FBCD08884B}"/>
    <dgm:cxn modelId="{FE4FEB1E-CA1E-441B-913F-882778BC5F8D}" type="presOf" srcId="{FD4A1F04-501F-48C5-B08B-E1F371F54014}" destId="{A8482B34-D498-4114-8B53-1BEC9D494AFC}" srcOrd="1" destOrd="0" presId="urn:microsoft.com/office/officeart/2005/8/layout/hierarchy2"/>
    <dgm:cxn modelId="{C85B1A20-178E-41C4-BD48-961ADBC1C7EA}" type="presOf" srcId="{E858315D-210E-4988-993B-E580DB750C46}" destId="{294B6B1D-7B9E-4BA6-9010-64EB855D6CDB}" srcOrd="0" destOrd="0" presId="urn:microsoft.com/office/officeart/2005/8/layout/hierarchy2"/>
    <dgm:cxn modelId="{AB602A22-7422-4749-BA7F-83DDFC946410}" type="presOf" srcId="{D7103711-B7BF-4900-B138-B69E21866402}" destId="{16FAD469-601F-415B-88AA-DA45F0502E11}" srcOrd="1" destOrd="0" presId="urn:microsoft.com/office/officeart/2005/8/layout/hierarchy2"/>
    <dgm:cxn modelId="{F0B35725-46C2-4DAB-8772-0CE40F03A38E}" srcId="{E858315D-210E-4988-993B-E580DB750C46}" destId="{063FE307-8FDB-4DCD-905E-70B0799ABEA9}" srcOrd="1" destOrd="0" parTransId="{03E68943-E909-439F-B016-6AEC6A818036}" sibTransId="{86BC3783-EDB0-4FDA-A3E0-7F3BCF1B520C}"/>
    <dgm:cxn modelId="{187E7229-37E0-4549-B77E-2B5E0C891098}" srcId="{83C2DC1F-2EFF-4A61-B7C3-BEACFC09AEC0}" destId="{851E10ED-99F3-4A80-A511-CA54EF655DE3}" srcOrd="1" destOrd="0" parTransId="{D92E80AD-0B2F-4C23-B508-06EC1BC0791D}" sibTransId="{8BA9F56A-DE21-4B3B-A58A-CCB7C6A3B72E}"/>
    <dgm:cxn modelId="{B3430531-E881-4F5B-9168-904F6856FFD6}" type="presOf" srcId="{E1CE91C7-D7B4-42A3-9187-42E49FDBE457}" destId="{F21E5ECF-FE2A-4421-8380-30233F41A261}" srcOrd="0" destOrd="0" presId="urn:microsoft.com/office/officeart/2005/8/layout/hierarchy2"/>
    <dgm:cxn modelId="{0DB2FC35-7CB0-4761-8655-6375EAF7D9A3}" type="presOf" srcId="{D7103711-B7BF-4900-B138-B69E21866402}" destId="{D0C80FD1-1789-4B6D-9E1F-5B616A407356}" srcOrd="0" destOrd="0" presId="urn:microsoft.com/office/officeart/2005/8/layout/hierarchy2"/>
    <dgm:cxn modelId="{C126B85C-85B5-4A4D-9CF0-DD62858AD897}" type="presOf" srcId="{D92E80AD-0B2F-4C23-B508-06EC1BC0791D}" destId="{64AAF4B2-6F1B-4941-AA59-97C12F7C597E}" srcOrd="1" destOrd="0" presId="urn:microsoft.com/office/officeart/2005/8/layout/hierarchy2"/>
    <dgm:cxn modelId="{ECEAEF5D-2810-4430-9A88-4E52728EDD13}" srcId="{E858315D-210E-4988-993B-E580DB750C46}" destId="{DECD66E4-E827-4388-8B5A-3091608F6DBE}" srcOrd="0" destOrd="0" parTransId="{FD4A1F04-501F-48C5-B08B-E1F371F54014}" sibTransId="{3DD93879-80A9-4908-BF6F-4824893B3159}"/>
    <dgm:cxn modelId="{E8991744-BC38-4E4A-8567-431F13C94B3A}" srcId="{851E10ED-99F3-4A80-A511-CA54EF655DE3}" destId="{F0ACB2EB-1345-4277-A973-E6E8A4619FDC}" srcOrd="1" destOrd="0" parTransId="{91AD7385-A966-409B-8F30-A3F82D52841B}" sibTransId="{F7D707C3-5E99-4358-B756-78C2A4FA5CB1}"/>
    <dgm:cxn modelId="{0132FF68-643C-4361-9C5A-CE20454DA596}" type="presOf" srcId="{F0ACB2EB-1345-4277-A973-E6E8A4619FDC}" destId="{677FE338-0F2C-4B78-89AD-7357BE65ED61}" srcOrd="0" destOrd="0" presId="urn:microsoft.com/office/officeart/2005/8/layout/hierarchy2"/>
    <dgm:cxn modelId="{31B8C549-0F1D-4D73-AB1C-732C7001B0C6}" type="presOf" srcId="{851E10ED-99F3-4A80-A511-CA54EF655DE3}" destId="{CFD19EF6-F172-4795-A702-0E44F4BB2AE0}" srcOrd="0" destOrd="0" presId="urn:microsoft.com/office/officeart/2005/8/layout/hierarchy2"/>
    <dgm:cxn modelId="{B8CB0759-50FC-43F8-BE2F-ABFAE3A10BD3}" type="presOf" srcId="{03E68943-E909-439F-B016-6AEC6A818036}" destId="{2597DBC1-4307-48CE-9905-91781C66D02F}" srcOrd="0" destOrd="0" presId="urn:microsoft.com/office/officeart/2005/8/layout/hierarchy2"/>
    <dgm:cxn modelId="{E4620C7A-CB67-4573-A2A9-F8D98960390F}" srcId="{CB03E75E-B988-4543-8208-23B4A0F095CF}" destId="{83C2DC1F-2EFF-4A61-B7C3-BEACFC09AEC0}" srcOrd="0" destOrd="0" parTransId="{8EC934EC-9659-4FE0-BD01-BE649E62A975}" sibTransId="{8C884523-FF87-4494-B748-FBF8785EF046}"/>
    <dgm:cxn modelId="{28D4189E-3912-4913-A09D-4D957943C3BF}" type="presOf" srcId="{063FE307-8FDB-4DCD-905E-70B0799ABEA9}" destId="{721C61B9-7086-4989-B8CF-397381BB5D54}" srcOrd="0" destOrd="0" presId="urn:microsoft.com/office/officeart/2005/8/layout/hierarchy2"/>
    <dgm:cxn modelId="{8D28C7A2-9A0C-4A20-8A09-2B0031ABEE0B}" type="presOf" srcId="{91AD7385-A966-409B-8F30-A3F82D52841B}" destId="{C40E59F5-73A9-4177-882A-C3E8DA732DEB}" srcOrd="1" destOrd="0" presId="urn:microsoft.com/office/officeart/2005/8/layout/hierarchy2"/>
    <dgm:cxn modelId="{908A6FA9-21A8-4F00-8D70-B514BF169018}" type="presOf" srcId="{D92E80AD-0B2F-4C23-B508-06EC1BC0791D}" destId="{F3E8BC56-1750-4134-9450-FEF5BD7816A4}" srcOrd="0" destOrd="0" presId="urn:microsoft.com/office/officeart/2005/8/layout/hierarchy2"/>
    <dgm:cxn modelId="{AB66B2CD-A1F1-4828-9EEB-860465974D1D}" type="presOf" srcId="{67C97AB3-9E4A-48DB-9FCA-94E48DF2F9BE}" destId="{4E5266AC-A40B-4F8C-82FF-5BCB2FCB01F9}" srcOrd="0" destOrd="0" presId="urn:microsoft.com/office/officeart/2005/8/layout/hierarchy2"/>
    <dgm:cxn modelId="{F27EC4DD-8C98-46CE-8B33-F229950F8A97}" srcId="{851E10ED-99F3-4A80-A511-CA54EF655DE3}" destId="{67C97AB3-9E4A-48DB-9FCA-94E48DF2F9BE}" srcOrd="0" destOrd="0" parTransId="{D7103711-B7BF-4900-B138-B69E21866402}" sibTransId="{A936F2D8-1DCE-4CEA-A36F-E08218A36D8F}"/>
    <dgm:cxn modelId="{FDABBBE2-CA0E-41E7-B14D-455A7B311425}" type="presOf" srcId="{DECD66E4-E827-4388-8B5A-3091608F6DBE}" destId="{F8426011-BC65-4D9C-938F-A46E3B0236C6}" srcOrd="0" destOrd="0" presId="urn:microsoft.com/office/officeart/2005/8/layout/hierarchy2"/>
    <dgm:cxn modelId="{1241AFEE-861A-4C1E-BF86-F476487454C3}" type="presOf" srcId="{91AD7385-A966-409B-8F30-A3F82D52841B}" destId="{7E84168F-D35D-436D-A585-70D24AAC6C19}" srcOrd="0" destOrd="0" presId="urn:microsoft.com/office/officeart/2005/8/layout/hierarchy2"/>
    <dgm:cxn modelId="{877569F3-EA71-4402-B175-72413E13CA0C}" type="presOf" srcId="{E1CE91C7-D7B4-42A3-9187-42E49FDBE457}" destId="{F6C9B020-0E67-4833-B83D-6577534EFC71}" srcOrd="1" destOrd="0" presId="urn:microsoft.com/office/officeart/2005/8/layout/hierarchy2"/>
    <dgm:cxn modelId="{BCBE95FA-B523-4A53-99E0-7B8EA2BFAD7A}" type="presOf" srcId="{03E68943-E909-439F-B016-6AEC6A818036}" destId="{91EAA47D-9A0C-4004-8527-771C9A05193E}" srcOrd="1" destOrd="0" presId="urn:microsoft.com/office/officeart/2005/8/layout/hierarchy2"/>
    <dgm:cxn modelId="{BE1E85E5-D3E0-4C51-88C9-15F7F2C4D80A}" type="presParOf" srcId="{878FE87A-060B-4D9E-B66C-550994094A25}" destId="{44C93A54-69B1-4A90-B249-4710188D1750}" srcOrd="0" destOrd="0" presId="urn:microsoft.com/office/officeart/2005/8/layout/hierarchy2"/>
    <dgm:cxn modelId="{83582A2C-1F97-430A-9FA0-6D8692E12BA0}" type="presParOf" srcId="{44C93A54-69B1-4A90-B249-4710188D1750}" destId="{D7429358-7DFE-4668-8904-B60D5B290206}" srcOrd="0" destOrd="0" presId="urn:microsoft.com/office/officeart/2005/8/layout/hierarchy2"/>
    <dgm:cxn modelId="{D987E321-7849-4F63-8899-615A243C5474}" type="presParOf" srcId="{44C93A54-69B1-4A90-B249-4710188D1750}" destId="{33F9AB48-6912-49CD-9D15-CBC6BD390552}" srcOrd="1" destOrd="0" presId="urn:microsoft.com/office/officeart/2005/8/layout/hierarchy2"/>
    <dgm:cxn modelId="{648C00BF-C2EA-4C60-A917-D761F194EAB2}" type="presParOf" srcId="{33F9AB48-6912-49CD-9D15-CBC6BD390552}" destId="{F21E5ECF-FE2A-4421-8380-30233F41A261}" srcOrd="0" destOrd="0" presId="urn:microsoft.com/office/officeart/2005/8/layout/hierarchy2"/>
    <dgm:cxn modelId="{5F38154D-DAAE-4889-B18A-D9400C4D53E9}" type="presParOf" srcId="{F21E5ECF-FE2A-4421-8380-30233F41A261}" destId="{F6C9B020-0E67-4833-B83D-6577534EFC71}" srcOrd="0" destOrd="0" presId="urn:microsoft.com/office/officeart/2005/8/layout/hierarchy2"/>
    <dgm:cxn modelId="{8F9D93E5-EE7A-4E20-877F-5676423D5520}" type="presParOf" srcId="{33F9AB48-6912-49CD-9D15-CBC6BD390552}" destId="{CD8AEE56-FD9B-403F-BAE1-B55A64EE3218}" srcOrd="1" destOrd="0" presId="urn:microsoft.com/office/officeart/2005/8/layout/hierarchy2"/>
    <dgm:cxn modelId="{9D31708F-F5FE-44DE-BD0D-501B9A51EE1B}" type="presParOf" srcId="{CD8AEE56-FD9B-403F-BAE1-B55A64EE3218}" destId="{294B6B1D-7B9E-4BA6-9010-64EB855D6CDB}" srcOrd="0" destOrd="0" presId="urn:microsoft.com/office/officeart/2005/8/layout/hierarchy2"/>
    <dgm:cxn modelId="{DBE60393-688C-4314-B997-CAD14DC2DEAB}" type="presParOf" srcId="{CD8AEE56-FD9B-403F-BAE1-B55A64EE3218}" destId="{1DE4F132-D2AF-4B19-BEAB-A85EE548B44B}" srcOrd="1" destOrd="0" presId="urn:microsoft.com/office/officeart/2005/8/layout/hierarchy2"/>
    <dgm:cxn modelId="{A1CF5008-B8AB-4324-A3A1-CC5842F06343}" type="presParOf" srcId="{1DE4F132-D2AF-4B19-BEAB-A85EE548B44B}" destId="{32FCA14D-8214-443E-BFD1-FBD73A85B5A4}" srcOrd="0" destOrd="0" presId="urn:microsoft.com/office/officeart/2005/8/layout/hierarchy2"/>
    <dgm:cxn modelId="{0E426647-5982-4FB4-9D0F-24E3F76C6DF0}" type="presParOf" srcId="{32FCA14D-8214-443E-BFD1-FBD73A85B5A4}" destId="{A8482B34-D498-4114-8B53-1BEC9D494AFC}" srcOrd="0" destOrd="0" presId="urn:microsoft.com/office/officeart/2005/8/layout/hierarchy2"/>
    <dgm:cxn modelId="{49EF6091-A399-4E81-A9AF-9D6A6045887D}" type="presParOf" srcId="{1DE4F132-D2AF-4B19-BEAB-A85EE548B44B}" destId="{D9747894-E0EF-47E5-8D21-25A2BE94001D}" srcOrd="1" destOrd="0" presId="urn:microsoft.com/office/officeart/2005/8/layout/hierarchy2"/>
    <dgm:cxn modelId="{B314B281-D4F4-408D-89FC-E7099BF04B56}" type="presParOf" srcId="{D9747894-E0EF-47E5-8D21-25A2BE94001D}" destId="{F8426011-BC65-4D9C-938F-A46E3B0236C6}" srcOrd="0" destOrd="0" presId="urn:microsoft.com/office/officeart/2005/8/layout/hierarchy2"/>
    <dgm:cxn modelId="{B776C09E-0B9C-4DE4-BA6E-8BEA09EBA6F1}" type="presParOf" srcId="{D9747894-E0EF-47E5-8D21-25A2BE94001D}" destId="{CCE003BA-16BC-4480-A85C-5868BA298397}" srcOrd="1" destOrd="0" presId="urn:microsoft.com/office/officeart/2005/8/layout/hierarchy2"/>
    <dgm:cxn modelId="{B6C6EA26-F2F6-487B-8BF7-C00154301875}" type="presParOf" srcId="{1DE4F132-D2AF-4B19-BEAB-A85EE548B44B}" destId="{2597DBC1-4307-48CE-9905-91781C66D02F}" srcOrd="2" destOrd="0" presId="urn:microsoft.com/office/officeart/2005/8/layout/hierarchy2"/>
    <dgm:cxn modelId="{F40776FE-F608-4D0E-9A35-841E1405D5E0}" type="presParOf" srcId="{2597DBC1-4307-48CE-9905-91781C66D02F}" destId="{91EAA47D-9A0C-4004-8527-771C9A05193E}" srcOrd="0" destOrd="0" presId="urn:microsoft.com/office/officeart/2005/8/layout/hierarchy2"/>
    <dgm:cxn modelId="{90A37AB5-7327-4ECD-B506-CA674AE857FC}" type="presParOf" srcId="{1DE4F132-D2AF-4B19-BEAB-A85EE548B44B}" destId="{62B3DB0D-91A7-4F39-9DA0-97E3F2A58743}" srcOrd="3" destOrd="0" presId="urn:microsoft.com/office/officeart/2005/8/layout/hierarchy2"/>
    <dgm:cxn modelId="{F8BAA730-E8EB-474F-834E-AB94514BD3D4}" type="presParOf" srcId="{62B3DB0D-91A7-4F39-9DA0-97E3F2A58743}" destId="{721C61B9-7086-4989-B8CF-397381BB5D54}" srcOrd="0" destOrd="0" presId="urn:microsoft.com/office/officeart/2005/8/layout/hierarchy2"/>
    <dgm:cxn modelId="{B6020657-2519-4D3D-9038-1E1D896898E9}" type="presParOf" srcId="{62B3DB0D-91A7-4F39-9DA0-97E3F2A58743}" destId="{6CFE1ED7-DBB6-4FBF-9F9B-1C7700C58F94}" srcOrd="1" destOrd="0" presId="urn:microsoft.com/office/officeart/2005/8/layout/hierarchy2"/>
    <dgm:cxn modelId="{251429C3-2013-4FE5-A799-3F89976734FC}" type="presParOf" srcId="{33F9AB48-6912-49CD-9D15-CBC6BD390552}" destId="{F3E8BC56-1750-4134-9450-FEF5BD7816A4}" srcOrd="2" destOrd="0" presId="urn:microsoft.com/office/officeart/2005/8/layout/hierarchy2"/>
    <dgm:cxn modelId="{F5C6E9AD-01A6-4027-A59D-11ECC41D7B0E}" type="presParOf" srcId="{F3E8BC56-1750-4134-9450-FEF5BD7816A4}" destId="{64AAF4B2-6F1B-4941-AA59-97C12F7C597E}" srcOrd="0" destOrd="0" presId="urn:microsoft.com/office/officeart/2005/8/layout/hierarchy2"/>
    <dgm:cxn modelId="{B2F39EC6-1AF3-4800-8560-86DA091F97AF}" type="presParOf" srcId="{33F9AB48-6912-49CD-9D15-CBC6BD390552}" destId="{179EFAB3-FCF5-40F9-8B12-DA2997C9280C}" srcOrd="3" destOrd="0" presId="urn:microsoft.com/office/officeart/2005/8/layout/hierarchy2"/>
    <dgm:cxn modelId="{D6883B4B-223A-4D61-A7D5-926A6054BDFE}" type="presParOf" srcId="{179EFAB3-FCF5-40F9-8B12-DA2997C9280C}" destId="{CFD19EF6-F172-4795-A702-0E44F4BB2AE0}" srcOrd="0" destOrd="0" presId="urn:microsoft.com/office/officeart/2005/8/layout/hierarchy2"/>
    <dgm:cxn modelId="{85B5555A-A968-4847-898C-2E81D5F3FFC2}" type="presParOf" srcId="{179EFAB3-FCF5-40F9-8B12-DA2997C9280C}" destId="{D13B8C99-DC41-4959-80C7-18D3DB6D9A69}" srcOrd="1" destOrd="0" presId="urn:microsoft.com/office/officeart/2005/8/layout/hierarchy2"/>
    <dgm:cxn modelId="{5E011213-695E-4D38-8461-23F568FCBA63}" type="presParOf" srcId="{D13B8C99-DC41-4959-80C7-18D3DB6D9A69}" destId="{D0C80FD1-1789-4B6D-9E1F-5B616A407356}" srcOrd="0" destOrd="0" presId="urn:microsoft.com/office/officeart/2005/8/layout/hierarchy2"/>
    <dgm:cxn modelId="{EFA9BE3B-A118-41E3-9D3A-300A0DE1BDEF}" type="presParOf" srcId="{D0C80FD1-1789-4B6D-9E1F-5B616A407356}" destId="{16FAD469-601F-415B-88AA-DA45F0502E11}" srcOrd="0" destOrd="0" presId="urn:microsoft.com/office/officeart/2005/8/layout/hierarchy2"/>
    <dgm:cxn modelId="{AA82F5DB-EE8C-4B35-9456-1DDDE40263EE}" type="presParOf" srcId="{D13B8C99-DC41-4959-80C7-18D3DB6D9A69}" destId="{956B77AB-7173-4704-9E06-5D098000D918}" srcOrd="1" destOrd="0" presId="urn:microsoft.com/office/officeart/2005/8/layout/hierarchy2"/>
    <dgm:cxn modelId="{701EB87F-E991-4E2D-8F87-8561613567D7}" type="presParOf" srcId="{956B77AB-7173-4704-9E06-5D098000D918}" destId="{4E5266AC-A40B-4F8C-82FF-5BCB2FCB01F9}" srcOrd="0" destOrd="0" presId="urn:microsoft.com/office/officeart/2005/8/layout/hierarchy2"/>
    <dgm:cxn modelId="{643F74FA-8D5A-46BD-A224-47C74A8AD0F0}" type="presParOf" srcId="{956B77AB-7173-4704-9E06-5D098000D918}" destId="{4839BE19-85A9-49DD-A415-332CD0F164F1}" srcOrd="1" destOrd="0" presId="urn:microsoft.com/office/officeart/2005/8/layout/hierarchy2"/>
    <dgm:cxn modelId="{F8AA1BD5-C0FC-43CA-AEBF-44C2E9BC7FB2}" type="presParOf" srcId="{D13B8C99-DC41-4959-80C7-18D3DB6D9A69}" destId="{7E84168F-D35D-436D-A585-70D24AAC6C19}" srcOrd="2" destOrd="0" presId="urn:microsoft.com/office/officeart/2005/8/layout/hierarchy2"/>
    <dgm:cxn modelId="{059A2B3A-F6A6-4EB2-B42B-E63435C94D2A}" type="presParOf" srcId="{7E84168F-D35D-436D-A585-70D24AAC6C19}" destId="{C40E59F5-73A9-4177-882A-C3E8DA732DEB}" srcOrd="0" destOrd="0" presId="urn:microsoft.com/office/officeart/2005/8/layout/hierarchy2"/>
    <dgm:cxn modelId="{B42953E2-9275-4B36-B859-89CE63A5D941}" type="presParOf" srcId="{D13B8C99-DC41-4959-80C7-18D3DB6D9A69}" destId="{2E4B8B9B-3BA7-4C7B-A7F1-F1DAC351A402}" srcOrd="3" destOrd="0" presId="urn:microsoft.com/office/officeart/2005/8/layout/hierarchy2"/>
    <dgm:cxn modelId="{E4B7695F-2A80-46C1-BA15-B3E82BE3B5B3}" type="presParOf" srcId="{2E4B8B9B-3BA7-4C7B-A7F1-F1DAC351A402}" destId="{677FE338-0F2C-4B78-89AD-7357BE65ED61}" srcOrd="0" destOrd="0" presId="urn:microsoft.com/office/officeart/2005/8/layout/hierarchy2"/>
    <dgm:cxn modelId="{036A1498-2F5A-40A8-B1C1-35A02D8F409B}" type="presParOf" srcId="{2E4B8B9B-3BA7-4C7B-A7F1-F1DAC351A402}" destId="{52627924-9B2E-461C-9BB2-CBC0DE21BC8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6DD0BF-9170-42ED-A7A8-DB3F4E1E345E}"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9482F5EE-2071-4234-9B2E-B581A462A48D}">
      <dgm:prSet phldrT="[Text]"/>
      <dgm:spPr/>
      <dgm:t>
        <a:bodyPr/>
        <a:lstStyle/>
        <a:p>
          <a:pPr rtl="0"/>
          <a:r>
            <a:rPr lang="nl-NL" i="1">
              <a:cs typeface="Calibri"/>
            </a:rPr>
            <a:t>Andre </a:t>
          </a:r>
          <a:r>
            <a:rPr lang="nl-NL" i="1" err="1">
              <a:cs typeface="Calibri"/>
            </a:rPr>
            <a:t>Gerver</a:t>
          </a:r>
          <a:r>
            <a:rPr lang="nl-NL" i="1">
              <a:latin typeface="Calibri"/>
            </a:rPr>
            <a:t>, Martien Haverkamp</a:t>
          </a:r>
          <a:endParaRPr lang="en-US"/>
        </a:p>
      </dgm:t>
    </dgm:pt>
    <dgm:pt modelId="{753182E7-5477-468E-A5CC-B81BD92F6A15}" type="parTrans" cxnId="{1F8B6EB0-D20A-418B-BB4F-C5D0AD8C5A1F}">
      <dgm:prSet/>
      <dgm:spPr/>
      <dgm:t>
        <a:bodyPr/>
        <a:lstStyle/>
        <a:p>
          <a:endParaRPr lang="en-US"/>
        </a:p>
      </dgm:t>
    </dgm:pt>
    <dgm:pt modelId="{B8CA1685-F1AC-4703-AB06-B8E58D4E05D8}" type="sibTrans" cxnId="{1F8B6EB0-D20A-418B-BB4F-C5D0AD8C5A1F}">
      <dgm:prSet/>
      <dgm:spPr/>
      <dgm:t>
        <a:bodyPr/>
        <a:lstStyle/>
        <a:p>
          <a:endParaRPr lang="en-US"/>
        </a:p>
      </dgm:t>
    </dgm:pt>
    <dgm:pt modelId="{A9F00F39-1D15-49C8-A1DB-2BBF5761312D}">
      <dgm:prSet phldrT="[Text]"/>
      <dgm:spPr/>
      <dgm:t>
        <a:bodyPr/>
        <a:lstStyle/>
        <a:p>
          <a:pPr rtl="0"/>
          <a:r>
            <a:rPr lang="nl-NL" i="1">
              <a:cs typeface="Calibri"/>
            </a:rPr>
            <a:t>Techport</a:t>
          </a:r>
          <a:r>
            <a:rPr lang="nl-NL" i="1">
              <a:latin typeface="Calibri"/>
              <a:cs typeface="Calibri"/>
            </a:rPr>
            <a:t>,</a:t>
          </a:r>
          <a:r>
            <a:rPr lang="nl-NL" i="1">
              <a:cs typeface="Calibri"/>
            </a:rPr>
            <a:t> Tata Steel</a:t>
          </a:r>
          <a:r>
            <a:rPr lang="nl-NL" i="1">
              <a:latin typeface="Calibri"/>
            </a:rPr>
            <a:t>, </a:t>
          </a:r>
          <a:r>
            <a:rPr lang="en-US">
              <a:solidFill>
                <a:schemeClr val="bg1"/>
              </a:solidFill>
              <a:latin typeface="Calibri"/>
            </a:rPr>
            <a:t>Management</a:t>
          </a:r>
          <a:endParaRPr lang="en-US">
            <a:solidFill>
              <a:schemeClr val="bg1"/>
            </a:solidFill>
          </a:endParaRPr>
        </a:p>
      </dgm:t>
    </dgm:pt>
    <dgm:pt modelId="{41809942-C0CE-4B6A-A8C8-C2C4C50A61FB}" type="parTrans" cxnId="{D1332413-D21D-4BA5-91CB-B16182594461}">
      <dgm:prSet/>
      <dgm:spPr/>
      <dgm:t>
        <a:bodyPr/>
        <a:lstStyle/>
        <a:p>
          <a:endParaRPr lang="en-US"/>
        </a:p>
      </dgm:t>
    </dgm:pt>
    <dgm:pt modelId="{7DFEF679-1A5A-4A69-89A8-9D0212C04490}" type="sibTrans" cxnId="{D1332413-D21D-4BA5-91CB-B16182594461}">
      <dgm:prSet/>
      <dgm:spPr/>
      <dgm:t>
        <a:bodyPr/>
        <a:lstStyle/>
        <a:p>
          <a:endParaRPr lang="en-US"/>
        </a:p>
      </dgm:t>
    </dgm:pt>
    <dgm:pt modelId="{FFE782C1-2ED0-4EB2-8FBB-9F2BFB37802D}">
      <dgm:prSet phldrT="[Text]"/>
      <dgm:spPr/>
      <dgm:t>
        <a:bodyPr/>
        <a:lstStyle/>
        <a:p>
          <a:pPr rtl="0"/>
          <a:r>
            <a:rPr lang="nl-NL" i="1" err="1">
              <a:latin typeface="Calibri"/>
              <a:cs typeface="Calibri"/>
            </a:rPr>
            <a:t>Odnzkg</a:t>
          </a:r>
          <a:r>
            <a:rPr lang="nl-NL" i="1">
              <a:cs typeface="Calibri"/>
            </a:rPr>
            <a:t>, </a:t>
          </a:r>
          <a:r>
            <a:rPr lang="nl-NL" i="1" err="1">
              <a:cs typeface="Calibri"/>
            </a:rPr>
            <a:t>HvA</a:t>
          </a:r>
          <a:r>
            <a:rPr lang="nl-NL" i="1">
              <a:latin typeface="Calibri"/>
            </a:rPr>
            <a:t>, </a:t>
          </a:r>
          <a:r>
            <a:rPr lang="nl-NL" i="1" err="1">
              <a:latin typeface="Calibri"/>
            </a:rPr>
            <a:t>Provinvie</a:t>
          </a:r>
          <a:r>
            <a:rPr lang="nl-NL" i="1">
              <a:latin typeface="Calibri"/>
            </a:rPr>
            <a:t> Noord-Holland</a:t>
          </a:r>
          <a:endParaRPr lang="en-US" err="1"/>
        </a:p>
      </dgm:t>
    </dgm:pt>
    <dgm:pt modelId="{C0107085-BE06-4595-B798-1461FE401F5B}" type="parTrans" cxnId="{A63536A3-E263-4282-808B-CB1F5D3766C3}">
      <dgm:prSet/>
      <dgm:spPr/>
      <dgm:t>
        <a:bodyPr/>
        <a:lstStyle/>
        <a:p>
          <a:endParaRPr lang="en-US"/>
        </a:p>
      </dgm:t>
    </dgm:pt>
    <dgm:pt modelId="{E61E0AC9-904D-4A3B-9F88-2C1E338E6301}" type="sibTrans" cxnId="{A63536A3-E263-4282-808B-CB1F5D3766C3}">
      <dgm:prSet/>
      <dgm:spPr/>
      <dgm:t>
        <a:bodyPr/>
        <a:lstStyle/>
        <a:p>
          <a:endParaRPr lang="en-US"/>
        </a:p>
      </dgm:t>
    </dgm:pt>
    <dgm:pt modelId="{AF1A14F6-6B62-417C-9F5E-2338B5B84D83}">
      <dgm:prSet phldrT="[Text]" phldr="0"/>
      <dgm:spPr/>
      <dgm:t>
        <a:bodyPr/>
        <a:lstStyle/>
        <a:p>
          <a:pPr rtl="0"/>
          <a:r>
            <a:rPr lang="en-US" i="0">
              <a:latin typeface="Calibri"/>
            </a:rPr>
            <a:t> </a:t>
          </a:r>
          <a:r>
            <a:rPr lang="en-US" i="0" err="1">
              <a:latin typeface="Calibri"/>
            </a:rPr>
            <a:t>Medewerkers</a:t>
          </a:r>
          <a:r>
            <a:rPr lang="en-US" i="0">
              <a:latin typeface="Calibri"/>
            </a:rPr>
            <a:t>, </a:t>
          </a:r>
          <a:r>
            <a:rPr lang="en-US" i="0" err="1">
              <a:latin typeface="Calibri"/>
            </a:rPr>
            <a:t>Inwoners</a:t>
          </a:r>
          <a:r>
            <a:rPr lang="en-US" i="0">
              <a:latin typeface="Calibri"/>
            </a:rPr>
            <a:t> Wijk aan Zee</a:t>
          </a:r>
          <a:endParaRPr lang="en-US" i="0"/>
        </a:p>
      </dgm:t>
    </dgm:pt>
    <dgm:pt modelId="{F35E1114-68CD-4F29-A0F5-C3324229B727}" type="parTrans" cxnId="{AC7FCD40-0AA5-4427-AE4C-B5DE23524AA4}">
      <dgm:prSet/>
      <dgm:spPr/>
      <dgm:t>
        <a:bodyPr/>
        <a:lstStyle/>
        <a:p>
          <a:endParaRPr lang="en-US"/>
        </a:p>
      </dgm:t>
    </dgm:pt>
    <dgm:pt modelId="{FCA038B5-B265-4D68-BA9D-957841E818E1}" type="sibTrans" cxnId="{AC7FCD40-0AA5-4427-AE4C-B5DE23524AA4}">
      <dgm:prSet/>
      <dgm:spPr/>
      <dgm:t>
        <a:bodyPr/>
        <a:lstStyle/>
        <a:p>
          <a:endParaRPr lang="en-US"/>
        </a:p>
      </dgm:t>
    </dgm:pt>
    <dgm:pt modelId="{B05B97CD-F178-4AF5-9B6F-088B2E0CACC5}">
      <dgm:prSet phldr="0"/>
      <dgm:spPr/>
      <dgm:t>
        <a:bodyPr/>
        <a:lstStyle/>
        <a:p>
          <a:pPr rtl="0"/>
          <a:endParaRPr lang="en-US">
            <a:latin typeface="Calibri"/>
          </a:endParaRPr>
        </a:p>
      </dgm:t>
    </dgm:pt>
    <dgm:pt modelId="{11633036-D20F-418F-9333-CC37174113D2}" type="parTrans" cxnId="{196CD313-F857-4D5B-A8EE-7576A0A91E06}">
      <dgm:prSet/>
      <dgm:spPr/>
    </dgm:pt>
    <dgm:pt modelId="{184919C9-549D-4E02-9662-9FC0AC2277AD}" type="sibTrans" cxnId="{196CD313-F857-4D5B-A8EE-7576A0A91E06}">
      <dgm:prSet/>
      <dgm:spPr/>
    </dgm:pt>
    <dgm:pt modelId="{D406F14B-538C-4D2D-B72C-3F8803DB3C87}" type="pres">
      <dgm:prSet presAssocID="{E66DD0BF-9170-42ED-A7A8-DB3F4E1E345E}" presName="matrix" presStyleCnt="0">
        <dgm:presLayoutVars>
          <dgm:chMax val="1"/>
          <dgm:dir/>
          <dgm:resizeHandles val="exact"/>
        </dgm:presLayoutVars>
      </dgm:prSet>
      <dgm:spPr/>
    </dgm:pt>
    <dgm:pt modelId="{E14BA733-C74F-4252-87E4-E9174DF4A9CF}" type="pres">
      <dgm:prSet presAssocID="{E66DD0BF-9170-42ED-A7A8-DB3F4E1E345E}" presName="axisShape" presStyleLbl="bgShp" presStyleIdx="0" presStyleCnt="1" custLinFactNeighborX="183" custLinFactNeighborY="-366"/>
      <dgm:spPr/>
    </dgm:pt>
    <dgm:pt modelId="{6AAC7770-E43B-493A-A5D3-9F62F01D597A}" type="pres">
      <dgm:prSet presAssocID="{E66DD0BF-9170-42ED-A7A8-DB3F4E1E345E}" presName="rect1" presStyleLbl="node1" presStyleIdx="0" presStyleCnt="4">
        <dgm:presLayoutVars>
          <dgm:chMax val="0"/>
          <dgm:chPref val="0"/>
          <dgm:bulletEnabled val="1"/>
        </dgm:presLayoutVars>
      </dgm:prSet>
      <dgm:spPr/>
    </dgm:pt>
    <dgm:pt modelId="{7FE5F5A8-BD5D-42C4-8373-AA937062EDCD}" type="pres">
      <dgm:prSet presAssocID="{E66DD0BF-9170-42ED-A7A8-DB3F4E1E345E}" presName="rect2" presStyleLbl="node1" presStyleIdx="1" presStyleCnt="4" custLinFactNeighborX="-2348" custLinFactNeighborY="457">
        <dgm:presLayoutVars>
          <dgm:chMax val="0"/>
          <dgm:chPref val="0"/>
          <dgm:bulletEnabled val="1"/>
        </dgm:presLayoutVars>
      </dgm:prSet>
      <dgm:spPr/>
    </dgm:pt>
    <dgm:pt modelId="{E18B74F7-3C14-42FE-A61B-543E55BFDBAC}" type="pres">
      <dgm:prSet presAssocID="{E66DD0BF-9170-42ED-A7A8-DB3F4E1E345E}" presName="rect3" presStyleLbl="node1" presStyleIdx="2" presStyleCnt="4">
        <dgm:presLayoutVars>
          <dgm:chMax val="0"/>
          <dgm:chPref val="0"/>
          <dgm:bulletEnabled val="1"/>
        </dgm:presLayoutVars>
      </dgm:prSet>
      <dgm:spPr/>
    </dgm:pt>
    <dgm:pt modelId="{0D3B54D8-C109-4563-98E5-CEDEFE0C794F}" type="pres">
      <dgm:prSet presAssocID="{E66DD0BF-9170-42ED-A7A8-DB3F4E1E345E}" presName="rect4" presStyleLbl="node1" presStyleIdx="3" presStyleCnt="4">
        <dgm:presLayoutVars>
          <dgm:chMax val="0"/>
          <dgm:chPref val="0"/>
          <dgm:bulletEnabled val="1"/>
        </dgm:presLayoutVars>
      </dgm:prSet>
      <dgm:spPr/>
    </dgm:pt>
  </dgm:ptLst>
  <dgm:cxnLst>
    <dgm:cxn modelId="{17E95C0E-DF28-4331-A63B-14A8F3427829}" type="presOf" srcId="{A9F00F39-1D15-49C8-A1DB-2BBF5761312D}" destId="{7FE5F5A8-BD5D-42C4-8373-AA937062EDCD}" srcOrd="0" destOrd="0" presId="urn:microsoft.com/office/officeart/2005/8/layout/matrix2"/>
    <dgm:cxn modelId="{D1332413-D21D-4BA5-91CB-B16182594461}" srcId="{E66DD0BF-9170-42ED-A7A8-DB3F4E1E345E}" destId="{A9F00F39-1D15-49C8-A1DB-2BBF5761312D}" srcOrd="1" destOrd="0" parTransId="{41809942-C0CE-4B6A-A8C8-C2C4C50A61FB}" sibTransId="{7DFEF679-1A5A-4A69-89A8-9D0212C04490}"/>
    <dgm:cxn modelId="{196CD313-F857-4D5B-A8EE-7576A0A91E06}" srcId="{E66DD0BF-9170-42ED-A7A8-DB3F4E1E345E}" destId="{B05B97CD-F178-4AF5-9B6F-088B2E0CACC5}" srcOrd="4" destOrd="0" parTransId="{11633036-D20F-418F-9333-CC37174113D2}" sibTransId="{184919C9-549D-4E02-9662-9FC0AC2277AD}"/>
    <dgm:cxn modelId="{7202F913-44E1-4351-80C8-DC251147F5AC}" type="presOf" srcId="{9482F5EE-2071-4234-9B2E-B581A462A48D}" destId="{6AAC7770-E43B-493A-A5D3-9F62F01D597A}" srcOrd="0" destOrd="0" presId="urn:microsoft.com/office/officeart/2005/8/layout/matrix2"/>
    <dgm:cxn modelId="{AC7FCD40-0AA5-4427-AE4C-B5DE23524AA4}" srcId="{E66DD0BF-9170-42ED-A7A8-DB3F4E1E345E}" destId="{AF1A14F6-6B62-417C-9F5E-2338B5B84D83}" srcOrd="3" destOrd="0" parTransId="{F35E1114-68CD-4F29-A0F5-C3324229B727}" sibTransId="{FCA038B5-B265-4D68-BA9D-957841E818E1}"/>
    <dgm:cxn modelId="{1E53B26A-DB95-4026-AC1A-560DBCACC83C}" type="presOf" srcId="{AF1A14F6-6B62-417C-9F5E-2338B5B84D83}" destId="{0D3B54D8-C109-4563-98E5-CEDEFE0C794F}" srcOrd="0" destOrd="0" presId="urn:microsoft.com/office/officeart/2005/8/layout/matrix2"/>
    <dgm:cxn modelId="{0AD95B72-1286-4E04-A16C-4ABCBC964774}" type="presOf" srcId="{FFE782C1-2ED0-4EB2-8FBB-9F2BFB37802D}" destId="{E18B74F7-3C14-42FE-A61B-543E55BFDBAC}" srcOrd="0" destOrd="0" presId="urn:microsoft.com/office/officeart/2005/8/layout/matrix2"/>
    <dgm:cxn modelId="{D765F153-9E25-4AF1-BD04-2845D6247F7F}" type="presOf" srcId="{E66DD0BF-9170-42ED-A7A8-DB3F4E1E345E}" destId="{D406F14B-538C-4D2D-B72C-3F8803DB3C87}" srcOrd="0" destOrd="0" presId="urn:microsoft.com/office/officeart/2005/8/layout/matrix2"/>
    <dgm:cxn modelId="{A63536A3-E263-4282-808B-CB1F5D3766C3}" srcId="{E66DD0BF-9170-42ED-A7A8-DB3F4E1E345E}" destId="{FFE782C1-2ED0-4EB2-8FBB-9F2BFB37802D}" srcOrd="2" destOrd="0" parTransId="{C0107085-BE06-4595-B798-1461FE401F5B}" sibTransId="{E61E0AC9-904D-4A3B-9F88-2C1E338E6301}"/>
    <dgm:cxn modelId="{1F8B6EB0-D20A-418B-BB4F-C5D0AD8C5A1F}" srcId="{E66DD0BF-9170-42ED-A7A8-DB3F4E1E345E}" destId="{9482F5EE-2071-4234-9B2E-B581A462A48D}" srcOrd="0" destOrd="0" parTransId="{753182E7-5477-468E-A5CC-B81BD92F6A15}" sibTransId="{B8CA1685-F1AC-4703-AB06-B8E58D4E05D8}"/>
    <dgm:cxn modelId="{4B695601-1D99-494C-8576-5F0CD0E28787}" type="presParOf" srcId="{D406F14B-538C-4D2D-B72C-3F8803DB3C87}" destId="{E14BA733-C74F-4252-87E4-E9174DF4A9CF}" srcOrd="0" destOrd="0" presId="urn:microsoft.com/office/officeart/2005/8/layout/matrix2"/>
    <dgm:cxn modelId="{759265DC-AF8F-49F9-BE02-F71459C79710}" type="presParOf" srcId="{D406F14B-538C-4D2D-B72C-3F8803DB3C87}" destId="{6AAC7770-E43B-493A-A5D3-9F62F01D597A}" srcOrd="1" destOrd="0" presId="urn:microsoft.com/office/officeart/2005/8/layout/matrix2"/>
    <dgm:cxn modelId="{A3615EAD-2087-4272-9F8E-2975CFF6B918}" type="presParOf" srcId="{D406F14B-538C-4D2D-B72C-3F8803DB3C87}" destId="{7FE5F5A8-BD5D-42C4-8373-AA937062EDCD}" srcOrd="2" destOrd="0" presId="urn:microsoft.com/office/officeart/2005/8/layout/matrix2"/>
    <dgm:cxn modelId="{5AF87418-CC8A-480A-8D15-D95930698390}" type="presParOf" srcId="{D406F14B-538C-4D2D-B72C-3F8803DB3C87}" destId="{E18B74F7-3C14-42FE-A61B-543E55BFDBAC}" srcOrd="3" destOrd="0" presId="urn:microsoft.com/office/officeart/2005/8/layout/matrix2"/>
    <dgm:cxn modelId="{C6DC6521-FDBE-4093-9ECF-E20A6C28296E}" type="presParOf" srcId="{D406F14B-538C-4D2D-B72C-3F8803DB3C87}" destId="{0D3B54D8-C109-4563-98E5-CEDEFE0C794F}"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5A946-109A-4990-8A3C-925C0CC7AD60}">
      <dsp:nvSpPr>
        <dsp:cNvPr id="0" name=""/>
        <dsp:cNvSpPr/>
      </dsp:nvSpPr>
      <dsp:spPr>
        <a:xfrm>
          <a:off x="3036642" y="0"/>
          <a:ext cx="2024428" cy="1263894"/>
        </a:xfrm>
        <a:prstGeom prst="trapezoid">
          <a:avLst>
            <a:gd name="adj" fmla="val 80087"/>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a:rPr>
            <a:t> </a:t>
          </a:r>
          <a:r>
            <a:rPr lang="en-US" sz="800" b="1" kern="1200">
              <a:latin typeface="Calibri"/>
            </a:rPr>
            <a:t>Missie</a:t>
          </a:r>
          <a:br>
            <a:rPr lang="en-US" sz="800" kern="1200">
              <a:latin typeface="Calibri"/>
            </a:rPr>
          </a:br>
          <a:r>
            <a:rPr lang="nl-NL" sz="800" kern="1200">
              <a:latin typeface="Calibri"/>
            </a:rPr>
            <a:t>Nieuwe</a:t>
          </a:r>
          <a:br>
            <a:rPr lang="nl-NL" sz="800" kern="1200">
              <a:latin typeface="Calibri"/>
            </a:rPr>
          </a:br>
          <a:r>
            <a:rPr lang="nl-NL" sz="800" kern="1200">
              <a:latin typeface="Calibri"/>
            </a:rPr>
            <a:t>technologieën </a:t>
          </a:r>
          <a:br>
            <a:rPr lang="nl-NL" sz="800" kern="1200">
              <a:latin typeface="Calibri"/>
            </a:rPr>
          </a:br>
          <a:r>
            <a:rPr lang="nl-NL" sz="800" kern="1200">
              <a:latin typeface="Calibri"/>
            </a:rPr>
            <a:t>te ontwikkelen. </a:t>
          </a:r>
          <a:br>
            <a:rPr lang="nl-NL" sz="800" kern="1200">
              <a:latin typeface="Calibri"/>
            </a:rPr>
          </a:br>
          <a:r>
            <a:rPr lang="nl-NL" sz="800" kern="1200">
              <a:latin typeface="Calibri"/>
            </a:rPr>
            <a:t>De missie is om </a:t>
          </a:r>
          <a:br>
            <a:rPr lang="nl-NL" sz="800" kern="1200">
              <a:latin typeface="Calibri"/>
            </a:rPr>
          </a:br>
          <a:r>
            <a:rPr lang="nl-NL" sz="800" kern="1200">
              <a:latin typeface="Calibri"/>
            </a:rPr>
            <a:t>Machine Learning </a:t>
          </a:r>
          <a:br>
            <a:rPr lang="nl-NL" sz="800" kern="1200">
              <a:latin typeface="Calibri"/>
            </a:rPr>
          </a:br>
          <a:r>
            <a:rPr lang="nl-NL" sz="800" kern="1200">
              <a:latin typeface="Calibri"/>
            </a:rPr>
            <a:t>mogelijk te maken </a:t>
          </a:r>
          <a:br>
            <a:rPr lang="nl-NL" sz="800" kern="1200">
              <a:latin typeface="Calibri"/>
            </a:rPr>
          </a:br>
          <a:r>
            <a:rPr lang="nl-NL" sz="800" kern="1200">
              <a:latin typeface="Calibri"/>
            </a:rPr>
            <a:t>op apparaten </a:t>
          </a:r>
          <a:br>
            <a:rPr lang="nl-NL" sz="800" kern="1200">
              <a:latin typeface="Calibri"/>
            </a:rPr>
          </a:br>
          <a:r>
            <a:rPr lang="nl-NL" sz="800" kern="1200">
              <a:latin typeface="Calibri"/>
            </a:rPr>
            <a:t>met beperkte middelen, </a:t>
          </a:r>
          <a:br>
            <a:rPr lang="nl-NL" sz="800" kern="1200">
              <a:latin typeface="Calibri"/>
            </a:rPr>
          </a:br>
          <a:r>
            <a:rPr lang="nl-NL" sz="800" kern="1200">
              <a:latin typeface="Calibri"/>
            </a:rPr>
            <a:t>zoals sensoren en microcontrollers. </a:t>
          </a:r>
          <a:endParaRPr lang="en-US" sz="800" kern="1200">
            <a:latin typeface="Calibri"/>
          </a:endParaRPr>
        </a:p>
      </dsp:txBody>
      <dsp:txXfrm>
        <a:off x="3036642" y="0"/>
        <a:ext cx="2024428" cy="1263894"/>
      </dsp:txXfrm>
    </dsp:sp>
    <dsp:sp modelId="{6B4EE435-4070-4E51-A701-94D871AA3993}">
      <dsp:nvSpPr>
        <dsp:cNvPr id="0" name=""/>
        <dsp:cNvSpPr/>
      </dsp:nvSpPr>
      <dsp:spPr>
        <a:xfrm>
          <a:off x="2024428" y="1263893"/>
          <a:ext cx="4048856" cy="1263894"/>
        </a:xfrm>
        <a:prstGeom prst="trapezoid">
          <a:avLst>
            <a:gd name="adj" fmla="val 80087"/>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nl-NL" sz="800" i="1" kern="1200">
              <a:latin typeface="Calibri"/>
            </a:rPr>
            <a:t> </a:t>
          </a:r>
          <a:r>
            <a:rPr lang="nl-NL" sz="800" b="1" i="0" kern="1200">
              <a:latin typeface="Calibri"/>
            </a:rPr>
            <a:t>Visie</a:t>
          </a:r>
          <a:r>
            <a:rPr lang="nl-NL" sz="800" i="0" kern="1200">
              <a:latin typeface="Calibri"/>
            </a:rPr>
            <a:t>:</a:t>
          </a:r>
          <a:br>
            <a:rPr lang="nl-NL" sz="800" i="0" kern="1200">
              <a:latin typeface="Calibri"/>
            </a:rPr>
          </a:br>
          <a:r>
            <a:rPr lang="nl-NL" sz="800" i="0" kern="1200">
              <a:latin typeface="Calibri"/>
            </a:rPr>
            <a:t>De</a:t>
          </a:r>
          <a:r>
            <a:rPr lang="nl-NL" sz="800" i="0" kern="1200"/>
            <a:t> ontwikkeling en het gebruik van Tiny Machine Learning (Tiny ML) in de betonindustrie zijn prioriteiten voor Techport Tata Steel. Tiny ML technologie kan worden toegepast om de productiviteit en effectiviteit van de staalindustrie te verhogen.</a:t>
          </a:r>
        </a:p>
      </dsp:txBody>
      <dsp:txXfrm>
        <a:off x="2732978" y="1263893"/>
        <a:ext cx="2631757" cy="1263894"/>
      </dsp:txXfrm>
    </dsp:sp>
    <dsp:sp modelId="{899B9B4B-61DC-4556-842F-EABDE0611935}">
      <dsp:nvSpPr>
        <dsp:cNvPr id="0" name=""/>
        <dsp:cNvSpPr/>
      </dsp:nvSpPr>
      <dsp:spPr>
        <a:xfrm>
          <a:off x="1012214" y="2527787"/>
          <a:ext cx="6073285" cy="1263894"/>
        </a:xfrm>
        <a:prstGeom prst="trapezoid">
          <a:avLst>
            <a:gd name="adj" fmla="val 80087"/>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nl-NL" sz="800" kern="1200">
              <a:latin typeface="Calibri"/>
            </a:rPr>
            <a:t> </a:t>
          </a:r>
          <a:r>
            <a:rPr lang="nl-NL" sz="800" b="1" kern="1200">
              <a:latin typeface="Calibri"/>
            </a:rPr>
            <a:t>Strategie</a:t>
          </a:r>
          <a:r>
            <a:rPr lang="nl-NL" sz="800" kern="1200">
              <a:latin typeface="Calibri"/>
            </a:rPr>
            <a:t>:</a:t>
          </a:r>
          <a:br>
            <a:rPr lang="nl-NL" sz="800" kern="1200">
              <a:latin typeface="Calibri"/>
            </a:rPr>
          </a:br>
          <a:r>
            <a:rPr lang="nl-NL" sz="800" kern="1200">
              <a:latin typeface="Calibri"/>
            </a:rPr>
            <a:t>Het verbeteren van efficiënte, veilige en duurzame fabrieksinstallaties. </a:t>
          </a:r>
          <a:r>
            <a:rPr lang="nl-NL" sz="800" kern="1200">
              <a:solidFill>
                <a:srgbClr val="374151"/>
              </a:solidFill>
              <a:latin typeface="Calibri"/>
            </a:rPr>
            <a:t>Deze doelen worden behaald door oplossingen te ontwikkelen die gericht zijn op het detecteren van energielekkage, het voorspellen van piekbelasting en het monitoren van de conditie van fabrieksinstallaties. Deze oplossingen worden aangeboden als een dienst en er wordt gestreefd naar langdurige samenwerkingsverbanden met klanten.</a:t>
          </a:r>
          <a:endParaRPr lang="nl-NL" sz="800" kern="1200">
            <a:solidFill>
              <a:srgbClr val="374151"/>
            </a:solidFill>
          </a:endParaRPr>
        </a:p>
      </dsp:txBody>
      <dsp:txXfrm>
        <a:off x="2075039" y="2527787"/>
        <a:ext cx="3947635" cy="1263894"/>
      </dsp:txXfrm>
    </dsp:sp>
    <dsp:sp modelId="{C2B7BC7E-41AA-4D26-B647-3F84CCB37647}">
      <dsp:nvSpPr>
        <dsp:cNvPr id="0" name=""/>
        <dsp:cNvSpPr/>
      </dsp:nvSpPr>
      <dsp:spPr>
        <a:xfrm>
          <a:off x="0" y="3791682"/>
          <a:ext cx="8097713" cy="1263894"/>
        </a:xfrm>
        <a:prstGeom prst="trapezoid">
          <a:avLst>
            <a:gd name="adj" fmla="val 80087"/>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a:rPr>
            <a:t> </a:t>
          </a:r>
          <a:r>
            <a:rPr lang="en-US" sz="800" b="1" kern="1200">
              <a:latin typeface="Calibri"/>
            </a:rPr>
            <a:t>Bouwstenen</a:t>
          </a:r>
          <a:r>
            <a:rPr lang="en-US" sz="800" kern="1200">
              <a:latin typeface="Calibri"/>
            </a:rPr>
            <a:t>:</a:t>
          </a:r>
          <a:br>
            <a:rPr lang="en-US" sz="800" kern="1200">
              <a:solidFill>
                <a:srgbClr val="010000"/>
              </a:solidFill>
              <a:latin typeface="Calibri"/>
            </a:rPr>
          </a:br>
          <a:r>
            <a:rPr lang="en-US" sz="800" kern="1200">
              <a:solidFill>
                <a:srgbClr val="010000"/>
              </a:solidFill>
              <a:latin typeface="Calibri"/>
            </a:rPr>
            <a:t>Actie &gt; </a:t>
          </a:r>
          <a:r>
            <a:rPr lang="en-US" sz="800" kern="1200" err="1">
              <a:solidFill>
                <a:srgbClr val="010000"/>
              </a:solidFill>
              <a:latin typeface="Calibri"/>
            </a:rPr>
            <a:t>Uitvoeren</a:t>
          </a:r>
          <a:r>
            <a:rPr lang="en-US" sz="800" kern="1200">
              <a:solidFill>
                <a:srgbClr val="010000"/>
              </a:solidFill>
              <a:latin typeface="Calibri"/>
            </a:rPr>
            <a:t> van </a:t>
          </a:r>
          <a:r>
            <a:rPr lang="en-US" sz="800" kern="1200" err="1">
              <a:solidFill>
                <a:srgbClr val="010000"/>
              </a:solidFill>
              <a:latin typeface="Calibri"/>
            </a:rPr>
            <a:t>metingen</a:t>
          </a:r>
          <a:r>
            <a:rPr lang="en-US" sz="800" kern="1200">
              <a:solidFill>
                <a:srgbClr val="010000"/>
              </a:solidFill>
              <a:latin typeface="Calibri"/>
            </a:rPr>
            <a:t> </a:t>
          </a:r>
          <a:r>
            <a:rPr lang="en-US" sz="800" kern="1200" err="1">
              <a:solidFill>
                <a:srgbClr val="010000"/>
              </a:solidFill>
              <a:latin typeface="Calibri"/>
            </a:rPr>
            <a:t>en</a:t>
          </a:r>
          <a:r>
            <a:rPr lang="en-US" sz="800" kern="1200">
              <a:solidFill>
                <a:srgbClr val="010000"/>
              </a:solidFill>
              <a:latin typeface="Calibri"/>
            </a:rPr>
            <a:t> </a:t>
          </a:r>
          <a:r>
            <a:rPr lang="en-US" sz="800" kern="1200" err="1">
              <a:solidFill>
                <a:srgbClr val="010000"/>
              </a:solidFill>
              <a:latin typeface="Calibri"/>
            </a:rPr>
            <a:t>verzamelen</a:t>
          </a:r>
          <a:r>
            <a:rPr lang="en-US" sz="800" kern="1200">
              <a:solidFill>
                <a:srgbClr val="010000"/>
              </a:solidFill>
              <a:latin typeface="Calibri"/>
            </a:rPr>
            <a:t> van machine learning om </a:t>
          </a:r>
          <a:r>
            <a:rPr lang="en-US" sz="800" kern="1200" err="1">
              <a:solidFill>
                <a:srgbClr val="010000"/>
              </a:solidFill>
              <a:latin typeface="Calibri"/>
            </a:rPr>
            <a:t>piekbelasting</a:t>
          </a:r>
          <a:r>
            <a:rPr lang="en-US" sz="800" kern="1200">
              <a:solidFill>
                <a:srgbClr val="010000"/>
              </a:solidFill>
              <a:latin typeface="Calibri"/>
            </a:rPr>
            <a:t> </a:t>
          </a:r>
          <a:r>
            <a:rPr lang="en-US" sz="800" kern="1200" err="1">
              <a:solidFill>
                <a:srgbClr val="010000"/>
              </a:solidFill>
              <a:latin typeface="Calibri"/>
            </a:rPr>
            <a:t>te</a:t>
          </a:r>
          <a:r>
            <a:rPr lang="en-US" sz="800" kern="1200">
              <a:solidFill>
                <a:srgbClr val="010000"/>
              </a:solidFill>
              <a:latin typeface="Calibri"/>
            </a:rPr>
            <a:t> </a:t>
          </a:r>
          <a:r>
            <a:rPr lang="en-US" sz="800" kern="1200" err="1">
              <a:solidFill>
                <a:srgbClr val="010000"/>
              </a:solidFill>
              <a:latin typeface="Calibri"/>
            </a:rPr>
            <a:t>voorspellen</a:t>
          </a:r>
          <a:r>
            <a:rPr lang="en-US" sz="800" kern="1200">
              <a:solidFill>
                <a:srgbClr val="010000"/>
              </a:solidFill>
              <a:latin typeface="Calibri"/>
            </a:rPr>
            <a:t>.</a:t>
          </a:r>
          <a:br>
            <a:rPr lang="en-US" sz="800" kern="1200">
              <a:solidFill>
                <a:srgbClr val="010000"/>
              </a:solidFill>
            </a:rPr>
          </a:br>
          <a:r>
            <a:rPr lang="en-US" sz="800" kern="1200" err="1">
              <a:latin typeface="Calibri"/>
            </a:rPr>
            <a:t>Middelen</a:t>
          </a:r>
          <a:r>
            <a:rPr lang="en-US" sz="800" kern="1200">
              <a:solidFill>
                <a:srgbClr val="010000"/>
              </a:solidFill>
              <a:latin typeface="Calibri"/>
            </a:rPr>
            <a:t> &gt;</a:t>
          </a:r>
          <a:r>
            <a:rPr lang="en-US" sz="800" kern="1200">
              <a:latin typeface="Calibri"/>
            </a:rPr>
            <a:t> </a:t>
          </a:r>
          <a:r>
            <a:rPr lang="en-US" sz="800" kern="1200" err="1">
              <a:latin typeface="Calibri"/>
            </a:rPr>
            <a:t>Sensoren</a:t>
          </a:r>
          <a:r>
            <a:rPr lang="en-US" sz="800" kern="1200">
              <a:solidFill>
                <a:srgbClr val="010000"/>
              </a:solidFill>
              <a:latin typeface="Calibri"/>
            </a:rPr>
            <a:t> </a:t>
          </a:r>
          <a:r>
            <a:rPr lang="en-US" sz="800" kern="1200" err="1">
              <a:latin typeface="Calibri"/>
            </a:rPr>
            <a:t>en</a:t>
          </a:r>
          <a:r>
            <a:rPr lang="en-US" sz="800" kern="1200">
              <a:latin typeface="Calibri"/>
            </a:rPr>
            <a:t> boards </a:t>
          </a:r>
          <a:r>
            <a:rPr lang="en-US" sz="800" kern="1200" err="1">
              <a:latin typeface="Calibri"/>
            </a:rPr>
            <a:t>voor</a:t>
          </a:r>
          <a:r>
            <a:rPr lang="en-US" sz="800" kern="1200">
              <a:latin typeface="Calibri"/>
            </a:rPr>
            <a:t> het </a:t>
          </a:r>
          <a:r>
            <a:rPr lang="en-US" sz="800" kern="1200" err="1">
              <a:latin typeface="Calibri"/>
            </a:rPr>
            <a:t>meten</a:t>
          </a:r>
          <a:r>
            <a:rPr lang="en-US" sz="800" kern="1200">
              <a:latin typeface="Calibri"/>
            </a:rPr>
            <a:t> van </a:t>
          </a:r>
          <a:r>
            <a:rPr lang="en-US" sz="800" kern="1200" err="1">
              <a:latin typeface="Calibri"/>
            </a:rPr>
            <a:t>piekbelasting</a:t>
          </a:r>
          <a:r>
            <a:rPr lang="en-US" sz="800" kern="1200">
              <a:solidFill>
                <a:srgbClr val="010000"/>
              </a:solidFill>
              <a:latin typeface="Calibri"/>
            </a:rPr>
            <a:t>.</a:t>
          </a:r>
          <a:r>
            <a:rPr lang="en-US" sz="800" kern="1200">
              <a:latin typeface="Calibri"/>
            </a:rPr>
            <a:t> </a:t>
          </a:r>
          <a:r>
            <a:rPr lang="en-US" sz="800" kern="1200" err="1">
              <a:latin typeface="Calibri"/>
            </a:rPr>
            <a:t>Daarnaast</a:t>
          </a:r>
          <a:r>
            <a:rPr lang="en-US" sz="800" kern="1200">
              <a:latin typeface="Calibri"/>
            </a:rPr>
            <a:t> </a:t>
          </a:r>
          <a:r>
            <a:rPr lang="en-US" sz="800" kern="1200" err="1">
              <a:latin typeface="Calibri"/>
            </a:rPr>
            <a:t>ook</a:t>
          </a:r>
          <a:r>
            <a:rPr lang="en-US" sz="800" kern="1200">
              <a:latin typeface="Calibri"/>
            </a:rPr>
            <a:t> computers </a:t>
          </a:r>
          <a:r>
            <a:rPr lang="en-US" sz="800" kern="1200" err="1">
              <a:latin typeface="Calibri"/>
            </a:rPr>
            <a:t>en</a:t>
          </a:r>
          <a:r>
            <a:rPr lang="en-US" sz="800" kern="1200">
              <a:latin typeface="Calibri"/>
            </a:rPr>
            <a:t> servers </a:t>
          </a:r>
          <a:r>
            <a:rPr lang="en-US" sz="800" kern="1200" err="1">
              <a:latin typeface="Calibri"/>
            </a:rPr>
            <a:t>voor</a:t>
          </a:r>
          <a:r>
            <a:rPr lang="en-US" sz="800" kern="1200">
              <a:latin typeface="Calibri"/>
            </a:rPr>
            <a:t> het</a:t>
          </a:r>
          <a:r>
            <a:rPr lang="en-US" sz="800" kern="1200">
              <a:solidFill>
                <a:srgbClr val="010000"/>
              </a:solidFill>
              <a:latin typeface="Calibri"/>
            </a:rPr>
            <a:t> </a:t>
          </a:r>
          <a:r>
            <a:rPr lang="en-US" sz="800" kern="1200" err="1">
              <a:latin typeface="Calibri"/>
            </a:rPr>
            <a:t>analyseren</a:t>
          </a:r>
          <a:r>
            <a:rPr lang="en-US" sz="800" kern="1200">
              <a:solidFill>
                <a:srgbClr val="010000"/>
              </a:solidFill>
              <a:latin typeface="Calibri"/>
            </a:rPr>
            <a:t> </a:t>
          </a:r>
          <a:r>
            <a:rPr lang="en-US" sz="800" kern="1200">
              <a:latin typeface="Calibri"/>
            </a:rPr>
            <a:t>van</a:t>
          </a:r>
          <a:r>
            <a:rPr lang="en-US" sz="800" kern="1200">
              <a:solidFill>
                <a:srgbClr val="010000"/>
              </a:solidFill>
              <a:latin typeface="Calibri"/>
            </a:rPr>
            <a:t> de</a:t>
          </a:r>
          <a:r>
            <a:rPr lang="en-US" sz="800" kern="1200">
              <a:latin typeface="Calibri"/>
            </a:rPr>
            <a:t> verkregen data</a:t>
          </a:r>
          <a:r>
            <a:rPr lang="en-US" sz="800" kern="1200">
              <a:solidFill>
                <a:srgbClr val="010000"/>
              </a:solidFill>
              <a:latin typeface="Calibri"/>
            </a:rPr>
            <a:t>.</a:t>
          </a:r>
          <a:br>
            <a:rPr lang="en-US" sz="800" kern="1200">
              <a:solidFill>
                <a:srgbClr val="010000"/>
              </a:solidFill>
              <a:latin typeface="Calibri"/>
            </a:rPr>
          </a:br>
          <a:r>
            <a:rPr lang="en-US" sz="800" kern="1200" err="1">
              <a:latin typeface="Calibri"/>
            </a:rPr>
            <a:t>Structuur</a:t>
          </a:r>
          <a:r>
            <a:rPr lang="en-US" sz="800" kern="1200">
              <a:solidFill>
                <a:srgbClr val="010000"/>
              </a:solidFill>
              <a:latin typeface="Calibri"/>
            </a:rPr>
            <a:t> &gt;</a:t>
          </a:r>
          <a:r>
            <a:rPr lang="en-US" sz="800" kern="1200">
              <a:latin typeface="Calibri"/>
            </a:rPr>
            <a:t> </a:t>
          </a:r>
          <a:r>
            <a:rPr lang="en-US" sz="800" kern="1200" err="1">
              <a:latin typeface="Calibri"/>
            </a:rPr>
            <a:t>georganiseerde</a:t>
          </a:r>
          <a:r>
            <a:rPr lang="en-US" sz="800" kern="1200">
              <a:latin typeface="Calibri"/>
            </a:rPr>
            <a:t> </a:t>
          </a:r>
          <a:r>
            <a:rPr lang="en-US" sz="800" kern="1200" err="1">
              <a:solidFill>
                <a:srgbClr val="010000"/>
              </a:solidFill>
              <a:latin typeface="Calibri"/>
            </a:rPr>
            <a:t>en</a:t>
          </a:r>
          <a:r>
            <a:rPr lang="en-US" sz="800" kern="1200">
              <a:solidFill>
                <a:srgbClr val="010000"/>
              </a:solidFill>
              <a:latin typeface="Calibri"/>
            </a:rPr>
            <a:t> </a:t>
          </a:r>
          <a:r>
            <a:rPr lang="en-US" sz="800" kern="1200" err="1">
              <a:latin typeface="Calibri"/>
            </a:rPr>
            <a:t>gestructureerde</a:t>
          </a:r>
          <a:r>
            <a:rPr lang="en-US" sz="800" kern="1200">
              <a:latin typeface="Calibri"/>
            </a:rPr>
            <a:t> </a:t>
          </a:r>
          <a:r>
            <a:rPr lang="en-US" sz="800" kern="1200" err="1">
              <a:solidFill>
                <a:srgbClr val="010000"/>
              </a:solidFill>
              <a:latin typeface="Calibri"/>
            </a:rPr>
            <a:t>aanpak</a:t>
          </a:r>
          <a:r>
            <a:rPr lang="en-US" sz="800" kern="1200">
              <a:solidFill>
                <a:srgbClr val="010000"/>
              </a:solidFill>
              <a:latin typeface="Calibri"/>
            </a:rPr>
            <a:t> </a:t>
          </a:r>
          <a:r>
            <a:rPr lang="en-US" sz="800" kern="1200" err="1">
              <a:solidFill>
                <a:srgbClr val="010000"/>
              </a:solidFill>
              <a:latin typeface="Calibri"/>
            </a:rPr>
            <a:t>voor</a:t>
          </a:r>
          <a:r>
            <a:rPr lang="en-US" sz="800" kern="1200">
              <a:latin typeface="Calibri"/>
            </a:rPr>
            <a:t> het</a:t>
          </a:r>
          <a:r>
            <a:rPr lang="en-US" sz="800" kern="1200">
              <a:solidFill>
                <a:srgbClr val="010000"/>
              </a:solidFill>
              <a:latin typeface="Calibri"/>
            </a:rPr>
            <a:t> </a:t>
          </a:r>
          <a:r>
            <a:rPr lang="en-US" sz="800" kern="1200" err="1">
              <a:latin typeface="Calibri"/>
            </a:rPr>
            <a:t>uitvoeren</a:t>
          </a:r>
          <a:r>
            <a:rPr lang="en-US" sz="800" kern="1200">
              <a:solidFill>
                <a:srgbClr val="010000"/>
              </a:solidFill>
              <a:latin typeface="Calibri"/>
            </a:rPr>
            <a:t> </a:t>
          </a:r>
          <a:r>
            <a:rPr lang="en-US" sz="800" kern="1200">
              <a:latin typeface="Calibri"/>
            </a:rPr>
            <a:t>van </a:t>
          </a:r>
          <a:r>
            <a:rPr lang="en-US" sz="800" kern="1200" err="1">
              <a:latin typeface="Calibri"/>
            </a:rPr>
            <a:t>metingen</a:t>
          </a:r>
          <a:r>
            <a:rPr lang="en-US" sz="800" kern="1200">
              <a:solidFill>
                <a:srgbClr val="010000"/>
              </a:solidFill>
              <a:latin typeface="Calibri"/>
            </a:rPr>
            <a:t> </a:t>
          </a:r>
          <a:r>
            <a:rPr lang="en-US" sz="800" kern="1200" err="1">
              <a:latin typeface="Calibri"/>
            </a:rPr>
            <a:t>en</a:t>
          </a:r>
          <a:r>
            <a:rPr lang="en-US" sz="800" kern="1200">
              <a:latin typeface="Calibri"/>
            </a:rPr>
            <a:t> </a:t>
          </a:r>
          <a:r>
            <a:rPr lang="en-US" sz="800" kern="1200" err="1">
              <a:latin typeface="Calibri"/>
            </a:rPr>
            <a:t>onderhoudswerkzaamheden</a:t>
          </a:r>
          <a:r>
            <a:rPr lang="en-US" sz="800" kern="1200">
              <a:solidFill>
                <a:srgbClr val="010000"/>
              </a:solidFill>
              <a:latin typeface="Calibri"/>
            </a:rPr>
            <a:t>.</a:t>
          </a:r>
          <a:br>
            <a:rPr lang="en-US" sz="800" kern="1200"/>
          </a:br>
          <a:endParaRPr lang="en-US" sz="800" kern="1200">
            <a:solidFill>
              <a:srgbClr val="010000"/>
            </a:solidFill>
            <a:latin typeface="Calibri"/>
          </a:endParaRPr>
        </a:p>
      </dsp:txBody>
      <dsp:txXfrm>
        <a:off x="1417099" y="3791682"/>
        <a:ext cx="5263514" cy="1263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29358-7DFE-4668-8904-B60D5B290206}">
      <dsp:nvSpPr>
        <dsp:cNvPr id="0" name=""/>
        <dsp:cNvSpPr/>
      </dsp:nvSpPr>
      <dsp:spPr>
        <a:xfrm>
          <a:off x="76568" y="1877891"/>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solidFill>
                <a:srgbClr val="343541"/>
              </a:solidFill>
              <a:latin typeface="Calibri"/>
            </a:rPr>
            <a:t> </a:t>
          </a:r>
          <a:r>
            <a:rPr lang="en-US" sz="1300" kern="1200">
              <a:latin typeface="Calibri"/>
            </a:rPr>
            <a:t>Hoe </a:t>
          </a:r>
          <a:r>
            <a:rPr lang="en-US" sz="1300" kern="1200" err="1">
              <a:latin typeface="Calibri"/>
            </a:rPr>
            <a:t>kan</a:t>
          </a:r>
          <a:r>
            <a:rPr lang="en-US" sz="1300" kern="1200">
              <a:latin typeface="Calibri"/>
            </a:rPr>
            <a:t> Tiny ML-</a:t>
          </a:r>
          <a:r>
            <a:rPr lang="en-US" sz="1300" kern="1200" err="1">
              <a:latin typeface="Calibri"/>
            </a:rPr>
            <a:t>technologie</a:t>
          </a:r>
          <a:r>
            <a:rPr lang="en-US" sz="1300" kern="1200">
              <a:latin typeface="Calibri"/>
            </a:rPr>
            <a:t> </a:t>
          </a:r>
          <a:r>
            <a:rPr lang="en-US" sz="1300" kern="1200" err="1">
              <a:latin typeface="Calibri"/>
            </a:rPr>
            <a:t>worden</a:t>
          </a:r>
          <a:r>
            <a:rPr lang="en-US" sz="1300" kern="1200">
              <a:latin typeface="Calibri"/>
            </a:rPr>
            <a:t> </a:t>
          </a:r>
          <a:r>
            <a:rPr lang="en-US" sz="1300" kern="1200" err="1">
              <a:latin typeface="Calibri"/>
            </a:rPr>
            <a:t>gebruikt</a:t>
          </a:r>
          <a:r>
            <a:rPr lang="en-US" sz="1300" kern="1200">
              <a:latin typeface="Calibri"/>
            </a:rPr>
            <a:t> om anomalies in </a:t>
          </a:r>
          <a:r>
            <a:rPr lang="en-US" sz="1300" kern="1200" err="1">
              <a:latin typeface="Calibri"/>
            </a:rPr>
            <a:t>fabrieksinstallaties</a:t>
          </a:r>
          <a:r>
            <a:rPr lang="en-US" sz="1300" kern="1200">
              <a:latin typeface="Calibri"/>
            </a:rPr>
            <a:t> </a:t>
          </a:r>
          <a:r>
            <a:rPr lang="en-US" sz="1300" kern="1200" err="1">
              <a:latin typeface="Calibri"/>
            </a:rPr>
            <a:t>bij</a:t>
          </a:r>
          <a:r>
            <a:rPr lang="en-US" sz="1300" kern="1200">
              <a:latin typeface="Calibri"/>
            </a:rPr>
            <a:t> </a:t>
          </a:r>
          <a:r>
            <a:rPr lang="en-US" sz="1300" kern="1200" err="1">
              <a:latin typeface="Calibri"/>
            </a:rPr>
            <a:t>Techport</a:t>
          </a:r>
          <a:r>
            <a:rPr lang="en-US" sz="1300" kern="1200">
              <a:latin typeface="Calibri"/>
            </a:rPr>
            <a:t> Tata Steel </a:t>
          </a:r>
          <a:r>
            <a:rPr lang="en-US" sz="1300" kern="1200" err="1">
              <a:latin typeface="Calibri"/>
            </a:rPr>
            <a:t>te</a:t>
          </a:r>
          <a:r>
            <a:rPr lang="en-US" sz="1300" kern="1200">
              <a:latin typeface="Calibri"/>
            </a:rPr>
            <a:t> </a:t>
          </a:r>
          <a:r>
            <a:rPr lang="en-US" sz="1300" kern="1200" err="1">
              <a:latin typeface="Calibri"/>
            </a:rPr>
            <a:t>voorspellen</a:t>
          </a:r>
          <a:r>
            <a:rPr lang="en-US" sz="1300" kern="1200">
              <a:latin typeface="Calibri"/>
            </a:rPr>
            <a:t> </a:t>
          </a:r>
          <a:r>
            <a:rPr lang="en-US" sz="1300" kern="1200" err="1">
              <a:latin typeface="Calibri"/>
            </a:rPr>
            <a:t>en</a:t>
          </a:r>
          <a:r>
            <a:rPr lang="en-US" sz="1300" kern="1200">
              <a:latin typeface="Calibri"/>
            </a:rPr>
            <a:t> </a:t>
          </a:r>
          <a:r>
            <a:rPr lang="en-US" sz="1300" kern="1200" err="1">
              <a:latin typeface="Calibri"/>
            </a:rPr>
            <a:t>te</a:t>
          </a:r>
          <a:r>
            <a:rPr lang="en-US" sz="1300" kern="1200">
              <a:latin typeface="Calibri"/>
            </a:rPr>
            <a:t> </a:t>
          </a:r>
          <a:r>
            <a:rPr lang="en-US" sz="1300" kern="1200" err="1">
              <a:latin typeface="Calibri"/>
            </a:rPr>
            <a:t>beheren</a:t>
          </a:r>
          <a:r>
            <a:rPr lang="en-US" sz="1300" kern="1200">
              <a:latin typeface="Calibri"/>
            </a:rPr>
            <a:t>?</a:t>
          </a:r>
          <a:endParaRPr lang="en-US" sz="1300" kern="1200"/>
        </a:p>
      </dsp:txBody>
      <dsp:txXfrm>
        <a:off x="108433" y="1909756"/>
        <a:ext cx="2112164" cy="1024217"/>
      </dsp:txXfrm>
    </dsp:sp>
    <dsp:sp modelId="{F21E5ECF-FE2A-4421-8380-30233F41A261}">
      <dsp:nvSpPr>
        <dsp:cNvPr id="0" name=""/>
        <dsp:cNvSpPr/>
      </dsp:nvSpPr>
      <dsp:spPr>
        <a:xfrm rot="18289469">
          <a:off x="1925593" y="1776080"/>
          <a:ext cx="1524097" cy="40429"/>
        </a:xfrm>
        <a:custGeom>
          <a:avLst/>
          <a:gdLst/>
          <a:ahLst/>
          <a:cxnLst/>
          <a:rect l="0" t="0" r="0" b="0"/>
          <a:pathLst>
            <a:path>
              <a:moveTo>
                <a:pt x="0" y="20214"/>
              </a:moveTo>
              <a:lnTo>
                <a:pt x="152409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9539" y="1758193"/>
        <a:ext cx="76204" cy="76204"/>
      </dsp:txXfrm>
    </dsp:sp>
    <dsp:sp modelId="{294B6B1D-7B9E-4BA6-9010-64EB855D6CDB}">
      <dsp:nvSpPr>
        <dsp:cNvPr id="0" name=""/>
        <dsp:cNvSpPr/>
      </dsp:nvSpPr>
      <dsp:spPr>
        <a:xfrm>
          <a:off x="3122821" y="626752"/>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Data </a:t>
          </a:r>
          <a:r>
            <a:rPr lang="en-US" sz="1300" kern="1200" err="1">
              <a:latin typeface="Calibri"/>
            </a:rPr>
            <a:t>verzameling</a:t>
          </a:r>
          <a:r>
            <a:rPr lang="en-US" sz="1300" kern="1200">
              <a:latin typeface="Calibri"/>
            </a:rPr>
            <a:t>- </a:t>
          </a:r>
          <a:r>
            <a:rPr lang="en-US" sz="1300" kern="1200" err="1">
              <a:latin typeface="Calibri"/>
            </a:rPr>
            <a:t>en</a:t>
          </a:r>
          <a:r>
            <a:rPr lang="en-US" sz="1300" kern="1200">
              <a:latin typeface="Calibri"/>
            </a:rPr>
            <a:t> </a:t>
          </a:r>
          <a:r>
            <a:rPr lang="en-US" sz="1300" kern="1200" err="1">
              <a:latin typeface="Calibri"/>
            </a:rPr>
            <a:t>analyse</a:t>
          </a:r>
          <a:endParaRPr lang="en-US" sz="1300" kern="1200"/>
        </a:p>
      </dsp:txBody>
      <dsp:txXfrm>
        <a:off x="3154686" y="658617"/>
        <a:ext cx="2112164" cy="1024217"/>
      </dsp:txXfrm>
    </dsp:sp>
    <dsp:sp modelId="{32FCA14D-8214-443E-BFD1-FBD73A85B5A4}">
      <dsp:nvSpPr>
        <dsp:cNvPr id="0" name=""/>
        <dsp:cNvSpPr/>
      </dsp:nvSpPr>
      <dsp:spPr>
        <a:xfrm rot="19457599">
          <a:off x="5197970" y="837726"/>
          <a:ext cx="1071849" cy="40429"/>
        </a:xfrm>
        <a:custGeom>
          <a:avLst/>
          <a:gdLst/>
          <a:ahLst/>
          <a:cxnLst/>
          <a:rect l="0" t="0" r="0" b="0"/>
          <a:pathLst>
            <a:path>
              <a:moveTo>
                <a:pt x="0" y="20214"/>
              </a:moveTo>
              <a:lnTo>
                <a:pt x="1071849" y="202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7098" y="831144"/>
        <a:ext cx="53592" cy="53592"/>
      </dsp:txXfrm>
    </dsp:sp>
    <dsp:sp modelId="{F8426011-BC65-4D9C-938F-A46E3B0236C6}">
      <dsp:nvSpPr>
        <dsp:cNvPr id="0" name=""/>
        <dsp:cNvSpPr/>
      </dsp:nvSpPr>
      <dsp:spPr>
        <a:xfrm>
          <a:off x="6169073" y="1182"/>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Beheer van </a:t>
          </a:r>
          <a:r>
            <a:rPr lang="en-US" sz="1300" kern="1200">
              <a:solidFill>
                <a:srgbClr val="FFFFFF"/>
              </a:solidFill>
            </a:rPr>
            <a:t>anomalies</a:t>
          </a:r>
        </a:p>
      </dsp:txBody>
      <dsp:txXfrm>
        <a:off x="6200938" y="33047"/>
        <a:ext cx="2112164" cy="1024217"/>
      </dsp:txXfrm>
    </dsp:sp>
    <dsp:sp modelId="{2597DBC1-4307-48CE-9905-91781C66D02F}">
      <dsp:nvSpPr>
        <dsp:cNvPr id="0" name=""/>
        <dsp:cNvSpPr/>
      </dsp:nvSpPr>
      <dsp:spPr>
        <a:xfrm rot="2142401">
          <a:off x="5197970" y="1463296"/>
          <a:ext cx="1071849" cy="40429"/>
        </a:xfrm>
        <a:custGeom>
          <a:avLst/>
          <a:gdLst/>
          <a:ahLst/>
          <a:cxnLst/>
          <a:rect l="0" t="0" r="0" b="0"/>
          <a:pathLst>
            <a:path>
              <a:moveTo>
                <a:pt x="0" y="20214"/>
              </a:moveTo>
              <a:lnTo>
                <a:pt x="1071849" y="202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7098" y="1456714"/>
        <a:ext cx="53592" cy="53592"/>
      </dsp:txXfrm>
    </dsp:sp>
    <dsp:sp modelId="{721C61B9-7086-4989-B8CF-397381BB5D54}">
      <dsp:nvSpPr>
        <dsp:cNvPr id="0" name=""/>
        <dsp:cNvSpPr/>
      </dsp:nvSpPr>
      <dsp:spPr>
        <a:xfrm>
          <a:off x="6169073" y="1252322"/>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Kosten-</a:t>
          </a:r>
          <a:r>
            <a:rPr lang="en-US" sz="1300" kern="1200" err="1">
              <a:latin typeface="Calibri"/>
            </a:rPr>
            <a:t>batenanalyse</a:t>
          </a:r>
          <a:endParaRPr lang="en-US" sz="1300" kern="1200"/>
        </a:p>
      </dsp:txBody>
      <dsp:txXfrm>
        <a:off x="6200938" y="1284187"/>
        <a:ext cx="2112164" cy="1024217"/>
      </dsp:txXfrm>
    </dsp:sp>
    <dsp:sp modelId="{F3E8BC56-1750-4134-9450-FEF5BD7816A4}">
      <dsp:nvSpPr>
        <dsp:cNvPr id="0" name=""/>
        <dsp:cNvSpPr/>
      </dsp:nvSpPr>
      <dsp:spPr>
        <a:xfrm rot="3310531">
          <a:off x="1925593" y="3027220"/>
          <a:ext cx="1524097" cy="40429"/>
        </a:xfrm>
        <a:custGeom>
          <a:avLst/>
          <a:gdLst/>
          <a:ahLst/>
          <a:cxnLst/>
          <a:rect l="0" t="0" r="0" b="0"/>
          <a:pathLst>
            <a:path>
              <a:moveTo>
                <a:pt x="0" y="20214"/>
              </a:moveTo>
              <a:lnTo>
                <a:pt x="152409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9539" y="3009332"/>
        <a:ext cx="76204" cy="76204"/>
      </dsp:txXfrm>
    </dsp:sp>
    <dsp:sp modelId="{CFD19EF6-F172-4795-A702-0E44F4BB2AE0}">
      <dsp:nvSpPr>
        <dsp:cNvPr id="0" name=""/>
        <dsp:cNvSpPr/>
      </dsp:nvSpPr>
      <dsp:spPr>
        <a:xfrm>
          <a:off x="3122821" y="3129031"/>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a:t>
          </a:r>
          <a:r>
            <a:rPr lang="en-US" sz="1300" kern="1200" err="1">
              <a:latin typeface="Calibri"/>
            </a:rPr>
            <a:t>Voorspelling</a:t>
          </a:r>
          <a:r>
            <a:rPr lang="en-US" sz="1300" kern="1200">
              <a:latin typeface="Calibri"/>
            </a:rPr>
            <a:t> van anomalies</a:t>
          </a:r>
          <a:endParaRPr lang="en-US" sz="1300" kern="1200"/>
        </a:p>
      </dsp:txBody>
      <dsp:txXfrm>
        <a:off x="3154686" y="3160896"/>
        <a:ext cx="2112164" cy="1024217"/>
      </dsp:txXfrm>
    </dsp:sp>
    <dsp:sp modelId="{D0C80FD1-1789-4B6D-9E1F-5B616A407356}">
      <dsp:nvSpPr>
        <dsp:cNvPr id="0" name=""/>
        <dsp:cNvSpPr/>
      </dsp:nvSpPr>
      <dsp:spPr>
        <a:xfrm rot="19457599">
          <a:off x="5197970" y="3340005"/>
          <a:ext cx="1071849" cy="40429"/>
        </a:xfrm>
        <a:custGeom>
          <a:avLst/>
          <a:gdLst/>
          <a:ahLst/>
          <a:cxnLst/>
          <a:rect l="0" t="0" r="0" b="0"/>
          <a:pathLst>
            <a:path>
              <a:moveTo>
                <a:pt x="0" y="20214"/>
              </a:moveTo>
              <a:lnTo>
                <a:pt x="1071849" y="202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7098" y="3333423"/>
        <a:ext cx="53592" cy="53592"/>
      </dsp:txXfrm>
    </dsp:sp>
    <dsp:sp modelId="{4E5266AC-A40B-4F8C-82FF-5BCB2FCB01F9}">
      <dsp:nvSpPr>
        <dsp:cNvPr id="0" name=""/>
        <dsp:cNvSpPr/>
      </dsp:nvSpPr>
      <dsp:spPr>
        <a:xfrm>
          <a:off x="6169073" y="2503461"/>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a:t>
          </a:r>
          <a:r>
            <a:rPr lang="en-US" sz="1300" kern="1200" err="1">
              <a:latin typeface="Calibri"/>
            </a:rPr>
            <a:t>Implementeren</a:t>
          </a:r>
          <a:r>
            <a:rPr lang="en-US" sz="1300" kern="1200">
              <a:latin typeface="Calibri"/>
            </a:rPr>
            <a:t> </a:t>
          </a:r>
          <a:r>
            <a:rPr lang="en-US" sz="1300" kern="1200" err="1">
              <a:latin typeface="Calibri"/>
            </a:rPr>
            <a:t>en</a:t>
          </a:r>
          <a:r>
            <a:rPr lang="en-US" sz="1300" kern="1200">
              <a:latin typeface="Calibri"/>
            </a:rPr>
            <a:t> </a:t>
          </a:r>
          <a:r>
            <a:rPr lang="en-US" sz="1300" kern="1200" err="1">
              <a:latin typeface="Calibri"/>
            </a:rPr>
            <a:t>evalueren</a:t>
          </a:r>
          <a:endParaRPr lang="en-US" sz="1300" kern="1200"/>
        </a:p>
      </dsp:txBody>
      <dsp:txXfrm>
        <a:off x="6200938" y="2535326"/>
        <a:ext cx="2112164" cy="1024217"/>
      </dsp:txXfrm>
    </dsp:sp>
    <dsp:sp modelId="{7E84168F-D35D-436D-A585-70D24AAC6C19}">
      <dsp:nvSpPr>
        <dsp:cNvPr id="0" name=""/>
        <dsp:cNvSpPr/>
      </dsp:nvSpPr>
      <dsp:spPr>
        <a:xfrm rot="2142401">
          <a:off x="5197970" y="3965575"/>
          <a:ext cx="1071849" cy="40429"/>
        </a:xfrm>
        <a:custGeom>
          <a:avLst/>
          <a:gdLst/>
          <a:ahLst/>
          <a:cxnLst/>
          <a:rect l="0" t="0" r="0" b="0"/>
          <a:pathLst>
            <a:path>
              <a:moveTo>
                <a:pt x="0" y="20214"/>
              </a:moveTo>
              <a:lnTo>
                <a:pt x="1071849" y="202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7098" y="3958993"/>
        <a:ext cx="53592" cy="53592"/>
      </dsp:txXfrm>
    </dsp:sp>
    <dsp:sp modelId="{677FE338-0F2C-4B78-89AD-7357BE65ED61}">
      <dsp:nvSpPr>
        <dsp:cNvPr id="0" name=""/>
        <dsp:cNvSpPr/>
      </dsp:nvSpPr>
      <dsp:spPr>
        <a:xfrm>
          <a:off x="6169073" y="3754601"/>
          <a:ext cx="2175894" cy="1087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rPr>
            <a:t> </a:t>
          </a:r>
          <a:r>
            <a:rPr lang="en-US" sz="1300" kern="1200" err="1">
              <a:latin typeface="Calibri"/>
            </a:rPr>
            <a:t>Aanpassen</a:t>
          </a:r>
          <a:r>
            <a:rPr lang="en-US" sz="1300" kern="1200">
              <a:latin typeface="Calibri"/>
            </a:rPr>
            <a:t> van het model </a:t>
          </a:r>
          <a:r>
            <a:rPr lang="en-US" sz="1300" kern="1200" err="1">
              <a:latin typeface="Calibri"/>
            </a:rPr>
            <a:t>en</a:t>
          </a:r>
          <a:r>
            <a:rPr lang="en-US" sz="1300" kern="1200">
              <a:latin typeface="Calibri"/>
            </a:rPr>
            <a:t> het </a:t>
          </a:r>
          <a:r>
            <a:rPr lang="en-US" sz="1300" kern="1200" err="1">
              <a:latin typeface="Calibri"/>
            </a:rPr>
            <a:t>beheerplan</a:t>
          </a:r>
          <a:endParaRPr lang="en-US" sz="1300" kern="1200">
            <a:latin typeface="Calibri"/>
          </a:endParaRPr>
        </a:p>
      </dsp:txBody>
      <dsp:txXfrm>
        <a:off x="6200938" y="3786466"/>
        <a:ext cx="2112164" cy="10242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BA733-C74F-4252-87E4-E9174DF4A9CF}">
      <dsp:nvSpPr>
        <dsp:cNvPr id="0" name=""/>
        <dsp:cNvSpPr/>
      </dsp:nvSpPr>
      <dsp:spPr>
        <a:xfrm>
          <a:off x="1023437"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C7770-E43B-493A-A5D3-9F62F01D597A}">
      <dsp:nvSpPr>
        <dsp:cNvPr id="0" name=""/>
        <dsp:cNvSpPr/>
      </dsp:nvSpPr>
      <dsp:spPr>
        <a:xfrm>
          <a:off x="1280160" y="26416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nl-NL" sz="1300" i="1" kern="1200">
              <a:cs typeface="Calibri"/>
            </a:rPr>
            <a:t>Andre </a:t>
          </a:r>
          <a:r>
            <a:rPr lang="nl-NL" sz="1300" i="1" kern="1200" err="1">
              <a:cs typeface="Calibri"/>
            </a:rPr>
            <a:t>Gerver</a:t>
          </a:r>
          <a:r>
            <a:rPr lang="nl-NL" sz="1300" i="1" kern="1200">
              <a:latin typeface="Calibri"/>
            </a:rPr>
            <a:t>, Martien Haverkamp</a:t>
          </a:r>
          <a:endParaRPr lang="en-US" sz="1300" kern="1200"/>
        </a:p>
      </dsp:txBody>
      <dsp:txXfrm>
        <a:off x="1359515" y="343515"/>
        <a:ext cx="1466890" cy="1466890"/>
      </dsp:txXfrm>
    </dsp:sp>
    <dsp:sp modelId="{7FE5F5A8-BD5D-42C4-8373-AA937062EDCD}">
      <dsp:nvSpPr>
        <dsp:cNvPr id="0" name=""/>
        <dsp:cNvSpPr/>
      </dsp:nvSpPr>
      <dsp:spPr>
        <a:xfrm>
          <a:off x="3152070" y="271588"/>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nl-NL" sz="1300" i="1" kern="1200">
              <a:cs typeface="Calibri"/>
            </a:rPr>
            <a:t>Techport</a:t>
          </a:r>
          <a:r>
            <a:rPr lang="nl-NL" sz="1300" i="1" kern="1200">
              <a:latin typeface="Calibri"/>
              <a:cs typeface="Calibri"/>
            </a:rPr>
            <a:t>,</a:t>
          </a:r>
          <a:r>
            <a:rPr lang="nl-NL" sz="1300" i="1" kern="1200">
              <a:cs typeface="Calibri"/>
            </a:rPr>
            <a:t> Tata Steel</a:t>
          </a:r>
          <a:r>
            <a:rPr lang="nl-NL" sz="1300" i="1" kern="1200">
              <a:latin typeface="Calibri"/>
            </a:rPr>
            <a:t>, </a:t>
          </a:r>
          <a:r>
            <a:rPr lang="en-US" sz="1300" kern="1200">
              <a:solidFill>
                <a:schemeClr val="bg1"/>
              </a:solidFill>
              <a:latin typeface="Calibri"/>
            </a:rPr>
            <a:t>Management</a:t>
          </a:r>
          <a:endParaRPr lang="en-US" sz="1300" kern="1200">
            <a:solidFill>
              <a:schemeClr val="bg1"/>
            </a:solidFill>
          </a:endParaRPr>
        </a:p>
      </dsp:txBody>
      <dsp:txXfrm>
        <a:off x="3231425" y="350943"/>
        <a:ext cx="1466890" cy="1466890"/>
      </dsp:txXfrm>
    </dsp:sp>
    <dsp:sp modelId="{E18B74F7-3C14-42FE-A61B-543E55BFDBAC}">
      <dsp:nvSpPr>
        <dsp:cNvPr id="0" name=""/>
        <dsp:cNvSpPr/>
      </dsp:nvSpPr>
      <dsp:spPr>
        <a:xfrm>
          <a:off x="128016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nl-NL" sz="1300" i="1" kern="1200" err="1">
              <a:latin typeface="Calibri"/>
              <a:cs typeface="Calibri"/>
            </a:rPr>
            <a:t>Odnzkg</a:t>
          </a:r>
          <a:r>
            <a:rPr lang="nl-NL" sz="1300" i="1" kern="1200">
              <a:cs typeface="Calibri"/>
            </a:rPr>
            <a:t>, </a:t>
          </a:r>
          <a:r>
            <a:rPr lang="nl-NL" sz="1300" i="1" kern="1200" err="1">
              <a:cs typeface="Calibri"/>
            </a:rPr>
            <a:t>HvA</a:t>
          </a:r>
          <a:r>
            <a:rPr lang="nl-NL" sz="1300" i="1" kern="1200">
              <a:latin typeface="Calibri"/>
            </a:rPr>
            <a:t>, </a:t>
          </a:r>
          <a:r>
            <a:rPr lang="nl-NL" sz="1300" i="1" kern="1200" err="1">
              <a:latin typeface="Calibri"/>
            </a:rPr>
            <a:t>Provinvie</a:t>
          </a:r>
          <a:r>
            <a:rPr lang="nl-NL" sz="1300" i="1" kern="1200">
              <a:latin typeface="Calibri"/>
            </a:rPr>
            <a:t> Noord-Holland</a:t>
          </a:r>
          <a:endParaRPr lang="en-US" sz="1300" kern="1200" err="1"/>
        </a:p>
      </dsp:txBody>
      <dsp:txXfrm>
        <a:off x="1359515" y="2253595"/>
        <a:ext cx="1466890" cy="1466890"/>
      </dsp:txXfrm>
    </dsp:sp>
    <dsp:sp modelId="{0D3B54D8-C109-4563-98E5-CEDEFE0C794F}">
      <dsp:nvSpPr>
        <dsp:cNvPr id="0" name=""/>
        <dsp:cNvSpPr/>
      </dsp:nvSpPr>
      <dsp:spPr>
        <a:xfrm>
          <a:off x="3190240" y="2174240"/>
          <a:ext cx="1625600"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i="0" kern="1200">
              <a:latin typeface="Calibri"/>
            </a:rPr>
            <a:t> </a:t>
          </a:r>
          <a:r>
            <a:rPr lang="en-US" sz="1300" i="0" kern="1200" err="1">
              <a:latin typeface="Calibri"/>
            </a:rPr>
            <a:t>Medewerkers</a:t>
          </a:r>
          <a:r>
            <a:rPr lang="en-US" sz="1300" i="0" kern="1200">
              <a:latin typeface="Calibri"/>
            </a:rPr>
            <a:t>, </a:t>
          </a:r>
          <a:r>
            <a:rPr lang="en-US" sz="1300" i="0" kern="1200" err="1">
              <a:latin typeface="Calibri"/>
            </a:rPr>
            <a:t>Inwoners</a:t>
          </a:r>
          <a:r>
            <a:rPr lang="en-US" sz="1300" i="0" kern="1200">
              <a:latin typeface="Calibri"/>
            </a:rPr>
            <a:t> Wijk aan Zee</a:t>
          </a:r>
          <a:endParaRPr lang="en-US" sz="1300" i="0" kern="1200"/>
        </a:p>
      </dsp:txBody>
      <dsp:txXfrm>
        <a:off x="3269595"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nl-NL"/>
          </a:p>
        </p:txBody>
      </p:sp>
      <p:sp>
        <p:nvSpPr>
          <p:cNvPr id="3" name="Tijdelijke aanduiding voor datum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18153E2-5A23-9C4B-ABFD-85C34EE68D2E}" type="datetime1">
              <a:rPr lang="nl-NL"/>
              <a:pPr>
                <a:defRPr/>
              </a:pPr>
              <a:t>20-4-2023</a:t>
            </a:fld>
            <a:endParaRPr lang="nl-NL"/>
          </a:p>
        </p:txBody>
      </p:sp>
      <p:sp>
        <p:nvSpPr>
          <p:cNvPr id="4" name="Tijdelijke aanduiding voor voettekst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nl-NL"/>
          </a:p>
        </p:txBody>
      </p:sp>
      <p:sp>
        <p:nvSpPr>
          <p:cNvPr id="5" name="Tijdelijke aanduiding voor dianumm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95A4000-AB18-BA45-8B08-03F3A0050F12}" type="slidenum">
              <a:rPr lang="nl-NL"/>
              <a:pPr>
                <a:defRPr/>
              </a:pPr>
              <a:t>‹#›</a:t>
            </a:fld>
            <a:endParaRPr lang="nl-NL"/>
          </a:p>
        </p:txBody>
      </p:sp>
    </p:spTree>
    <p:extLst>
      <p:ext uri="{BB962C8B-B14F-4D97-AF65-F5344CB8AC3E}">
        <p14:creationId xmlns:p14="http://schemas.microsoft.com/office/powerpoint/2010/main" val="1890800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nl-NL"/>
          </a:p>
        </p:txBody>
      </p:sp>
      <p:sp>
        <p:nvSpPr>
          <p:cNvPr id="3" name="Tijdelijke aanduiding voor datum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3178DF84-B348-DA4D-9998-A76BB457FE31}" type="datetime1">
              <a:rPr lang="nl-NL"/>
              <a:pPr>
                <a:defRPr/>
              </a:pPr>
              <a:t>20-4-2023</a:t>
            </a:fld>
            <a:endParaRPr lang="nl-NL"/>
          </a:p>
        </p:txBody>
      </p:sp>
      <p:sp>
        <p:nvSpPr>
          <p:cNvPr id="4" name="Tijdelijke aanduiding voor dia-afbeelding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Klik om de tekststijl van het model te bewerken</a:t>
            </a:r>
          </a:p>
          <a:p>
            <a:pPr lvl="1"/>
            <a:r>
              <a:rPr lang="en-US" noProof="0"/>
              <a:t>Tweede niveau</a:t>
            </a:r>
          </a:p>
          <a:p>
            <a:pPr lvl="2"/>
            <a:r>
              <a:rPr lang="en-US" noProof="0"/>
              <a:t>Derde niveau</a:t>
            </a:r>
          </a:p>
          <a:p>
            <a:pPr lvl="3"/>
            <a:r>
              <a:rPr lang="en-US" noProof="0"/>
              <a:t>Vierde niveau</a:t>
            </a:r>
          </a:p>
          <a:p>
            <a:pPr lvl="4"/>
            <a:r>
              <a:rPr lang="en-US" noProof="0"/>
              <a:t>Vijfde niveau</a:t>
            </a:r>
            <a:endParaRPr lang="nl-NL" noProof="0"/>
          </a:p>
        </p:txBody>
      </p:sp>
      <p:sp>
        <p:nvSpPr>
          <p:cNvPr id="6" name="Tijdelijke aanduiding voor voettekst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nl-NL"/>
          </a:p>
        </p:txBody>
      </p:sp>
      <p:sp>
        <p:nvSpPr>
          <p:cNvPr id="7" name="Tijdelijke aanduiding voor dianumm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F9849F0-B82A-A442-AB4B-EDB93AD1F2DC}" type="slidenum">
              <a:rPr lang="nl-NL"/>
              <a:pPr>
                <a:defRPr/>
              </a:pPr>
              <a:t>‹#›</a:t>
            </a:fld>
            <a:endParaRPr lang="nl-NL"/>
          </a:p>
        </p:txBody>
      </p:sp>
    </p:spTree>
    <p:extLst>
      <p:ext uri="{BB962C8B-B14F-4D97-AF65-F5344CB8AC3E}">
        <p14:creationId xmlns:p14="http://schemas.microsoft.com/office/powerpoint/2010/main" val="2409026874"/>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dia-01">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0714E49-4662-5240-A87F-8FFEEA8D711B}"/>
              </a:ext>
            </a:extLst>
          </p:cNvPr>
          <p:cNvPicPr>
            <a:picLocks noChangeAspect="1"/>
          </p:cNvPicPr>
          <p:nvPr userDrawn="1"/>
        </p:nvPicPr>
        <p:blipFill>
          <a:blip r:embed="rId2"/>
          <a:srcRect/>
          <a:stretch/>
        </p:blipFill>
        <p:spPr>
          <a:xfrm>
            <a:off x="0" y="0"/>
            <a:ext cx="9144000" cy="5143500"/>
          </a:xfrm>
          <a:prstGeom prst="rect">
            <a:avLst/>
          </a:prstGeom>
        </p:spPr>
      </p:pic>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1" y="995081"/>
            <a:ext cx="5484282" cy="1108357"/>
          </a:xfrm>
        </p:spPr>
        <p:txBody>
          <a:bodyPr/>
          <a:lstStyle>
            <a:lvl1pPr>
              <a:defRPr>
                <a:solidFill>
                  <a:schemeClr val="bg1"/>
                </a:solidFill>
              </a:defRPr>
            </a:lvl1pPr>
          </a:lstStyle>
          <a:p>
            <a:r>
              <a:rPr lang="nl-NL"/>
              <a:t>Klik om stijl te bewerken</a:t>
            </a:r>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5481332" cy="468311"/>
          </a:xfrm>
        </p:spPr>
        <p:txBody>
          <a:bodyPr/>
          <a:lstStyle>
            <a:lvl1pPr marL="0" indent="0">
              <a:buClr>
                <a:schemeClr val="bg1"/>
              </a:buClr>
              <a:buFont typeface="Arial" panose="020B0604020202020204" pitchFamily="34" charset="0"/>
              <a:buNone/>
              <a:defRPr>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6" name="Tijdelijke aanduiding voor tekst 6">
            <a:extLst>
              <a:ext uri="{FF2B5EF4-FFF2-40B4-BE49-F238E27FC236}">
                <a16:creationId xmlns:a16="http://schemas.microsoft.com/office/drawing/2014/main" id="{CB139574-2387-A149-BF89-1740A5E685A1}"/>
              </a:ext>
            </a:extLst>
          </p:cNvPr>
          <p:cNvSpPr>
            <a:spLocks noGrp="1"/>
          </p:cNvSpPr>
          <p:nvPr>
            <p:ph type="body" sz="quarter" idx="13" hasCustomPrompt="1"/>
          </p:nvPr>
        </p:nvSpPr>
        <p:spPr>
          <a:xfrm>
            <a:off x="323850" y="3903870"/>
            <a:ext cx="5481332" cy="373768"/>
          </a:xfrm>
        </p:spPr>
        <p:txBody>
          <a:bodyPr>
            <a:normAutofit/>
          </a:bodyPr>
          <a:lstStyle>
            <a:lvl1pPr marL="0" indent="0">
              <a:buClr>
                <a:schemeClr val="bg1"/>
              </a:buClr>
              <a:buFont typeface="Arial" panose="020B0604020202020204" pitchFamily="34" charset="0"/>
              <a:buNone/>
              <a:defRPr sz="900">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Naam: N. Achternaam</a:t>
            </a:r>
          </a:p>
          <a:p>
            <a:pPr lvl="0"/>
            <a:r>
              <a:rPr lang="nl-NL"/>
              <a:t>Datum: 00-00-0000</a:t>
            </a:r>
          </a:p>
        </p:txBody>
      </p:sp>
      <p:pic>
        <p:nvPicPr>
          <p:cNvPr id="18" name="Afbeelding 17">
            <a:extLst>
              <a:ext uri="{FF2B5EF4-FFF2-40B4-BE49-F238E27FC236}">
                <a16:creationId xmlns:a16="http://schemas.microsoft.com/office/drawing/2014/main" id="{062BD3B6-FE14-5847-A939-752BCE36223D}"/>
              </a:ext>
            </a:extLst>
          </p:cNvPr>
          <p:cNvPicPr>
            <a:picLocks noChangeAspect="1"/>
          </p:cNvPicPr>
          <p:nvPr userDrawn="1"/>
        </p:nvPicPr>
        <p:blipFill>
          <a:blip r:embed="rId3"/>
          <a:srcRect/>
          <a:stretch/>
        </p:blipFill>
        <p:spPr>
          <a:xfrm>
            <a:off x="7270525" y="4524301"/>
            <a:ext cx="1873473" cy="619198"/>
          </a:xfrm>
          <a:prstGeom prst="rect">
            <a:avLst/>
          </a:prstGeom>
        </p:spPr>
      </p:pic>
      <p:sp>
        <p:nvSpPr>
          <p:cNvPr id="19" name="Tijdelijke aanduiding voor afbeelding 13">
            <a:extLst>
              <a:ext uri="{FF2B5EF4-FFF2-40B4-BE49-F238E27FC236}">
                <a16:creationId xmlns:a16="http://schemas.microsoft.com/office/drawing/2014/main" id="{D162CC0C-7EA6-3242-B7E2-BD1A0DE2BDE9}"/>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foto en object">
    <p:bg>
      <p:bgPr>
        <a:solidFill>
          <a:schemeClr val="bg1"/>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C11B77A1-2FC4-0045-B9FD-2F4FEE87C734}"/>
              </a:ext>
            </a:extLst>
          </p:cNvPr>
          <p:cNvPicPr>
            <a:picLocks noChangeAspect="1"/>
          </p:cNvPicPr>
          <p:nvPr userDrawn="1"/>
        </p:nvPicPr>
        <p:blipFill>
          <a:blip r:embed="rId2"/>
          <a:srcRect/>
          <a:stretch/>
        </p:blipFill>
        <p:spPr>
          <a:xfrm>
            <a:off x="0" y="0"/>
            <a:ext cx="9144000" cy="5143500"/>
          </a:xfrm>
          <a:prstGeom prst="rect">
            <a:avLst/>
          </a:prstGeom>
        </p:spPr>
      </p:pic>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C6F32A4-0E3B-574E-910E-65CAF9BA4D35}"/>
              </a:ext>
            </a:extLst>
          </p:cNvPr>
          <p:cNvSpPr>
            <a:spLocks noGrp="1"/>
          </p:cNvSpPr>
          <p:nvPr>
            <p:ph type="title"/>
          </p:nvPr>
        </p:nvSpPr>
        <p:spPr>
          <a:xfrm>
            <a:off x="4751294" y="995081"/>
            <a:ext cx="4068856" cy="1108357"/>
          </a:xfrm>
        </p:spPr>
        <p:txBody>
          <a:bodyPr/>
          <a:lstStyle/>
          <a:p>
            <a:r>
              <a:rPr lang="nl-NL"/>
              <a:t>Klik om stijl te bewerken</a:t>
            </a:r>
          </a:p>
        </p:txBody>
      </p:sp>
      <p:sp>
        <p:nvSpPr>
          <p:cNvPr id="12" name="Tijdelijke aanduiding voor inhoud 7">
            <a:extLst>
              <a:ext uri="{FF2B5EF4-FFF2-40B4-BE49-F238E27FC236}">
                <a16:creationId xmlns:a16="http://schemas.microsoft.com/office/drawing/2014/main" id="{12E6FC1D-61CE-E940-A9CA-2EAE39A628F7}"/>
              </a:ext>
            </a:extLst>
          </p:cNvPr>
          <p:cNvSpPr>
            <a:spLocks noGrp="1"/>
          </p:cNvSpPr>
          <p:nvPr>
            <p:ph sz="quarter" idx="20"/>
          </p:nvPr>
        </p:nvSpPr>
        <p:spPr>
          <a:xfrm>
            <a:off x="4751388" y="2103438"/>
            <a:ext cx="3557296"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voettekst 3">
            <a:extLst>
              <a:ext uri="{FF2B5EF4-FFF2-40B4-BE49-F238E27FC236}">
                <a16:creationId xmlns:a16="http://schemas.microsoft.com/office/drawing/2014/main" id="{85FA0FFB-3874-7E40-89B2-F972D5F73CD2}"/>
              </a:ext>
            </a:extLst>
          </p:cNvPr>
          <p:cNvSpPr>
            <a:spLocks noGrp="1"/>
          </p:cNvSpPr>
          <p:nvPr>
            <p:ph type="ftr" sz="quarter" idx="21"/>
          </p:nvPr>
        </p:nvSpPr>
        <p:spPr/>
        <p:txBody>
          <a:bodyPr/>
          <a:lstStyle/>
          <a:p>
            <a:pPr>
              <a:defRPr/>
            </a:pPr>
            <a:r>
              <a:rPr lang="nl-NL"/>
              <a:t>Business Analytics 1. PvA</a:t>
            </a:r>
          </a:p>
        </p:txBody>
      </p:sp>
      <p:sp>
        <p:nvSpPr>
          <p:cNvPr id="8" name="Tijdelijke aanduiding voor afbeelding 7">
            <a:extLst>
              <a:ext uri="{FF2B5EF4-FFF2-40B4-BE49-F238E27FC236}">
                <a16:creationId xmlns:a16="http://schemas.microsoft.com/office/drawing/2014/main" id="{4ACD6D51-22BA-1E44-92F0-52CBDC4FA850}"/>
              </a:ext>
            </a:extLst>
          </p:cNvPr>
          <p:cNvSpPr>
            <a:spLocks noGrp="1"/>
          </p:cNvSpPr>
          <p:nvPr>
            <p:ph type="pic" sz="quarter" idx="22"/>
          </p:nvPr>
        </p:nvSpPr>
        <p:spPr>
          <a:xfrm>
            <a:off x="0" y="627063"/>
            <a:ext cx="4572000" cy="3889376"/>
          </a:xfrm>
        </p:spPr>
        <p:txBody>
          <a:bodyPr/>
          <a:lstStyle/>
          <a:p>
            <a:endParaRPr lang="nl-NL"/>
          </a:p>
        </p:txBody>
      </p:sp>
      <p:pic>
        <p:nvPicPr>
          <p:cNvPr id="11" name="Afbeelding 10">
            <a:extLst>
              <a:ext uri="{FF2B5EF4-FFF2-40B4-BE49-F238E27FC236}">
                <a16:creationId xmlns:a16="http://schemas.microsoft.com/office/drawing/2014/main" id="{08FE686D-C0FF-3346-B6FF-27D31B96E4FA}"/>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3" name="Tijdelijke aanduiding voor afbeelding 13">
            <a:extLst>
              <a:ext uri="{FF2B5EF4-FFF2-40B4-BE49-F238E27FC236}">
                <a16:creationId xmlns:a16="http://schemas.microsoft.com/office/drawing/2014/main" id="{90F7CBA2-1DD4-5B45-97C4-7B97ABED079D}"/>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77333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twee foto's">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11" name="Tijdelijke aanduiding voor afbeelding 7"/>
          <p:cNvSpPr>
            <a:spLocks noGrp="1"/>
          </p:cNvSpPr>
          <p:nvPr>
            <p:ph type="pic" sz="quarter" idx="19"/>
          </p:nvPr>
        </p:nvSpPr>
        <p:spPr>
          <a:xfrm>
            <a:off x="323850" y="2103438"/>
            <a:ext cx="4063592" cy="2414562"/>
          </a:xfrm>
          <a:prstGeom prst="rect">
            <a:avLst/>
          </a:prstGeom>
          <a:solidFill>
            <a:schemeClr val="accent6"/>
          </a:solidFill>
        </p:spPr>
        <p:txBody>
          <a:bodyPr/>
          <a:lstStyle/>
          <a:p>
            <a:r>
              <a:rPr lang="en-US"/>
              <a:t>Click icon to add picture</a:t>
            </a:r>
            <a:endParaRPr lang="nl-NL"/>
          </a:p>
        </p:txBody>
      </p:sp>
      <p:sp>
        <p:nvSpPr>
          <p:cNvPr id="9" name="Tijdelijke aanduiding voor afbeelding 7" descr="&#10;"/>
          <p:cNvSpPr>
            <a:spLocks noGrp="1"/>
          </p:cNvSpPr>
          <p:nvPr>
            <p:ph type="pic" sz="quarter" idx="20"/>
          </p:nvPr>
        </p:nvSpPr>
        <p:spPr>
          <a:xfrm>
            <a:off x="4756558" y="2103438"/>
            <a:ext cx="4063592" cy="2413000"/>
          </a:xfrm>
          <a:prstGeom prst="rect">
            <a:avLst/>
          </a:prstGeom>
          <a:solidFill>
            <a:schemeClr val="accent6"/>
          </a:solidFill>
        </p:spPr>
        <p:txBody>
          <a:bodyPr/>
          <a:lstStyle/>
          <a:p>
            <a:r>
              <a:rPr lang="en-US"/>
              <a:t>Click icon to add picture</a:t>
            </a:r>
            <a:endParaRPr lang="nl-NL"/>
          </a:p>
        </p:txBody>
      </p:sp>
      <p:sp>
        <p:nvSpPr>
          <p:cNvPr id="2" name="Titel 1">
            <a:extLst>
              <a:ext uri="{FF2B5EF4-FFF2-40B4-BE49-F238E27FC236}">
                <a16:creationId xmlns:a16="http://schemas.microsoft.com/office/drawing/2014/main" id="{15DEA03D-7869-4E44-9871-7EE3AE555FA0}"/>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65F53128-2F4F-2348-9AF0-C932200934E7}"/>
              </a:ext>
            </a:extLst>
          </p:cNvPr>
          <p:cNvSpPr>
            <a:spLocks noGrp="1"/>
          </p:cNvSpPr>
          <p:nvPr>
            <p:ph type="ftr" sz="quarter" idx="21"/>
          </p:nvPr>
        </p:nvSpPr>
        <p:spPr/>
        <p:txBody>
          <a:bodyPr/>
          <a:lstStyle/>
          <a:p>
            <a:pPr>
              <a:defRPr/>
            </a:pPr>
            <a:r>
              <a:rPr lang="nl-NL"/>
              <a:t>Business Analytics 1. PvA</a:t>
            </a:r>
          </a:p>
        </p:txBody>
      </p:sp>
      <p:pic>
        <p:nvPicPr>
          <p:cNvPr id="7" name="Afbeelding 6">
            <a:extLst>
              <a:ext uri="{FF2B5EF4-FFF2-40B4-BE49-F238E27FC236}">
                <a16:creationId xmlns:a16="http://schemas.microsoft.com/office/drawing/2014/main" id="{4588A6F7-D45D-3C4D-A5FB-FF9FCCD6F260}"/>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C88D02D7-17DD-364D-9C9F-917E443D11BD}"/>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358300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voettekst 4"/>
          <p:cNvSpPr>
            <a:spLocks noGrp="1"/>
          </p:cNvSpPr>
          <p:nvPr>
            <p:ph type="ftr" sz="quarter" idx="10"/>
          </p:nvPr>
        </p:nvSpPr>
        <p:spPr/>
        <p:txBody>
          <a:bodyPr/>
          <a:lstStyle>
            <a:lvl1pPr>
              <a:defRPr/>
            </a:lvl1pPr>
          </a:lstStyle>
          <a:p>
            <a:pPr>
              <a:defRPr/>
            </a:pPr>
            <a:r>
              <a:rPr lang="nl-NL"/>
              <a:t>Business Analytics 1. PvA</a:t>
            </a:r>
          </a:p>
        </p:txBody>
      </p:sp>
      <p:sp>
        <p:nvSpPr>
          <p:cNvPr id="5" name="Tijdelijke aanduiding voor dianummer 5"/>
          <p:cNvSpPr>
            <a:spLocks noGrp="1"/>
          </p:cNvSpPr>
          <p:nvPr>
            <p:ph type="sldNum" sz="quarter" idx="11"/>
          </p:nvPr>
        </p:nvSpPr>
        <p:spPr/>
        <p:txBody>
          <a:bodyPr/>
          <a:lstStyle>
            <a:lvl1pPr>
              <a:defRPr/>
            </a:lvl1pPr>
          </a:lstStyle>
          <a:p>
            <a:fld id="{2D3F88F8-AF4B-2449-8658-FBA6E747A2CB}" type="slidenum">
              <a:rPr lang="nl-NL"/>
              <a:pPr/>
              <a:t>‹#›</a:t>
            </a:fld>
            <a:endParaRPr lang="nl-NL"/>
          </a:p>
        </p:txBody>
      </p:sp>
      <p:sp>
        <p:nvSpPr>
          <p:cNvPr id="3" name="Titel 2">
            <a:extLst>
              <a:ext uri="{FF2B5EF4-FFF2-40B4-BE49-F238E27FC236}">
                <a16:creationId xmlns:a16="http://schemas.microsoft.com/office/drawing/2014/main" id="{1899D2A2-CE3F-814F-BA65-66B9B454F392}"/>
              </a:ext>
            </a:extLst>
          </p:cNvPr>
          <p:cNvSpPr>
            <a:spLocks noGrp="1"/>
          </p:cNvSpPr>
          <p:nvPr>
            <p:ph type="title"/>
          </p:nvPr>
        </p:nvSpPr>
        <p:spPr/>
        <p:txBody>
          <a:bodyPr/>
          <a:lstStyle/>
          <a:p>
            <a:r>
              <a:rPr lang="nl-NL"/>
              <a:t>Klik om stijl te bewerken</a:t>
            </a:r>
          </a:p>
        </p:txBody>
      </p:sp>
      <p:pic>
        <p:nvPicPr>
          <p:cNvPr id="6" name="Afbeelding 5">
            <a:extLst>
              <a:ext uri="{FF2B5EF4-FFF2-40B4-BE49-F238E27FC236}">
                <a16:creationId xmlns:a16="http://schemas.microsoft.com/office/drawing/2014/main" id="{AE147936-145B-664D-879C-8943872BCE11}"/>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7" name="Tijdelijke aanduiding voor afbeelding 13">
            <a:extLst>
              <a:ext uri="{FF2B5EF4-FFF2-40B4-BE49-F238E27FC236}">
                <a16:creationId xmlns:a16="http://schemas.microsoft.com/office/drawing/2014/main" id="{2CC42474-B9C7-C94C-AF30-292C4AE13AC5}"/>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inddia-01">
    <p:bg>
      <p:bgPr>
        <a:solidFill>
          <a:schemeClr val="bg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A2DC969-CCE0-1249-932F-4A0237DF44E8}"/>
              </a:ext>
            </a:extLst>
          </p:cNvPr>
          <p:cNvPicPr>
            <a:picLocks noChangeAspect="1"/>
          </p:cNvPicPr>
          <p:nvPr userDrawn="1"/>
        </p:nvPicPr>
        <p:blipFill>
          <a:blip r:embed="rId2"/>
          <a:srcRect/>
          <a:stretch/>
        </p:blipFill>
        <p:spPr>
          <a:xfrm>
            <a:off x="0" y="0"/>
            <a:ext cx="9144000" cy="5143500"/>
          </a:xfrm>
          <a:prstGeom prst="rect">
            <a:avLst/>
          </a:prstGeom>
        </p:spPr>
      </p:pic>
      <p:sp>
        <p:nvSpPr>
          <p:cNvPr id="3" name="Titel 2">
            <a:extLst>
              <a:ext uri="{FF2B5EF4-FFF2-40B4-BE49-F238E27FC236}">
                <a16:creationId xmlns:a16="http://schemas.microsoft.com/office/drawing/2014/main" id="{1FE07EE8-1146-8749-AD65-78B0D67D4AA2}"/>
              </a:ext>
            </a:extLst>
          </p:cNvPr>
          <p:cNvSpPr>
            <a:spLocks noGrp="1"/>
          </p:cNvSpPr>
          <p:nvPr>
            <p:ph type="title" hasCustomPrompt="1"/>
          </p:nvPr>
        </p:nvSpPr>
        <p:spPr>
          <a:xfrm>
            <a:off x="323849" y="995081"/>
            <a:ext cx="4632867" cy="1108357"/>
          </a:xfrm>
        </p:spPr>
        <p:txBody>
          <a:bodyPr/>
          <a:lstStyle>
            <a:lvl1pPr>
              <a:defRPr>
                <a:solidFill>
                  <a:schemeClr val="bg1"/>
                </a:solidFill>
              </a:defRPr>
            </a:lvl1pPr>
          </a:lstStyle>
          <a:p>
            <a:r>
              <a:rPr lang="nl-NL"/>
              <a:t>Bronvermelding</a:t>
            </a:r>
          </a:p>
        </p:txBody>
      </p:sp>
      <p:sp>
        <p:nvSpPr>
          <p:cNvPr id="12" name="Tijdelijke aanduiding voor tekst 6">
            <a:extLst>
              <a:ext uri="{FF2B5EF4-FFF2-40B4-BE49-F238E27FC236}">
                <a16:creationId xmlns:a16="http://schemas.microsoft.com/office/drawing/2014/main" id="{DE362A0E-BA61-6D43-94BF-9F1A6EF6A1F5}"/>
              </a:ext>
            </a:extLst>
          </p:cNvPr>
          <p:cNvSpPr>
            <a:spLocks noGrp="1"/>
          </p:cNvSpPr>
          <p:nvPr>
            <p:ph type="body" sz="quarter" idx="13"/>
          </p:nvPr>
        </p:nvSpPr>
        <p:spPr>
          <a:xfrm>
            <a:off x="323849" y="2103439"/>
            <a:ext cx="4632867" cy="2413000"/>
          </a:xfrm>
        </p:spPr>
        <p:txBody>
          <a:bodyPr>
            <a:normAutofit/>
          </a:bodyPr>
          <a:lstStyle>
            <a:lvl1pPr marL="0" indent="0">
              <a:lnSpc>
                <a:spcPct val="250000"/>
              </a:lnSpc>
              <a:buClr>
                <a:schemeClr val="bg1"/>
              </a:buClr>
              <a:buNone/>
              <a:defRPr sz="800">
                <a:solidFill>
                  <a:schemeClr val="bg1"/>
                </a:solidFill>
              </a:defRPr>
            </a:lvl1pPr>
            <a:lvl2pPr marL="216000" indent="0">
              <a:lnSpc>
                <a:spcPct val="250000"/>
              </a:lnSpc>
              <a:buClr>
                <a:schemeClr val="bg1"/>
              </a:buClr>
              <a:buNone/>
              <a:defRPr sz="800">
                <a:solidFill>
                  <a:schemeClr val="bg1"/>
                </a:solidFill>
              </a:defRPr>
            </a:lvl2pPr>
            <a:lvl3pPr marL="432000" indent="0">
              <a:lnSpc>
                <a:spcPct val="250000"/>
              </a:lnSpc>
              <a:buClr>
                <a:schemeClr val="bg1"/>
              </a:buClr>
              <a:buNone/>
              <a:defRPr sz="800">
                <a:solidFill>
                  <a:schemeClr val="bg1"/>
                </a:solidFill>
              </a:defRPr>
            </a:lvl3pPr>
            <a:lvl4pPr marL="648000" indent="0">
              <a:lnSpc>
                <a:spcPct val="250000"/>
              </a:lnSpc>
              <a:buClr>
                <a:schemeClr val="bg1"/>
              </a:buClr>
              <a:buNone/>
              <a:defRPr sz="800">
                <a:solidFill>
                  <a:schemeClr val="bg1"/>
                </a:solidFill>
              </a:defRPr>
            </a:lvl4pPr>
            <a:lvl5pPr marL="864000" indent="0">
              <a:lnSpc>
                <a:spcPct val="250000"/>
              </a:lnSpc>
              <a:buClr>
                <a:schemeClr val="bg1"/>
              </a:buClr>
              <a:buNone/>
              <a:defRPr sz="800">
                <a:solidFill>
                  <a:schemeClr val="bg1"/>
                </a:solidFill>
              </a:defRPr>
            </a:lvl5pPr>
          </a:lstStyle>
          <a:p>
            <a:pPr lvl="0"/>
            <a:r>
              <a:rPr lang="nl-NL"/>
              <a:t>Klikken om de tekststijl van het model te bewerken</a:t>
            </a:r>
          </a:p>
        </p:txBody>
      </p:sp>
      <p:pic>
        <p:nvPicPr>
          <p:cNvPr id="7" name="Afbeelding 6">
            <a:extLst>
              <a:ext uri="{FF2B5EF4-FFF2-40B4-BE49-F238E27FC236}">
                <a16:creationId xmlns:a16="http://schemas.microsoft.com/office/drawing/2014/main" id="{0BE66D92-CF07-4149-9870-C7D66812FE14}"/>
              </a:ext>
            </a:extLst>
          </p:cNvPr>
          <p:cNvPicPr>
            <a:picLocks noChangeAspect="1"/>
          </p:cNvPicPr>
          <p:nvPr userDrawn="1"/>
        </p:nvPicPr>
        <p:blipFill>
          <a:blip r:embed="rId3"/>
          <a:srcRect/>
          <a:stretch/>
        </p:blipFill>
        <p:spPr>
          <a:xfrm>
            <a:off x="7270525" y="4524301"/>
            <a:ext cx="1873473" cy="619198"/>
          </a:xfrm>
          <a:prstGeom prst="rect">
            <a:avLst/>
          </a:prstGeom>
        </p:spPr>
      </p:pic>
      <p:sp>
        <p:nvSpPr>
          <p:cNvPr id="8" name="Tijdelijke aanduiding voor afbeelding 13">
            <a:extLst>
              <a:ext uri="{FF2B5EF4-FFF2-40B4-BE49-F238E27FC236}">
                <a16:creationId xmlns:a16="http://schemas.microsoft.com/office/drawing/2014/main" id="{3160E74E-3F05-074C-8E4A-ACF14A9C7BEA}"/>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369562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nddia-02">
    <p:bg>
      <p:bgPr>
        <a:solidFill>
          <a:schemeClr val="bg1"/>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2A2DC969-CCE0-1249-932F-4A0237DF44E8}"/>
              </a:ext>
            </a:extLst>
          </p:cNvPr>
          <p:cNvPicPr>
            <a:picLocks noChangeAspect="1"/>
          </p:cNvPicPr>
          <p:nvPr userDrawn="1"/>
        </p:nvPicPr>
        <p:blipFill>
          <a:blip r:embed="rId2"/>
          <a:srcRect/>
          <a:stretch/>
        </p:blipFill>
        <p:spPr>
          <a:xfrm>
            <a:off x="0" y="0"/>
            <a:ext cx="9144000" cy="5143500"/>
          </a:xfrm>
          <a:prstGeom prst="rect">
            <a:avLst/>
          </a:prstGeom>
        </p:spPr>
      </p:pic>
      <p:sp>
        <p:nvSpPr>
          <p:cNvPr id="3" name="Titel 2">
            <a:extLst>
              <a:ext uri="{FF2B5EF4-FFF2-40B4-BE49-F238E27FC236}">
                <a16:creationId xmlns:a16="http://schemas.microsoft.com/office/drawing/2014/main" id="{1FE07EE8-1146-8749-AD65-78B0D67D4AA2}"/>
              </a:ext>
            </a:extLst>
          </p:cNvPr>
          <p:cNvSpPr>
            <a:spLocks noGrp="1"/>
          </p:cNvSpPr>
          <p:nvPr>
            <p:ph type="title" hasCustomPrompt="1"/>
          </p:nvPr>
        </p:nvSpPr>
        <p:spPr>
          <a:xfrm>
            <a:off x="323849" y="995081"/>
            <a:ext cx="4632867" cy="1108357"/>
          </a:xfrm>
        </p:spPr>
        <p:txBody>
          <a:bodyPr/>
          <a:lstStyle>
            <a:lvl1pPr>
              <a:defRPr>
                <a:solidFill>
                  <a:srgbClr val="25167A"/>
                </a:solidFill>
              </a:defRPr>
            </a:lvl1pPr>
          </a:lstStyle>
          <a:p>
            <a:r>
              <a:rPr lang="nl-NL"/>
              <a:t>Bronvermelding</a:t>
            </a:r>
          </a:p>
        </p:txBody>
      </p:sp>
      <p:sp>
        <p:nvSpPr>
          <p:cNvPr id="12" name="Tijdelijke aanduiding voor tekst 6">
            <a:extLst>
              <a:ext uri="{FF2B5EF4-FFF2-40B4-BE49-F238E27FC236}">
                <a16:creationId xmlns:a16="http://schemas.microsoft.com/office/drawing/2014/main" id="{DE362A0E-BA61-6D43-94BF-9F1A6EF6A1F5}"/>
              </a:ext>
            </a:extLst>
          </p:cNvPr>
          <p:cNvSpPr>
            <a:spLocks noGrp="1"/>
          </p:cNvSpPr>
          <p:nvPr>
            <p:ph type="body" sz="quarter" idx="13"/>
          </p:nvPr>
        </p:nvSpPr>
        <p:spPr>
          <a:xfrm>
            <a:off x="323849" y="2103439"/>
            <a:ext cx="4632867" cy="2413000"/>
          </a:xfrm>
        </p:spPr>
        <p:txBody>
          <a:bodyPr>
            <a:normAutofit/>
          </a:bodyPr>
          <a:lstStyle>
            <a:lvl1pPr marL="0" indent="0">
              <a:lnSpc>
                <a:spcPct val="250000"/>
              </a:lnSpc>
              <a:buClr>
                <a:schemeClr val="bg1"/>
              </a:buClr>
              <a:buNone/>
              <a:defRPr sz="800">
                <a:solidFill>
                  <a:srgbClr val="25167A"/>
                </a:solidFill>
              </a:defRPr>
            </a:lvl1pPr>
            <a:lvl2pPr marL="216000" indent="0">
              <a:lnSpc>
                <a:spcPct val="250000"/>
              </a:lnSpc>
              <a:buClr>
                <a:schemeClr val="bg1"/>
              </a:buClr>
              <a:buNone/>
              <a:defRPr sz="800">
                <a:solidFill>
                  <a:schemeClr val="bg1"/>
                </a:solidFill>
              </a:defRPr>
            </a:lvl2pPr>
            <a:lvl3pPr marL="432000" indent="0">
              <a:lnSpc>
                <a:spcPct val="250000"/>
              </a:lnSpc>
              <a:buClr>
                <a:schemeClr val="bg1"/>
              </a:buClr>
              <a:buNone/>
              <a:defRPr sz="800">
                <a:solidFill>
                  <a:schemeClr val="bg1"/>
                </a:solidFill>
              </a:defRPr>
            </a:lvl3pPr>
            <a:lvl4pPr marL="648000" indent="0">
              <a:lnSpc>
                <a:spcPct val="250000"/>
              </a:lnSpc>
              <a:buClr>
                <a:schemeClr val="bg1"/>
              </a:buClr>
              <a:buNone/>
              <a:defRPr sz="800">
                <a:solidFill>
                  <a:schemeClr val="bg1"/>
                </a:solidFill>
              </a:defRPr>
            </a:lvl4pPr>
            <a:lvl5pPr marL="864000" indent="0">
              <a:lnSpc>
                <a:spcPct val="250000"/>
              </a:lnSpc>
              <a:buClr>
                <a:schemeClr val="bg1"/>
              </a:buClr>
              <a:buNone/>
              <a:defRPr sz="800">
                <a:solidFill>
                  <a:schemeClr val="bg1"/>
                </a:solidFill>
              </a:defRPr>
            </a:lvl5pPr>
          </a:lstStyle>
          <a:p>
            <a:pPr lvl="0"/>
            <a:r>
              <a:rPr lang="nl-NL"/>
              <a:t>Klikken om de tekststijl van het model te bewerken</a:t>
            </a:r>
          </a:p>
        </p:txBody>
      </p:sp>
      <p:pic>
        <p:nvPicPr>
          <p:cNvPr id="7" name="Afbeelding 6">
            <a:extLst>
              <a:ext uri="{FF2B5EF4-FFF2-40B4-BE49-F238E27FC236}">
                <a16:creationId xmlns:a16="http://schemas.microsoft.com/office/drawing/2014/main" id="{09238366-724C-8546-BCFD-1CA62BB194B3}"/>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43B3C3B6-5587-A146-A20D-32B573CC8521}"/>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57040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l-NL"/>
          </a:p>
        </p:txBody>
      </p:sp>
      <p:sp>
        <p:nvSpPr>
          <p:cNvPr id="3" name="Footer Placeholder 2"/>
          <p:cNvSpPr>
            <a:spLocks noGrp="1"/>
          </p:cNvSpPr>
          <p:nvPr>
            <p:ph type="ftr" sz="quarter" idx="11"/>
          </p:nvPr>
        </p:nvSpPr>
        <p:spPr/>
        <p:txBody>
          <a:bodyPr/>
          <a:lstStyle/>
          <a:p>
            <a:r>
              <a:rPr lang="nl-NL"/>
              <a:t>Business Analytics 1. PvA</a:t>
            </a:r>
          </a:p>
        </p:txBody>
      </p:sp>
      <p:sp>
        <p:nvSpPr>
          <p:cNvPr id="4" name="Slide Number Placeholder 3"/>
          <p:cNvSpPr>
            <a:spLocks noGrp="1"/>
          </p:cNvSpPr>
          <p:nvPr>
            <p:ph type="sldNum" sz="quarter" idx="12"/>
          </p:nvPr>
        </p:nvSpPr>
        <p:spPr/>
        <p:txBody>
          <a:bodyPr/>
          <a:lstStyle/>
          <a:p>
            <a:fld id="{7D14C3C2-8708-411F-B9A3-1518866F7272}" type="slidenum">
              <a:rPr lang="nl-NL" smtClean="0"/>
              <a:t>‹#›</a:t>
            </a:fld>
            <a:endParaRPr lang="nl-NL"/>
          </a:p>
        </p:txBody>
      </p:sp>
    </p:spTree>
    <p:extLst>
      <p:ext uri="{BB962C8B-B14F-4D97-AF65-F5344CB8AC3E}">
        <p14:creationId xmlns:p14="http://schemas.microsoft.com/office/powerpoint/2010/main" val="20711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20F1C-4010-FB40-BD1C-E38D677745F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A86BB6C9-45F3-BA45-A0B6-72D108E4875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76D6B3E-25BB-CA4E-AAD4-F970629A0511}"/>
              </a:ext>
            </a:extLst>
          </p:cNvPr>
          <p:cNvSpPr>
            <a:spLocks noGrp="1"/>
          </p:cNvSpPr>
          <p:nvPr>
            <p:ph type="dt" sz="half" idx="10"/>
          </p:nvPr>
        </p:nvSpPr>
        <p:spPr/>
        <p:txBody>
          <a:bodyPr/>
          <a:lstStyle/>
          <a:p>
            <a:endParaRPr lang="nl-NL"/>
          </a:p>
        </p:txBody>
      </p:sp>
      <p:sp>
        <p:nvSpPr>
          <p:cNvPr id="5" name="Tijdelijke aanduiding voor voettekst 4">
            <a:extLst>
              <a:ext uri="{FF2B5EF4-FFF2-40B4-BE49-F238E27FC236}">
                <a16:creationId xmlns:a16="http://schemas.microsoft.com/office/drawing/2014/main" id="{E1F2A0FC-A7B8-C04D-B41B-FDD624E4CBD7}"/>
              </a:ext>
            </a:extLst>
          </p:cNvPr>
          <p:cNvSpPr>
            <a:spLocks noGrp="1"/>
          </p:cNvSpPr>
          <p:nvPr>
            <p:ph type="ftr" sz="quarter" idx="11"/>
          </p:nvPr>
        </p:nvSpPr>
        <p:spPr/>
        <p:txBody>
          <a:bodyPr/>
          <a:lstStyle/>
          <a:p>
            <a:r>
              <a:rPr lang="nl-NL"/>
              <a:t>Business Analytics 1. PvA</a:t>
            </a:r>
          </a:p>
        </p:txBody>
      </p:sp>
      <p:sp>
        <p:nvSpPr>
          <p:cNvPr id="6" name="Tijdelijke aanduiding voor dianummer 5">
            <a:extLst>
              <a:ext uri="{FF2B5EF4-FFF2-40B4-BE49-F238E27FC236}">
                <a16:creationId xmlns:a16="http://schemas.microsoft.com/office/drawing/2014/main" id="{001672E0-B009-634C-83A0-8BFBB7604093}"/>
              </a:ext>
            </a:extLst>
          </p:cNvPr>
          <p:cNvSpPr>
            <a:spLocks noGrp="1"/>
          </p:cNvSpPr>
          <p:nvPr>
            <p:ph type="sldNum" sz="quarter" idx="12"/>
          </p:nvPr>
        </p:nvSpPr>
        <p:spPr/>
        <p:txBody>
          <a:bodyPr/>
          <a:lstStyle/>
          <a:p>
            <a:fld id="{BC0CC617-BB78-D345-B18F-5768D0386B75}" type="slidenum">
              <a:rPr lang="nl-NL" smtClean="0"/>
              <a:t>‹#›</a:t>
            </a:fld>
            <a:endParaRPr lang="nl-NL"/>
          </a:p>
        </p:txBody>
      </p:sp>
    </p:spTree>
    <p:extLst>
      <p:ext uri="{BB962C8B-B14F-4D97-AF65-F5344CB8AC3E}">
        <p14:creationId xmlns:p14="http://schemas.microsoft.com/office/powerpoint/2010/main" val="122728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dia-02">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2C3271-99C2-AA4C-8843-4DBD0118903B}"/>
              </a:ext>
            </a:extLst>
          </p:cNvPr>
          <p:cNvPicPr>
            <a:picLocks noChangeAspect="1"/>
          </p:cNvPicPr>
          <p:nvPr userDrawn="1"/>
        </p:nvPicPr>
        <p:blipFill>
          <a:blip r:embed="rId2"/>
          <a:srcRect/>
          <a:stretch/>
        </p:blipFill>
        <p:spPr>
          <a:xfrm>
            <a:off x="0" y="0"/>
            <a:ext cx="9144000" cy="5143500"/>
          </a:xfrm>
          <a:prstGeom prst="rect">
            <a:avLst/>
          </a:prstGeom>
        </p:spPr>
      </p:pic>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1" y="995081"/>
            <a:ext cx="5484282" cy="1108357"/>
          </a:xfrm>
        </p:spPr>
        <p:txBody>
          <a:bodyPr/>
          <a:lstStyle>
            <a:lvl1pPr>
              <a:defRPr>
                <a:solidFill>
                  <a:srgbClr val="25167A"/>
                </a:solidFill>
              </a:defRPr>
            </a:lvl1pPr>
          </a:lstStyle>
          <a:p>
            <a:r>
              <a:rPr lang="nl-NL"/>
              <a:t>Klik om stijl te bewerken</a:t>
            </a:r>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5481332" cy="468311"/>
          </a:xfrm>
        </p:spPr>
        <p:txBody>
          <a:bodyPr/>
          <a:lstStyle>
            <a:lvl1pPr marL="0" indent="0">
              <a:buClr>
                <a:schemeClr val="bg1"/>
              </a:buClr>
              <a:buFont typeface="Arial" panose="020B0604020202020204" pitchFamily="34" charset="0"/>
              <a:buNone/>
              <a:defRPr>
                <a:solidFill>
                  <a:srgbClr val="25167A"/>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6" name="Tijdelijke aanduiding voor tekst 6">
            <a:extLst>
              <a:ext uri="{FF2B5EF4-FFF2-40B4-BE49-F238E27FC236}">
                <a16:creationId xmlns:a16="http://schemas.microsoft.com/office/drawing/2014/main" id="{CB139574-2387-A149-BF89-1740A5E685A1}"/>
              </a:ext>
            </a:extLst>
          </p:cNvPr>
          <p:cNvSpPr>
            <a:spLocks noGrp="1"/>
          </p:cNvSpPr>
          <p:nvPr>
            <p:ph type="body" sz="quarter" idx="13" hasCustomPrompt="1"/>
          </p:nvPr>
        </p:nvSpPr>
        <p:spPr>
          <a:xfrm>
            <a:off x="323850" y="3903870"/>
            <a:ext cx="5481332" cy="305682"/>
          </a:xfrm>
        </p:spPr>
        <p:txBody>
          <a:bodyPr>
            <a:normAutofit/>
          </a:bodyPr>
          <a:lstStyle>
            <a:lvl1pPr marL="0" indent="0">
              <a:buClr>
                <a:schemeClr val="bg1"/>
              </a:buClr>
              <a:buFont typeface="Arial" panose="020B0604020202020204" pitchFamily="34" charset="0"/>
              <a:buNone/>
              <a:defRPr sz="900">
                <a:solidFill>
                  <a:srgbClr val="25167A"/>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Naam: N. Achternaam</a:t>
            </a:r>
          </a:p>
          <a:p>
            <a:pPr lvl="0"/>
            <a:r>
              <a:rPr lang="nl-NL"/>
              <a:t>Datum: 00-00-0000</a:t>
            </a:r>
          </a:p>
        </p:txBody>
      </p:sp>
      <p:pic>
        <p:nvPicPr>
          <p:cNvPr id="11" name="Afbeelding 10">
            <a:extLst>
              <a:ext uri="{FF2B5EF4-FFF2-40B4-BE49-F238E27FC236}">
                <a16:creationId xmlns:a16="http://schemas.microsoft.com/office/drawing/2014/main" id="{1C8F4B79-BD4E-2F4C-B044-962D1C582AFE}"/>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2" name="Tijdelijke aanduiding voor afbeelding 13">
            <a:extLst>
              <a:ext uri="{FF2B5EF4-FFF2-40B4-BE49-F238E27FC236}">
                <a16:creationId xmlns:a16="http://schemas.microsoft.com/office/drawing/2014/main" id="{6AA7243F-9419-6942-9F79-A31147055FAD}"/>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318039082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dia-03">
    <p:spTree>
      <p:nvGrpSpPr>
        <p:cNvPr id="1" name=""/>
        <p:cNvGrpSpPr/>
        <p:nvPr/>
      </p:nvGrpSpPr>
      <p:grpSpPr>
        <a:xfrm>
          <a:off x="0" y="0"/>
          <a:ext cx="0" cy="0"/>
          <a:chOff x="0" y="0"/>
          <a:chExt cx="0" cy="0"/>
        </a:xfrm>
      </p:grpSpPr>
      <p:sp>
        <p:nvSpPr>
          <p:cNvPr id="16" name="Tijdelijke aanduiding voor afbeelding 15">
            <a:extLst>
              <a:ext uri="{FF2B5EF4-FFF2-40B4-BE49-F238E27FC236}">
                <a16:creationId xmlns:a16="http://schemas.microsoft.com/office/drawing/2014/main" id="{53865B02-C372-3B4F-99F4-DC48043FCE52}"/>
              </a:ext>
            </a:extLst>
          </p:cNvPr>
          <p:cNvSpPr>
            <a:spLocks noGrp="1"/>
          </p:cNvSpPr>
          <p:nvPr>
            <p:ph type="pic" sz="quarter" idx="15"/>
          </p:nvPr>
        </p:nvSpPr>
        <p:spPr>
          <a:xfrm>
            <a:off x="4572000" y="640800"/>
            <a:ext cx="4572000" cy="3859200"/>
          </a:xfrm>
        </p:spPr>
        <p:txBody>
          <a:bodyPr/>
          <a:lstStyle/>
          <a:p>
            <a:endParaRPr lang="nl-NL"/>
          </a:p>
        </p:txBody>
      </p:sp>
      <p:sp>
        <p:nvSpPr>
          <p:cNvPr id="8" name="Rechthoek 7">
            <a:extLst>
              <a:ext uri="{FF2B5EF4-FFF2-40B4-BE49-F238E27FC236}">
                <a16:creationId xmlns:a16="http://schemas.microsoft.com/office/drawing/2014/main" id="{7556CDDB-3142-4B4F-8725-BFCD85DD8BE2}"/>
              </a:ext>
            </a:extLst>
          </p:cNvPr>
          <p:cNvSpPr>
            <a:spLocks noChangeAspect="1"/>
          </p:cNvSpPr>
          <p:nvPr userDrawn="1"/>
        </p:nvSpPr>
        <p:spPr>
          <a:xfrm>
            <a:off x="0" y="639255"/>
            <a:ext cx="4572000" cy="3859200"/>
          </a:xfrm>
          <a:prstGeom prst="rect">
            <a:avLst/>
          </a:prstGeom>
          <a:solidFill>
            <a:srgbClr val="25167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nl-NL">
              <a:solidFill>
                <a:srgbClr val="25167A"/>
              </a:solidFill>
            </a:endParaRPr>
          </a:p>
        </p:txBody>
      </p:sp>
      <p:sp>
        <p:nvSpPr>
          <p:cNvPr id="4" name="Titel 3">
            <a:extLst>
              <a:ext uri="{FF2B5EF4-FFF2-40B4-BE49-F238E27FC236}">
                <a16:creationId xmlns:a16="http://schemas.microsoft.com/office/drawing/2014/main" id="{261A5538-FBAA-ED4F-B838-E1FFDA57453F}"/>
              </a:ext>
            </a:extLst>
          </p:cNvPr>
          <p:cNvSpPr>
            <a:spLocks noGrp="1"/>
          </p:cNvSpPr>
          <p:nvPr>
            <p:ph type="title"/>
          </p:nvPr>
        </p:nvSpPr>
        <p:spPr>
          <a:xfrm>
            <a:off x="323852" y="995081"/>
            <a:ext cx="3997628" cy="1108357"/>
          </a:xfrm>
        </p:spPr>
        <p:txBody>
          <a:bodyPr/>
          <a:lstStyle>
            <a:lvl1pPr>
              <a:defRPr>
                <a:solidFill>
                  <a:schemeClr val="bg1"/>
                </a:solidFill>
              </a:defRPr>
            </a:lvl1pPr>
          </a:lstStyle>
          <a:p>
            <a:r>
              <a:rPr lang="nl-NL"/>
              <a:t>Klik om stijl te bewerken</a:t>
            </a:r>
          </a:p>
        </p:txBody>
      </p:sp>
      <p:sp>
        <p:nvSpPr>
          <p:cNvPr id="7" name="Tijdelijke aanduiding voor tekst 6">
            <a:extLst>
              <a:ext uri="{FF2B5EF4-FFF2-40B4-BE49-F238E27FC236}">
                <a16:creationId xmlns:a16="http://schemas.microsoft.com/office/drawing/2014/main" id="{07B6FF56-E482-FB4C-8DE4-16A40C8C20F7}"/>
              </a:ext>
            </a:extLst>
          </p:cNvPr>
          <p:cNvSpPr>
            <a:spLocks noGrp="1"/>
          </p:cNvSpPr>
          <p:nvPr>
            <p:ph type="body" sz="quarter" idx="12"/>
          </p:nvPr>
        </p:nvSpPr>
        <p:spPr>
          <a:xfrm>
            <a:off x="323850" y="2103439"/>
            <a:ext cx="3997629" cy="468311"/>
          </a:xfrm>
        </p:spPr>
        <p:txBody>
          <a:bodyPr/>
          <a:lstStyle>
            <a:lvl1pPr marL="0" indent="0">
              <a:buClr>
                <a:schemeClr val="bg1"/>
              </a:buClr>
              <a:buFont typeface="Arial" panose="020B0604020202020204" pitchFamily="34" charset="0"/>
              <a:buNone/>
              <a:defRPr>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Klikken om de tekststijl van het model te bewerken</a:t>
            </a:r>
          </a:p>
        </p:txBody>
      </p:sp>
      <p:sp>
        <p:nvSpPr>
          <p:cNvPr id="11" name="Tijdelijke aanduiding voor tekst 6">
            <a:extLst>
              <a:ext uri="{FF2B5EF4-FFF2-40B4-BE49-F238E27FC236}">
                <a16:creationId xmlns:a16="http://schemas.microsoft.com/office/drawing/2014/main" id="{A5FC0E7E-E23C-BC40-B810-FBCAC19629D4}"/>
              </a:ext>
            </a:extLst>
          </p:cNvPr>
          <p:cNvSpPr>
            <a:spLocks noGrp="1"/>
          </p:cNvSpPr>
          <p:nvPr>
            <p:ph type="body" sz="quarter" idx="13" hasCustomPrompt="1"/>
          </p:nvPr>
        </p:nvSpPr>
        <p:spPr>
          <a:xfrm>
            <a:off x="323850" y="3903870"/>
            <a:ext cx="3997629" cy="305682"/>
          </a:xfrm>
        </p:spPr>
        <p:txBody>
          <a:bodyPr>
            <a:normAutofit/>
          </a:bodyPr>
          <a:lstStyle>
            <a:lvl1pPr marL="0" indent="0">
              <a:buClr>
                <a:schemeClr val="bg1"/>
              </a:buClr>
              <a:buFont typeface="Arial" panose="020B0604020202020204" pitchFamily="34" charset="0"/>
              <a:buNone/>
              <a:defRPr sz="900">
                <a:solidFill>
                  <a:schemeClr val="bg1"/>
                </a:solidFill>
              </a:defRPr>
            </a:lvl1pPr>
            <a:lvl2pPr marL="216000" indent="0">
              <a:buClr>
                <a:schemeClr val="bg1"/>
              </a:buClr>
              <a:buFont typeface="Arial" panose="020B0604020202020204" pitchFamily="34" charset="0"/>
              <a:buNone/>
              <a:defRPr>
                <a:solidFill>
                  <a:schemeClr val="bg1"/>
                </a:solidFill>
              </a:defRPr>
            </a:lvl2pPr>
            <a:lvl3pPr marL="432000" indent="0">
              <a:buClr>
                <a:schemeClr val="bg1"/>
              </a:buClr>
              <a:buFont typeface="Arial" panose="020B0604020202020204" pitchFamily="34" charset="0"/>
              <a:buNone/>
              <a:defRPr>
                <a:solidFill>
                  <a:schemeClr val="bg1"/>
                </a:solidFill>
              </a:defRPr>
            </a:lvl3pPr>
            <a:lvl4pPr marL="648000" indent="0">
              <a:buClr>
                <a:schemeClr val="bg1"/>
              </a:buClr>
              <a:buFont typeface="Arial" panose="020B0604020202020204" pitchFamily="34" charset="0"/>
              <a:buNone/>
              <a:defRPr>
                <a:solidFill>
                  <a:schemeClr val="bg1"/>
                </a:solidFill>
              </a:defRPr>
            </a:lvl4pPr>
            <a:lvl5pPr marL="864000" indent="0">
              <a:buClr>
                <a:schemeClr val="bg1"/>
              </a:buClr>
              <a:buFont typeface="Arial" panose="020B0604020202020204" pitchFamily="34" charset="0"/>
              <a:buNone/>
              <a:defRPr>
                <a:solidFill>
                  <a:schemeClr val="bg1"/>
                </a:solidFill>
              </a:defRPr>
            </a:lvl5pPr>
          </a:lstStyle>
          <a:p>
            <a:pPr lvl="0"/>
            <a:r>
              <a:rPr lang="nl-NL"/>
              <a:t>Naam: N. Achternaam</a:t>
            </a:r>
          </a:p>
          <a:p>
            <a:pPr lvl="0"/>
            <a:r>
              <a:rPr lang="nl-NL"/>
              <a:t>Datum: 00-00-0000</a:t>
            </a:r>
          </a:p>
        </p:txBody>
      </p:sp>
      <p:pic>
        <p:nvPicPr>
          <p:cNvPr id="14" name="Afbeelding 13">
            <a:extLst>
              <a:ext uri="{FF2B5EF4-FFF2-40B4-BE49-F238E27FC236}">
                <a16:creationId xmlns:a16="http://schemas.microsoft.com/office/drawing/2014/main" id="{96169777-1A93-AC41-BCCC-3B3AD71B906A}"/>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15" name="Tijdelijke aanduiding voor afbeelding 13">
            <a:extLst>
              <a:ext uri="{FF2B5EF4-FFF2-40B4-BE49-F238E27FC236}">
                <a16:creationId xmlns:a16="http://schemas.microsoft.com/office/drawing/2014/main" id="{F30D1054-1FCF-A04B-ACA5-95BCF9CCCC85}"/>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257027183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 -01">
    <p:bg>
      <p:bgPr>
        <a:solidFill>
          <a:schemeClr val="bg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9747375-E943-3F4A-A364-C2E9609ED9E0}"/>
              </a:ext>
            </a:extLst>
          </p:cNvPr>
          <p:cNvPicPr>
            <a:picLocks noChangeAspect="1"/>
          </p:cNvPicPr>
          <p:nvPr userDrawn="1"/>
        </p:nvPicPr>
        <p:blipFill>
          <a:blip r:embed="rId2"/>
          <a:srcRect/>
          <a:stretch/>
        </p:blipFill>
        <p:spPr>
          <a:xfrm>
            <a:off x="0" y="0"/>
            <a:ext cx="9144000" cy="5143500"/>
          </a:xfrm>
          <a:prstGeom prst="rect">
            <a:avLst/>
          </a:prstGeom>
        </p:spPr>
      </p:pic>
      <p:sp>
        <p:nvSpPr>
          <p:cNvPr id="14" name="Titel 3">
            <a:extLst>
              <a:ext uri="{FF2B5EF4-FFF2-40B4-BE49-F238E27FC236}">
                <a16:creationId xmlns:a16="http://schemas.microsoft.com/office/drawing/2014/main" id="{03602AD6-01FB-1649-AD9D-FA7C710BF663}"/>
              </a:ext>
            </a:extLst>
          </p:cNvPr>
          <p:cNvSpPr>
            <a:spLocks noGrp="1"/>
          </p:cNvSpPr>
          <p:nvPr>
            <p:ph type="title"/>
          </p:nvPr>
        </p:nvSpPr>
        <p:spPr>
          <a:xfrm>
            <a:off x="323849" y="995081"/>
            <a:ext cx="5484283" cy="1108357"/>
          </a:xfrm>
        </p:spPr>
        <p:txBody>
          <a:bodyPr/>
          <a:lstStyle>
            <a:lvl1pPr>
              <a:defRPr>
                <a:solidFill>
                  <a:schemeClr val="bg1"/>
                </a:solidFill>
              </a:defRPr>
            </a:lvl1pPr>
          </a:lstStyle>
          <a:p>
            <a:r>
              <a:rPr lang="nl-NL"/>
              <a:t>Klik om stijl te bewerken</a:t>
            </a:r>
          </a:p>
        </p:txBody>
      </p:sp>
      <p:sp>
        <p:nvSpPr>
          <p:cNvPr id="15" name="Tijdelijke aanduiding voor tekst 6">
            <a:extLst>
              <a:ext uri="{FF2B5EF4-FFF2-40B4-BE49-F238E27FC236}">
                <a16:creationId xmlns:a16="http://schemas.microsoft.com/office/drawing/2014/main" id="{9F8AF7CA-6D0E-9549-8B9D-FE69F3BD315B}"/>
              </a:ext>
            </a:extLst>
          </p:cNvPr>
          <p:cNvSpPr>
            <a:spLocks noGrp="1"/>
          </p:cNvSpPr>
          <p:nvPr>
            <p:ph type="body" sz="quarter" idx="12"/>
          </p:nvPr>
        </p:nvSpPr>
        <p:spPr>
          <a:xfrm>
            <a:off x="323849" y="2103439"/>
            <a:ext cx="5484283" cy="468312"/>
          </a:xfrm>
        </p:spPr>
        <p:txBody>
          <a:bodyPr/>
          <a:lstStyle>
            <a:lvl1pPr marL="0" indent="0">
              <a:buClr>
                <a:schemeClr val="bg1"/>
              </a:buClr>
              <a:buNone/>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a:t>Klikken om de tekststijl van het model te bewerken</a:t>
            </a:r>
          </a:p>
        </p:txBody>
      </p:sp>
      <p:sp>
        <p:nvSpPr>
          <p:cNvPr id="2" name="Tijdelijke aanduiding voor voettekst 1">
            <a:extLst>
              <a:ext uri="{FF2B5EF4-FFF2-40B4-BE49-F238E27FC236}">
                <a16:creationId xmlns:a16="http://schemas.microsoft.com/office/drawing/2014/main" id="{89984AE3-7D21-634F-BB5D-ACD345F47C34}"/>
              </a:ext>
            </a:extLst>
          </p:cNvPr>
          <p:cNvSpPr>
            <a:spLocks noGrp="1"/>
          </p:cNvSpPr>
          <p:nvPr>
            <p:ph type="ftr" sz="quarter" idx="13"/>
          </p:nvPr>
        </p:nvSpPr>
        <p:spPr/>
        <p:txBody>
          <a:bodyPr/>
          <a:lstStyle/>
          <a:p>
            <a:pPr>
              <a:defRPr/>
            </a:pPr>
            <a:r>
              <a:rPr lang="nl-NL"/>
              <a:t>Business Analytics 1. PvA</a:t>
            </a:r>
          </a:p>
        </p:txBody>
      </p:sp>
      <p:sp>
        <p:nvSpPr>
          <p:cNvPr id="3" name="Tijdelijke aanduiding voor dianummer 2">
            <a:extLst>
              <a:ext uri="{FF2B5EF4-FFF2-40B4-BE49-F238E27FC236}">
                <a16:creationId xmlns:a16="http://schemas.microsoft.com/office/drawing/2014/main" id="{18D17EF6-3624-1E47-8EBA-9CFBC6388BF2}"/>
              </a:ext>
            </a:extLst>
          </p:cNvPr>
          <p:cNvSpPr>
            <a:spLocks noGrp="1"/>
          </p:cNvSpPr>
          <p:nvPr>
            <p:ph type="sldNum" sz="quarter" idx="14"/>
          </p:nvPr>
        </p:nvSpPr>
        <p:spPr/>
        <p:txBody>
          <a:bodyPr/>
          <a:lstStyle/>
          <a:p>
            <a:fld id="{49004725-3891-F142-B776-4F4F06198762}" type="slidenum">
              <a:rPr lang="nl-NL" smtClean="0"/>
              <a:pPr/>
              <a:t>‹#›</a:t>
            </a:fld>
            <a:endParaRPr lang="nl-NL"/>
          </a:p>
        </p:txBody>
      </p:sp>
      <p:pic>
        <p:nvPicPr>
          <p:cNvPr id="10" name="Afbeelding 9">
            <a:extLst>
              <a:ext uri="{FF2B5EF4-FFF2-40B4-BE49-F238E27FC236}">
                <a16:creationId xmlns:a16="http://schemas.microsoft.com/office/drawing/2014/main" id="{6E12549B-A758-2F47-BDFF-31F8D9B10C0E}"/>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1" name="Tijdelijke aanduiding voor afbeelding 13">
            <a:extLst>
              <a:ext uri="{FF2B5EF4-FFF2-40B4-BE49-F238E27FC236}">
                <a16:creationId xmlns:a16="http://schemas.microsoft.com/office/drawing/2014/main" id="{181D4972-5E25-8F4D-A13D-4F9DD99B7ADF}"/>
              </a:ext>
            </a:extLst>
          </p:cNvPr>
          <p:cNvSpPr>
            <a:spLocks noGrp="1"/>
          </p:cNvSpPr>
          <p:nvPr>
            <p:ph type="pic" sz="quarter" idx="15"/>
          </p:nvPr>
        </p:nvSpPr>
        <p:spPr>
          <a:xfrm>
            <a:off x="6271200" y="0"/>
            <a:ext cx="2872800" cy="619200"/>
          </a:xfrm>
        </p:spPr>
        <p:txBody>
          <a:bodyPr/>
          <a:lstStyle>
            <a:lvl1pPr marL="0" indent="0">
              <a:buNone/>
              <a:defRPr/>
            </a:lvl1pPr>
          </a:lstStyle>
          <a:p>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dia-02">
    <p:bg>
      <p:bgPr>
        <a:solidFill>
          <a:schemeClr val="bg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9747375-E943-3F4A-A364-C2E9609ED9E0}"/>
              </a:ext>
            </a:extLst>
          </p:cNvPr>
          <p:cNvPicPr>
            <a:picLocks noChangeAspect="1"/>
          </p:cNvPicPr>
          <p:nvPr userDrawn="1"/>
        </p:nvPicPr>
        <p:blipFill>
          <a:blip r:embed="rId2"/>
          <a:srcRect/>
          <a:stretch/>
        </p:blipFill>
        <p:spPr>
          <a:xfrm>
            <a:off x="0" y="0"/>
            <a:ext cx="9144000" cy="5143500"/>
          </a:xfrm>
          <a:prstGeom prst="rect">
            <a:avLst/>
          </a:prstGeom>
        </p:spPr>
      </p:pic>
      <p:sp>
        <p:nvSpPr>
          <p:cNvPr id="14" name="Titel 3">
            <a:extLst>
              <a:ext uri="{FF2B5EF4-FFF2-40B4-BE49-F238E27FC236}">
                <a16:creationId xmlns:a16="http://schemas.microsoft.com/office/drawing/2014/main" id="{03602AD6-01FB-1649-AD9D-FA7C710BF663}"/>
              </a:ext>
            </a:extLst>
          </p:cNvPr>
          <p:cNvSpPr>
            <a:spLocks noGrp="1"/>
          </p:cNvSpPr>
          <p:nvPr>
            <p:ph type="title"/>
          </p:nvPr>
        </p:nvSpPr>
        <p:spPr>
          <a:xfrm>
            <a:off x="323849" y="995081"/>
            <a:ext cx="5484283" cy="1108357"/>
          </a:xfrm>
        </p:spPr>
        <p:txBody>
          <a:bodyPr/>
          <a:lstStyle>
            <a:lvl1pPr>
              <a:defRPr>
                <a:solidFill>
                  <a:srgbClr val="25167A"/>
                </a:solidFill>
              </a:defRPr>
            </a:lvl1pPr>
          </a:lstStyle>
          <a:p>
            <a:r>
              <a:rPr lang="nl-NL"/>
              <a:t>Klik om stijl te bewerken</a:t>
            </a:r>
          </a:p>
        </p:txBody>
      </p:sp>
      <p:sp>
        <p:nvSpPr>
          <p:cNvPr id="15" name="Tijdelijke aanduiding voor tekst 6">
            <a:extLst>
              <a:ext uri="{FF2B5EF4-FFF2-40B4-BE49-F238E27FC236}">
                <a16:creationId xmlns:a16="http://schemas.microsoft.com/office/drawing/2014/main" id="{9F8AF7CA-6D0E-9549-8B9D-FE69F3BD315B}"/>
              </a:ext>
            </a:extLst>
          </p:cNvPr>
          <p:cNvSpPr>
            <a:spLocks noGrp="1"/>
          </p:cNvSpPr>
          <p:nvPr>
            <p:ph type="body" sz="quarter" idx="12"/>
          </p:nvPr>
        </p:nvSpPr>
        <p:spPr>
          <a:xfrm>
            <a:off x="323849" y="2103439"/>
            <a:ext cx="5484283" cy="468312"/>
          </a:xfrm>
        </p:spPr>
        <p:txBody>
          <a:bodyPr/>
          <a:lstStyle>
            <a:lvl1pPr marL="0" indent="0">
              <a:buClr>
                <a:schemeClr val="bg1"/>
              </a:buClr>
              <a:buNone/>
              <a:defRPr>
                <a:solidFill>
                  <a:srgbClr val="25167A"/>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l-NL"/>
              <a:t>Klikken om de tekststijl van het model te bewerken</a:t>
            </a:r>
          </a:p>
        </p:txBody>
      </p:sp>
      <p:sp>
        <p:nvSpPr>
          <p:cNvPr id="2" name="Tijdelijke aanduiding voor voettekst 1">
            <a:extLst>
              <a:ext uri="{FF2B5EF4-FFF2-40B4-BE49-F238E27FC236}">
                <a16:creationId xmlns:a16="http://schemas.microsoft.com/office/drawing/2014/main" id="{89984AE3-7D21-634F-BB5D-ACD345F47C34}"/>
              </a:ext>
            </a:extLst>
          </p:cNvPr>
          <p:cNvSpPr>
            <a:spLocks noGrp="1"/>
          </p:cNvSpPr>
          <p:nvPr>
            <p:ph type="ftr" sz="quarter" idx="13"/>
          </p:nvPr>
        </p:nvSpPr>
        <p:spPr/>
        <p:txBody>
          <a:bodyPr/>
          <a:lstStyle/>
          <a:p>
            <a:pPr>
              <a:defRPr/>
            </a:pPr>
            <a:r>
              <a:rPr lang="nl-NL"/>
              <a:t>Business Analytics 1. PvA</a:t>
            </a:r>
          </a:p>
        </p:txBody>
      </p:sp>
      <p:sp>
        <p:nvSpPr>
          <p:cNvPr id="3" name="Tijdelijke aanduiding voor dianummer 2">
            <a:extLst>
              <a:ext uri="{FF2B5EF4-FFF2-40B4-BE49-F238E27FC236}">
                <a16:creationId xmlns:a16="http://schemas.microsoft.com/office/drawing/2014/main" id="{18D17EF6-3624-1E47-8EBA-9CFBC6388BF2}"/>
              </a:ext>
            </a:extLst>
          </p:cNvPr>
          <p:cNvSpPr>
            <a:spLocks noGrp="1"/>
          </p:cNvSpPr>
          <p:nvPr>
            <p:ph type="sldNum" sz="quarter" idx="14"/>
          </p:nvPr>
        </p:nvSpPr>
        <p:spPr/>
        <p:txBody>
          <a:bodyPr/>
          <a:lstStyle/>
          <a:p>
            <a:fld id="{49004725-3891-F142-B776-4F4F06198762}" type="slidenum">
              <a:rPr lang="nl-NL" smtClean="0"/>
              <a:pPr/>
              <a:t>‹#›</a:t>
            </a:fld>
            <a:endParaRPr lang="nl-NL"/>
          </a:p>
        </p:txBody>
      </p:sp>
      <p:pic>
        <p:nvPicPr>
          <p:cNvPr id="9" name="Afbeelding 8">
            <a:extLst>
              <a:ext uri="{FF2B5EF4-FFF2-40B4-BE49-F238E27FC236}">
                <a16:creationId xmlns:a16="http://schemas.microsoft.com/office/drawing/2014/main" id="{86D39C4F-49EF-AD41-B4B5-4F6492E7BB6F}"/>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0" name="Tijdelijke aanduiding voor afbeelding 13">
            <a:extLst>
              <a:ext uri="{FF2B5EF4-FFF2-40B4-BE49-F238E27FC236}">
                <a16:creationId xmlns:a16="http://schemas.microsoft.com/office/drawing/2014/main" id="{9F18F6B8-85D2-7C4E-91B4-669A3A92F2D1}"/>
              </a:ext>
            </a:extLst>
          </p:cNvPr>
          <p:cNvSpPr>
            <a:spLocks noGrp="1"/>
          </p:cNvSpPr>
          <p:nvPr>
            <p:ph type="pic" sz="quarter" idx="15"/>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429461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2F49DF6-EF89-9242-96AF-13E2B93C58D3}"/>
              </a:ext>
            </a:extLst>
          </p:cNvPr>
          <p:cNvPicPr>
            <a:picLocks noChangeAspect="1"/>
          </p:cNvPicPr>
          <p:nvPr userDrawn="1"/>
        </p:nvPicPr>
        <p:blipFill>
          <a:blip r:embed="rId2"/>
          <a:srcRect/>
          <a:stretch/>
        </p:blipFill>
        <p:spPr>
          <a:xfrm>
            <a:off x="0" y="0"/>
            <a:ext cx="9144000" cy="5143500"/>
          </a:xfrm>
          <a:prstGeom prst="rect">
            <a:avLst/>
          </a:prstGeom>
        </p:spPr>
      </p:pic>
      <p:sp>
        <p:nvSpPr>
          <p:cNvPr id="6" name="Titel 5">
            <a:extLst>
              <a:ext uri="{FF2B5EF4-FFF2-40B4-BE49-F238E27FC236}">
                <a16:creationId xmlns:a16="http://schemas.microsoft.com/office/drawing/2014/main" id="{0D4A260E-A58B-9E41-A402-C97E883472EB}"/>
              </a:ext>
            </a:extLst>
          </p:cNvPr>
          <p:cNvSpPr>
            <a:spLocks noGrp="1"/>
          </p:cNvSpPr>
          <p:nvPr>
            <p:ph type="title"/>
          </p:nvPr>
        </p:nvSpPr>
        <p:spPr>
          <a:xfrm>
            <a:off x="323850" y="995081"/>
            <a:ext cx="7984772" cy="1108357"/>
          </a:xfrm>
        </p:spPr>
        <p:txBody>
          <a:bodyPr/>
          <a:lstStyle/>
          <a:p>
            <a:r>
              <a:rPr lang="nl-NL"/>
              <a:t>Klik om stijl te bewerken</a:t>
            </a:r>
          </a:p>
        </p:txBody>
      </p:sp>
      <p:sp>
        <p:nvSpPr>
          <p:cNvPr id="5" name="Tijdelijke aanduiding voor tekst 4">
            <a:extLst>
              <a:ext uri="{FF2B5EF4-FFF2-40B4-BE49-F238E27FC236}">
                <a16:creationId xmlns:a16="http://schemas.microsoft.com/office/drawing/2014/main" id="{E5CC833F-AF5D-BE4A-BBF9-4A5C0DC4AC32}"/>
              </a:ext>
            </a:extLst>
          </p:cNvPr>
          <p:cNvSpPr>
            <a:spLocks noGrp="1"/>
          </p:cNvSpPr>
          <p:nvPr>
            <p:ph type="body" sz="quarter" idx="15"/>
          </p:nvPr>
        </p:nvSpPr>
        <p:spPr>
          <a:xfrm>
            <a:off x="323850" y="2103438"/>
            <a:ext cx="7978775"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jdelijke aanduiding voor voettekst 1">
            <a:extLst>
              <a:ext uri="{FF2B5EF4-FFF2-40B4-BE49-F238E27FC236}">
                <a16:creationId xmlns:a16="http://schemas.microsoft.com/office/drawing/2014/main" id="{6492356F-B0BD-C441-ACCC-2B36166F77BB}"/>
              </a:ext>
            </a:extLst>
          </p:cNvPr>
          <p:cNvSpPr>
            <a:spLocks noGrp="1"/>
          </p:cNvSpPr>
          <p:nvPr>
            <p:ph type="ftr" sz="quarter" idx="16"/>
          </p:nvPr>
        </p:nvSpPr>
        <p:spPr/>
        <p:txBody>
          <a:bodyPr/>
          <a:lstStyle/>
          <a:p>
            <a:pPr>
              <a:defRPr/>
            </a:pPr>
            <a:r>
              <a:rPr lang="nl-NL"/>
              <a:t>Business Analytics 1. PvA</a:t>
            </a:r>
          </a:p>
        </p:txBody>
      </p:sp>
      <p:sp>
        <p:nvSpPr>
          <p:cNvPr id="4" name="Tijdelijke aanduiding voor dianummer 3">
            <a:extLst>
              <a:ext uri="{FF2B5EF4-FFF2-40B4-BE49-F238E27FC236}">
                <a16:creationId xmlns:a16="http://schemas.microsoft.com/office/drawing/2014/main" id="{036E3A49-4F16-3D48-BCBD-BE73340D12B0}"/>
              </a:ext>
            </a:extLst>
          </p:cNvPr>
          <p:cNvSpPr>
            <a:spLocks noGrp="1"/>
          </p:cNvSpPr>
          <p:nvPr>
            <p:ph type="sldNum" sz="quarter" idx="17"/>
          </p:nvPr>
        </p:nvSpPr>
        <p:spPr/>
        <p:txBody>
          <a:bodyPr/>
          <a:lstStyle/>
          <a:p>
            <a:fld id="{49004725-3891-F142-B776-4F4F06198762}" type="slidenum">
              <a:rPr lang="nl-NL" smtClean="0"/>
              <a:pPr/>
              <a:t>‹#›</a:t>
            </a:fld>
            <a:endParaRPr lang="nl-NL"/>
          </a:p>
        </p:txBody>
      </p:sp>
      <p:pic>
        <p:nvPicPr>
          <p:cNvPr id="10" name="Afbeelding 9">
            <a:extLst>
              <a:ext uri="{FF2B5EF4-FFF2-40B4-BE49-F238E27FC236}">
                <a16:creationId xmlns:a16="http://schemas.microsoft.com/office/drawing/2014/main" id="{CC4838CF-D7BB-FD4B-AA3B-F164D4A1DAB8}"/>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1" name="Tijdelijke aanduiding voor afbeelding 13">
            <a:extLst>
              <a:ext uri="{FF2B5EF4-FFF2-40B4-BE49-F238E27FC236}">
                <a16:creationId xmlns:a16="http://schemas.microsoft.com/office/drawing/2014/main" id="{8B155A77-9972-F745-93CB-75D872DC3C96}"/>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D4A260E-A58B-9E41-A402-C97E883472EB}"/>
              </a:ext>
            </a:extLst>
          </p:cNvPr>
          <p:cNvSpPr>
            <a:spLocks noGrp="1"/>
          </p:cNvSpPr>
          <p:nvPr>
            <p:ph type="title"/>
          </p:nvPr>
        </p:nvSpPr>
        <p:spPr>
          <a:xfrm>
            <a:off x="323850" y="995081"/>
            <a:ext cx="8496300" cy="1108357"/>
          </a:xfrm>
        </p:spPr>
        <p:txBody>
          <a:bodyPr/>
          <a:lstStyle/>
          <a:p>
            <a:r>
              <a:rPr lang="nl-NL"/>
              <a:t>Klik om stijl te bewerken</a:t>
            </a:r>
          </a:p>
        </p:txBody>
      </p:sp>
      <p:sp>
        <p:nvSpPr>
          <p:cNvPr id="4" name="Tijdelijke aanduiding voor inhoud 3">
            <a:extLst>
              <a:ext uri="{FF2B5EF4-FFF2-40B4-BE49-F238E27FC236}">
                <a16:creationId xmlns:a16="http://schemas.microsoft.com/office/drawing/2014/main" id="{743BBFB1-6BF4-354F-BF3B-825E6A2DF943}"/>
              </a:ext>
            </a:extLst>
          </p:cNvPr>
          <p:cNvSpPr>
            <a:spLocks noGrp="1"/>
          </p:cNvSpPr>
          <p:nvPr>
            <p:ph sz="quarter" idx="15"/>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jdelijke aanduiding voor voettekst 1">
            <a:extLst>
              <a:ext uri="{FF2B5EF4-FFF2-40B4-BE49-F238E27FC236}">
                <a16:creationId xmlns:a16="http://schemas.microsoft.com/office/drawing/2014/main" id="{95A2BDAB-AAC0-F642-B6E9-4CB0E962A79D}"/>
              </a:ext>
            </a:extLst>
          </p:cNvPr>
          <p:cNvSpPr>
            <a:spLocks noGrp="1"/>
          </p:cNvSpPr>
          <p:nvPr>
            <p:ph type="ftr" sz="quarter" idx="16"/>
          </p:nvPr>
        </p:nvSpPr>
        <p:spPr/>
        <p:txBody>
          <a:bodyPr/>
          <a:lstStyle/>
          <a:p>
            <a:pPr>
              <a:defRPr/>
            </a:pPr>
            <a:r>
              <a:rPr lang="nl-NL"/>
              <a:t>Business Analytics 1. PvA</a:t>
            </a:r>
          </a:p>
        </p:txBody>
      </p:sp>
      <p:sp>
        <p:nvSpPr>
          <p:cNvPr id="3" name="Tijdelijke aanduiding voor dianummer 2">
            <a:extLst>
              <a:ext uri="{FF2B5EF4-FFF2-40B4-BE49-F238E27FC236}">
                <a16:creationId xmlns:a16="http://schemas.microsoft.com/office/drawing/2014/main" id="{C4FA802C-F3CD-5D4D-B3F2-4A13C4F220E5}"/>
              </a:ext>
            </a:extLst>
          </p:cNvPr>
          <p:cNvSpPr>
            <a:spLocks noGrp="1"/>
          </p:cNvSpPr>
          <p:nvPr>
            <p:ph type="sldNum" sz="quarter" idx="17"/>
          </p:nvPr>
        </p:nvSpPr>
        <p:spPr/>
        <p:txBody>
          <a:bodyPr/>
          <a:lstStyle/>
          <a:p>
            <a:fld id="{49004725-3891-F142-B776-4F4F06198762}" type="slidenum">
              <a:rPr lang="nl-NL" smtClean="0"/>
              <a:pPr/>
              <a:t>‹#›</a:t>
            </a:fld>
            <a:endParaRPr lang="nl-NL"/>
          </a:p>
        </p:txBody>
      </p:sp>
      <p:pic>
        <p:nvPicPr>
          <p:cNvPr id="7" name="Afbeelding 6">
            <a:extLst>
              <a:ext uri="{FF2B5EF4-FFF2-40B4-BE49-F238E27FC236}">
                <a16:creationId xmlns:a16="http://schemas.microsoft.com/office/drawing/2014/main" id="{1C75A9D6-2C46-B646-BDC2-89688A800F36}"/>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8" name="Tijdelijke aanduiding voor afbeelding 13">
            <a:extLst>
              <a:ext uri="{FF2B5EF4-FFF2-40B4-BE49-F238E27FC236}">
                <a16:creationId xmlns:a16="http://schemas.microsoft.com/office/drawing/2014/main" id="{307DA5A1-79E6-BD4C-BEAD-F98EBB0D175C}"/>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212456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twee kolommen tekst">
    <p:bg>
      <p:bgPr>
        <a:solidFill>
          <a:schemeClr val="bg1"/>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AFFB0894-0333-5B42-BDFC-17A0DF0561F4}"/>
              </a:ext>
            </a:extLst>
          </p:cNvPr>
          <p:cNvPicPr>
            <a:picLocks noChangeAspect="1"/>
          </p:cNvPicPr>
          <p:nvPr userDrawn="1"/>
        </p:nvPicPr>
        <p:blipFill>
          <a:blip r:embed="rId2"/>
          <a:srcRect/>
          <a:stretch/>
        </p:blipFill>
        <p:spPr>
          <a:xfrm>
            <a:off x="0" y="0"/>
            <a:ext cx="9144000" cy="5143500"/>
          </a:xfrm>
          <a:prstGeom prst="rect">
            <a:avLst/>
          </a:prstGeom>
        </p:spPr>
      </p:pic>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1D74C8B-8297-FA47-B027-9DC7D674BBA8}"/>
              </a:ext>
            </a:extLst>
          </p:cNvPr>
          <p:cNvSpPr>
            <a:spLocks noGrp="1"/>
          </p:cNvSpPr>
          <p:nvPr>
            <p:ph type="title"/>
          </p:nvPr>
        </p:nvSpPr>
        <p:spPr>
          <a:xfrm>
            <a:off x="323850" y="995081"/>
            <a:ext cx="7984772" cy="1108357"/>
          </a:xfrm>
        </p:spPr>
        <p:txBody>
          <a:bodyPr/>
          <a:lstStyle/>
          <a:p>
            <a:r>
              <a:rPr lang="nl-NL"/>
              <a:t>Klik om stijl te bewerken</a:t>
            </a:r>
          </a:p>
        </p:txBody>
      </p:sp>
      <p:sp>
        <p:nvSpPr>
          <p:cNvPr id="4" name="Tijdelijke aanduiding voor voettekst 3">
            <a:extLst>
              <a:ext uri="{FF2B5EF4-FFF2-40B4-BE49-F238E27FC236}">
                <a16:creationId xmlns:a16="http://schemas.microsoft.com/office/drawing/2014/main" id="{C1C48642-667B-FA4F-88D6-7753205E7ED0}"/>
              </a:ext>
            </a:extLst>
          </p:cNvPr>
          <p:cNvSpPr>
            <a:spLocks noGrp="1"/>
          </p:cNvSpPr>
          <p:nvPr>
            <p:ph type="ftr" sz="quarter" idx="19"/>
          </p:nvPr>
        </p:nvSpPr>
        <p:spPr/>
        <p:txBody>
          <a:bodyPr/>
          <a:lstStyle/>
          <a:p>
            <a:pPr>
              <a:defRPr/>
            </a:pPr>
            <a:r>
              <a:rPr lang="nl-NL"/>
              <a:t>Business Analytics 1. PvA</a:t>
            </a:r>
          </a:p>
        </p:txBody>
      </p:sp>
      <p:sp>
        <p:nvSpPr>
          <p:cNvPr id="11" name="Tijdelijke aanduiding voor tekst 10">
            <a:extLst>
              <a:ext uri="{FF2B5EF4-FFF2-40B4-BE49-F238E27FC236}">
                <a16:creationId xmlns:a16="http://schemas.microsoft.com/office/drawing/2014/main" id="{46D8E25C-F890-3949-807A-7D2F4B353F17}"/>
              </a:ext>
            </a:extLst>
          </p:cNvPr>
          <p:cNvSpPr>
            <a:spLocks noGrp="1"/>
          </p:cNvSpPr>
          <p:nvPr>
            <p:ph type="body" sz="quarter" idx="20"/>
          </p:nvPr>
        </p:nvSpPr>
        <p:spPr>
          <a:xfrm>
            <a:off x="323850" y="2103438"/>
            <a:ext cx="4069730"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13" name="Tijdelijke aanduiding voor tekst 10">
            <a:extLst>
              <a:ext uri="{FF2B5EF4-FFF2-40B4-BE49-F238E27FC236}">
                <a16:creationId xmlns:a16="http://schemas.microsoft.com/office/drawing/2014/main" id="{5BF6970D-BDB0-4143-B921-6712EDEF961F}"/>
              </a:ext>
            </a:extLst>
          </p:cNvPr>
          <p:cNvSpPr>
            <a:spLocks noGrp="1"/>
          </p:cNvSpPr>
          <p:nvPr>
            <p:ph type="body" sz="quarter" idx="21"/>
          </p:nvPr>
        </p:nvSpPr>
        <p:spPr>
          <a:xfrm>
            <a:off x="4755995" y="2103438"/>
            <a:ext cx="3552627"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a:extLst>
              <a:ext uri="{FF2B5EF4-FFF2-40B4-BE49-F238E27FC236}">
                <a16:creationId xmlns:a16="http://schemas.microsoft.com/office/drawing/2014/main" id="{0406B399-95BD-4446-9220-3C9F8E514936}"/>
              </a:ext>
            </a:extLst>
          </p:cNvPr>
          <p:cNvPicPr>
            <a:picLocks noChangeAspect="1"/>
          </p:cNvPicPr>
          <p:nvPr userDrawn="1"/>
        </p:nvPicPr>
        <p:blipFill>
          <a:blip r:embed="rId3"/>
          <a:srcRect/>
          <a:stretch/>
        </p:blipFill>
        <p:spPr>
          <a:xfrm>
            <a:off x="7270525" y="4524301"/>
            <a:ext cx="1873473" cy="619199"/>
          </a:xfrm>
          <a:prstGeom prst="rect">
            <a:avLst/>
          </a:prstGeom>
        </p:spPr>
      </p:pic>
      <p:sp>
        <p:nvSpPr>
          <p:cNvPr id="12" name="Tijdelijke aanduiding voor afbeelding 13">
            <a:extLst>
              <a:ext uri="{FF2B5EF4-FFF2-40B4-BE49-F238E27FC236}">
                <a16:creationId xmlns:a16="http://schemas.microsoft.com/office/drawing/2014/main" id="{DBE52C8C-0DAF-9C42-BEBA-C271DCC17688}"/>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wee objecten">
    <p:bg>
      <p:bgPr>
        <a:solidFill>
          <a:schemeClr val="bg1"/>
        </a:solidFill>
        <a:effectLst/>
      </p:bgPr>
    </p:bg>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5"/>
          </p:nvPr>
        </p:nvSpPr>
        <p:spPr/>
        <p:txBody>
          <a:bodyPr/>
          <a:lstStyle>
            <a:lvl1pPr>
              <a:defRPr/>
            </a:lvl1pPr>
          </a:lstStyle>
          <a:p>
            <a:fld id="{91727753-D472-D54D-89CA-B792B41E5512}" type="slidenum">
              <a:rPr lang="nl-NL"/>
              <a:pPr/>
              <a:t>‹#›</a:t>
            </a:fld>
            <a:endParaRPr lang="nl-NL"/>
          </a:p>
        </p:txBody>
      </p:sp>
      <p:sp>
        <p:nvSpPr>
          <p:cNvPr id="3" name="Titel 2">
            <a:extLst>
              <a:ext uri="{FF2B5EF4-FFF2-40B4-BE49-F238E27FC236}">
                <a16:creationId xmlns:a16="http://schemas.microsoft.com/office/drawing/2014/main" id="{91D74C8B-8297-FA47-B027-9DC7D674BBA8}"/>
              </a:ext>
            </a:extLst>
          </p:cNvPr>
          <p:cNvSpPr>
            <a:spLocks noGrp="1"/>
          </p:cNvSpPr>
          <p:nvPr>
            <p:ph type="title"/>
          </p:nvPr>
        </p:nvSpPr>
        <p:spPr>
          <a:xfrm>
            <a:off x="323850" y="995081"/>
            <a:ext cx="7984772" cy="1108357"/>
          </a:xfrm>
        </p:spPr>
        <p:txBody>
          <a:bodyPr/>
          <a:lstStyle/>
          <a:p>
            <a:r>
              <a:rPr lang="nl-NL"/>
              <a:t>Klik om stijl te bewerken</a:t>
            </a:r>
          </a:p>
        </p:txBody>
      </p:sp>
      <p:sp>
        <p:nvSpPr>
          <p:cNvPr id="4" name="Tijdelijke aanduiding voor voettekst 3">
            <a:extLst>
              <a:ext uri="{FF2B5EF4-FFF2-40B4-BE49-F238E27FC236}">
                <a16:creationId xmlns:a16="http://schemas.microsoft.com/office/drawing/2014/main" id="{C1C48642-667B-FA4F-88D6-7753205E7ED0}"/>
              </a:ext>
            </a:extLst>
          </p:cNvPr>
          <p:cNvSpPr>
            <a:spLocks noGrp="1"/>
          </p:cNvSpPr>
          <p:nvPr>
            <p:ph type="ftr" sz="quarter" idx="19"/>
          </p:nvPr>
        </p:nvSpPr>
        <p:spPr/>
        <p:txBody>
          <a:bodyPr/>
          <a:lstStyle/>
          <a:p>
            <a:pPr>
              <a:defRPr/>
            </a:pPr>
            <a:r>
              <a:rPr lang="nl-NL"/>
              <a:t>Business Analytics 1. PvA</a:t>
            </a:r>
          </a:p>
        </p:txBody>
      </p:sp>
      <p:sp>
        <p:nvSpPr>
          <p:cNvPr id="8" name="Tijdelijke aanduiding voor inhoud 7">
            <a:extLst>
              <a:ext uri="{FF2B5EF4-FFF2-40B4-BE49-F238E27FC236}">
                <a16:creationId xmlns:a16="http://schemas.microsoft.com/office/drawing/2014/main" id="{AF53FE7A-E478-E746-9FA5-8780793E6A4D}"/>
              </a:ext>
            </a:extLst>
          </p:cNvPr>
          <p:cNvSpPr>
            <a:spLocks noGrp="1"/>
          </p:cNvSpPr>
          <p:nvPr>
            <p:ph sz="quarter" idx="20"/>
          </p:nvPr>
        </p:nvSpPr>
        <p:spPr>
          <a:xfrm>
            <a:off x="323850" y="2103438"/>
            <a:ext cx="4068763"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18" name="Tijdelijke aanduiding voor inhoud 7">
            <a:extLst>
              <a:ext uri="{FF2B5EF4-FFF2-40B4-BE49-F238E27FC236}">
                <a16:creationId xmlns:a16="http://schemas.microsoft.com/office/drawing/2014/main" id="{62B91163-97E5-7C4E-8B1C-CB52D1A5383B}"/>
              </a:ext>
            </a:extLst>
          </p:cNvPr>
          <p:cNvSpPr>
            <a:spLocks noGrp="1"/>
          </p:cNvSpPr>
          <p:nvPr>
            <p:ph sz="quarter" idx="21"/>
          </p:nvPr>
        </p:nvSpPr>
        <p:spPr>
          <a:xfrm>
            <a:off x="4751387" y="2103438"/>
            <a:ext cx="3557235" cy="24130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7" name="Afbeelding 6">
            <a:extLst>
              <a:ext uri="{FF2B5EF4-FFF2-40B4-BE49-F238E27FC236}">
                <a16:creationId xmlns:a16="http://schemas.microsoft.com/office/drawing/2014/main" id="{D18B712C-1B44-144C-BD2A-D06C2A29101D}"/>
              </a:ext>
            </a:extLst>
          </p:cNvPr>
          <p:cNvPicPr>
            <a:picLocks noChangeAspect="1"/>
          </p:cNvPicPr>
          <p:nvPr userDrawn="1"/>
        </p:nvPicPr>
        <p:blipFill>
          <a:blip r:embed="rId2"/>
          <a:srcRect/>
          <a:stretch/>
        </p:blipFill>
        <p:spPr>
          <a:xfrm>
            <a:off x="7270525" y="4524301"/>
            <a:ext cx="1873473" cy="619199"/>
          </a:xfrm>
          <a:prstGeom prst="rect">
            <a:avLst/>
          </a:prstGeom>
        </p:spPr>
      </p:pic>
      <p:sp>
        <p:nvSpPr>
          <p:cNvPr id="9" name="Tijdelijke aanduiding voor afbeelding 13">
            <a:extLst>
              <a:ext uri="{FF2B5EF4-FFF2-40B4-BE49-F238E27FC236}">
                <a16:creationId xmlns:a16="http://schemas.microsoft.com/office/drawing/2014/main" id="{18460B60-193D-4F4D-98D9-997B0D522159}"/>
              </a:ext>
            </a:extLst>
          </p:cNvPr>
          <p:cNvSpPr>
            <a:spLocks noGrp="1"/>
          </p:cNvSpPr>
          <p:nvPr>
            <p:ph type="pic" sz="quarter" idx="14"/>
          </p:nvPr>
        </p:nvSpPr>
        <p:spPr>
          <a:xfrm>
            <a:off x="6271200" y="0"/>
            <a:ext cx="2872800" cy="619200"/>
          </a:xfrm>
        </p:spPr>
        <p:txBody>
          <a:bodyPr/>
          <a:lstStyle>
            <a:lvl1pPr marL="0" indent="0">
              <a:buNone/>
              <a:defRPr/>
            </a:lvl1pPr>
          </a:lstStyle>
          <a:p>
            <a:endParaRPr lang="nl-NL"/>
          </a:p>
        </p:txBody>
      </p:sp>
    </p:spTree>
    <p:extLst>
      <p:ext uri="{BB962C8B-B14F-4D97-AF65-F5344CB8AC3E}">
        <p14:creationId xmlns:p14="http://schemas.microsoft.com/office/powerpoint/2010/main" val="53794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jdelijke aanduiding voor voettekst 4"/>
          <p:cNvSpPr>
            <a:spLocks noGrp="1"/>
          </p:cNvSpPr>
          <p:nvPr>
            <p:ph type="ftr" sz="quarter" idx="3"/>
          </p:nvPr>
        </p:nvSpPr>
        <p:spPr>
          <a:xfrm>
            <a:off x="657922" y="4676319"/>
            <a:ext cx="3914078" cy="273844"/>
          </a:xfrm>
          <a:prstGeom prst="rect">
            <a:avLst/>
          </a:prstGeom>
        </p:spPr>
        <p:txBody>
          <a:bodyPr vert="horz" lIns="0" tIns="0" rIns="0" bIns="0" rtlCol="0" anchor="ctr"/>
          <a:lstStyle>
            <a:lvl1pPr algn="l" fontAlgn="auto">
              <a:spcBef>
                <a:spcPts val="0"/>
              </a:spcBef>
              <a:spcAft>
                <a:spcPts val="0"/>
              </a:spcAft>
              <a:defRPr sz="750" dirty="0">
                <a:solidFill>
                  <a:schemeClr val="tx1"/>
                </a:solidFill>
                <a:latin typeface="Arial"/>
                <a:ea typeface="+mn-ea"/>
                <a:cs typeface="Arial"/>
              </a:defRPr>
            </a:lvl1pPr>
          </a:lstStyle>
          <a:p>
            <a:pPr>
              <a:defRPr/>
            </a:pPr>
            <a:r>
              <a:rPr lang="nl-NL"/>
              <a:t>Business Analytics 1. PvA</a:t>
            </a:r>
          </a:p>
        </p:txBody>
      </p:sp>
      <p:sp>
        <p:nvSpPr>
          <p:cNvPr id="6" name="Tijdelijke aanduiding voor dianummer 5"/>
          <p:cNvSpPr>
            <a:spLocks noGrp="1"/>
          </p:cNvSpPr>
          <p:nvPr>
            <p:ph type="sldNum" sz="quarter" idx="4"/>
          </p:nvPr>
        </p:nvSpPr>
        <p:spPr>
          <a:xfrm>
            <a:off x="331275" y="4676319"/>
            <a:ext cx="360101" cy="273844"/>
          </a:xfrm>
          <a:prstGeom prst="rect">
            <a:avLst/>
          </a:prstGeom>
        </p:spPr>
        <p:txBody>
          <a:bodyPr vert="horz" wrap="square" lIns="91440" tIns="45720" rIns="91440" bIns="45720" numCol="1" anchor="ctr" anchorCtr="0" compatLnSpc="1">
            <a:prstTxWarp prst="textNoShape">
              <a:avLst/>
            </a:prstTxWarp>
          </a:bodyPr>
          <a:lstStyle>
            <a:lvl1pPr algn="l">
              <a:defRPr sz="750">
                <a:solidFill>
                  <a:schemeClr val="tx1"/>
                </a:solidFill>
                <a:ea typeface="Arial" charset="0"/>
                <a:cs typeface="Arial" charset="0"/>
              </a:defRPr>
            </a:lvl1pPr>
          </a:lstStyle>
          <a:p>
            <a:fld id="{49004725-3891-F142-B776-4F4F06198762}" type="slidenum">
              <a:rPr lang="nl-NL" smtClean="0"/>
              <a:pPr/>
              <a:t>‹#›</a:t>
            </a:fld>
            <a:endParaRPr lang="nl-NL"/>
          </a:p>
        </p:txBody>
      </p:sp>
      <p:sp>
        <p:nvSpPr>
          <p:cNvPr id="11" name="Tijdelijke aanduiding voor titel 10">
            <a:extLst>
              <a:ext uri="{FF2B5EF4-FFF2-40B4-BE49-F238E27FC236}">
                <a16:creationId xmlns:a16="http://schemas.microsoft.com/office/drawing/2014/main" id="{D300BD3F-6B8F-0E4D-9838-108DA9EB64CB}"/>
              </a:ext>
            </a:extLst>
          </p:cNvPr>
          <p:cNvSpPr>
            <a:spLocks noGrp="1"/>
          </p:cNvSpPr>
          <p:nvPr>
            <p:ph type="title"/>
          </p:nvPr>
        </p:nvSpPr>
        <p:spPr>
          <a:xfrm>
            <a:off x="323850" y="995081"/>
            <a:ext cx="8496300" cy="1108357"/>
          </a:xfrm>
          <a:prstGeom prst="rect">
            <a:avLst/>
          </a:prstGeom>
        </p:spPr>
        <p:txBody>
          <a:bodyPr vert="horz" lIns="0" tIns="0" rIns="0" bIns="0" rtlCol="0" anchor="t" anchorCtr="0">
            <a:normAutofit/>
          </a:bodyPr>
          <a:lstStyle/>
          <a:p>
            <a:r>
              <a:rPr lang="nl-NL"/>
              <a:t>Klik om stijl te bewerken</a:t>
            </a:r>
          </a:p>
        </p:txBody>
      </p:sp>
      <p:sp>
        <p:nvSpPr>
          <p:cNvPr id="13" name="Tijdelijke aanduiding voor tekst 12">
            <a:extLst>
              <a:ext uri="{FF2B5EF4-FFF2-40B4-BE49-F238E27FC236}">
                <a16:creationId xmlns:a16="http://schemas.microsoft.com/office/drawing/2014/main" id="{0DBB5C1A-0EAA-1D4B-8889-5910D889178E}"/>
              </a:ext>
            </a:extLst>
          </p:cNvPr>
          <p:cNvSpPr>
            <a:spLocks noGrp="1"/>
          </p:cNvSpPr>
          <p:nvPr>
            <p:ph type="body" idx="1"/>
          </p:nvPr>
        </p:nvSpPr>
        <p:spPr>
          <a:xfrm>
            <a:off x="323850" y="2103438"/>
            <a:ext cx="8496300" cy="2413001"/>
          </a:xfrm>
          <a:prstGeom prst="rect">
            <a:avLst/>
          </a:prstGeom>
        </p:spPr>
        <p:txBody>
          <a:bodyPr vert="horz" lIns="0" tIns="0" rIns="0" bIns="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cSld>
  <p:clrMap bg1="lt1" tx1="dk1" bg2="lt2" tx2="dk2" accent1="accent1" accent2="accent2" accent3="accent3" accent4="accent4" accent5="accent5" accent6="accent6" hlink="hlink" folHlink="folHlink"/>
  <p:sldLayoutIdLst>
    <p:sldLayoutId id="2147483662" r:id="rId1"/>
    <p:sldLayoutId id="2147483675" r:id="rId2"/>
    <p:sldLayoutId id="2147483674" r:id="rId3"/>
    <p:sldLayoutId id="2147483663" r:id="rId4"/>
    <p:sldLayoutId id="2147483676" r:id="rId5"/>
    <p:sldLayoutId id="2147483659" r:id="rId6"/>
    <p:sldLayoutId id="2147483670" r:id="rId7"/>
    <p:sldLayoutId id="2147483660" r:id="rId8"/>
    <p:sldLayoutId id="2147483671" r:id="rId9"/>
    <p:sldLayoutId id="2147483667" r:id="rId10"/>
    <p:sldLayoutId id="2147483668" r:id="rId11"/>
    <p:sldLayoutId id="2147483661" r:id="rId12"/>
    <p:sldLayoutId id="2147483673" r:id="rId13"/>
    <p:sldLayoutId id="2147483677" r:id="rId14"/>
    <p:sldLayoutId id="2147483678" r:id="rId15"/>
    <p:sldLayoutId id="2147483680" r:id="rId16"/>
  </p:sldLayoutIdLst>
  <p:hf hdr="0" dt="0"/>
  <p:txStyles>
    <p:titleStyle>
      <a:lvl1pPr algn="l" defTabSz="342900" rtl="0" eaLnBrk="1" fontAlgn="base" hangingPunct="1">
        <a:spcBef>
          <a:spcPct val="0"/>
        </a:spcBef>
        <a:spcAft>
          <a:spcPct val="0"/>
        </a:spcAft>
        <a:defRPr sz="3400" b="1" i="0" kern="1200" cap="none">
          <a:solidFill>
            <a:srgbClr val="25167A"/>
          </a:solidFill>
          <a:latin typeface="Arial" panose="020B0604020202020204" pitchFamily="34" charset="0"/>
          <a:ea typeface="ＭＳ Ｐゴシック" charset="-128"/>
          <a:cs typeface="Arial" panose="020B0604020202020204" pitchFamily="34" charset="0"/>
        </a:defRPr>
      </a:lvl1pPr>
      <a:lvl2pPr algn="l" defTabSz="342900" rtl="0" eaLnBrk="1" fontAlgn="base" hangingPunct="1">
        <a:spcBef>
          <a:spcPct val="0"/>
        </a:spcBef>
        <a:spcAft>
          <a:spcPct val="0"/>
        </a:spcAft>
        <a:defRPr sz="2400">
          <a:solidFill>
            <a:srgbClr val="25167A"/>
          </a:solidFill>
          <a:latin typeface="Arial" charset="0"/>
          <a:ea typeface="ＭＳ Ｐゴシック" charset="-128"/>
        </a:defRPr>
      </a:lvl2pPr>
      <a:lvl3pPr algn="l" defTabSz="342900" rtl="0" eaLnBrk="1" fontAlgn="base" hangingPunct="1">
        <a:spcBef>
          <a:spcPct val="0"/>
        </a:spcBef>
        <a:spcAft>
          <a:spcPct val="0"/>
        </a:spcAft>
        <a:defRPr sz="2400">
          <a:solidFill>
            <a:srgbClr val="25167A"/>
          </a:solidFill>
          <a:latin typeface="Arial" charset="0"/>
          <a:ea typeface="ＭＳ Ｐゴシック" charset="-128"/>
        </a:defRPr>
      </a:lvl3pPr>
      <a:lvl4pPr algn="l" defTabSz="342900" rtl="0" eaLnBrk="1" fontAlgn="base" hangingPunct="1">
        <a:spcBef>
          <a:spcPct val="0"/>
        </a:spcBef>
        <a:spcAft>
          <a:spcPct val="0"/>
        </a:spcAft>
        <a:defRPr sz="2400">
          <a:solidFill>
            <a:srgbClr val="25167A"/>
          </a:solidFill>
          <a:latin typeface="Arial" charset="0"/>
          <a:ea typeface="ＭＳ Ｐゴシック" charset="-128"/>
        </a:defRPr>
      </a:lvl4pPr>
      <a:lvl5pPr algn="l" defTabSz="342900" rtl="0" eaLnBrk="1" fontAlgn="base" hangingPunct="1">
        <a:spcBef>
          <a:spcPct val="0"/>
        </a:spcBef>
        <a:spcAft>
          <a:spcPct val="0"/>
        </a:spcAft>
        <a:defRPr sz="2400">
          <a:solidFill>
            <a:srgbClr val="25167A"/>
          </a:solidFill>
          <a:latin typeface="Arial" charset="0"/>
          <a:ea typeface="ＭＳ Ｐゴシック" charset="-128"/>
        </a:defRPr>
      </a:lvl5pPr>
      <a:lvl6pPr marL="342900" algn="l" defTabSz="342900" rtl="0" eaLnBrk="1" fontAlgn="base" hangingPunct="1">
        <a:spcBef>
          <a:spcPct val="0"/>
        </a:spcBef>
        <a:spcAft>
          <a:spcPct val="0"/>
        </a:spcAft>
        <a:defRPr sz="2400">
          <a:solidFill>
            <a:srgbClr val="25167A"/>
          </a:solidFill>
          <a:latin typeface="Arial" charset="0"/>
          <a:ea typeface="ＭＳ Ｐゴシック" charset="-128"/>
        </a:defRPr>
      </a:lvl6pPr>
      <a:lvl7pPr marL="685800" algn="l" defTabSz="342900" rtl="0" eaLnBrk="1" fontAlgn="base" hangingPunct="1">
        <a:spcBef>
          <a:spcPct val="0"/>
        </a:spcBef>
        <a:spcAft>
          <a:spcPct val="0"/>
        </a:spcAft>
        <a:defRPr sz="2400">
          <a:solidFill>
            <a:srgbClr val="25167A"/>
          </a:solidFill>
          <a:latin typeface="Arial" charset="0"/>
          <a:ea typeface="ＭＳ Ｐゴシック" charset="-128"/>
        </a:defRPr>
      </a:lvl7pPr>
      <a:lvl8pPr marL="1028700" algn="l" defTabSz="342900" rtl="0" eaLnBrk="1" fontAlgn="base" hangingPunct="1">
        <a:spcBef>
          <a:spcPct val="0"/>
        </a:spcBef>
        <a:spcAft>
          <a:spcPct val="0"/>
        </a:spcAft>
        <a:defRPr sz="2400">
          <a:solidFill>
            <a:srgbClr val="25167A"/>
          </a:solidFill>
          <a:latin typeface="Arial" charset="0"/>
          <a:ea typeface="ＭＳ Ｐゴシック" charset="-128"/>
        </a:defRPr>
      </a:lvl8pPr>
      <a:lvl9pPr marL="1371600" algn="l" defTabSz="342900" rtl="0" eaLnBrk="1" fontAlgn="base" hangingPunct="1">
        <a:spcBef>
          <a:spcPct val="0"/>
        </a:spcBef>
        <a:spcAft>
          <a:spcPct val="0"/>
        </a:spcAft>
        <a:defRPr sz="2400">
          <a:solidFill>
            <a:srgbClr val="25167A"/>
          </a:solidFill>
          <a:latin typeface="Arial" charset="0"/>
          <a:ea typeface="ＭＳ Ｐゴシック" charset="-128"/>
        </a:defRPr>
      </a:lvl9pPr>
    </p:titleStyle>
    <p:bodyStyle>
      <a:lvl1pPr marL="216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baseline="0">
          <a:solidFill>
            <a:srgbClr val="25167A"/>
          </a:solidFill>
          <a:latin typeface="Arial"/>
          <a:ea typeface="ＭＳ Ｐゴシック" charset="-128"/>
          <a:cs typeface="Arial"/>
        </a:defRPr>
      </a:lvl1pPr>
      <a:lvl2pPr marL="432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2pPr>
      <a:lvl3pPr marL="648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3pPr>
      <a:lvl4pPr marL="864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4pPr>
      <a:lvl5pPr marL="1080000" indent="-216000" algn="l" defTabSz="342900" rtl="0" eaLnBrk="1" fontAlgn="base" hangingPunct="1">
        <a:lnSpc>
          <a:spcPct val="114000"/>
        </a:lnSpc>
        <a:spcBef>
          <a:spcPts val="0"/>
        </a:spcBef>
        <a:spcAft>
          <a:spcPct val="0"/>
        </a:spcAft>
        <a:buClr>
          <a:srgbClr val="25167A"/>
        </a:buClr>
        <a:buSzPct val="140000"/>
        <a:buFont typeface="Arial" panose="020B0604020202020204" pitchFamily="34" charset="0"/>
        <a:buChar char="•"/>
        <a:defRPr sz="1200" kern="1200">
          <a:solidFill>
            <a:srgbClr val="25167A"/>
          </a:solidFill>
          <a:latin typeface="Arial"/>
          <a:ea typeface="ＭＳ Ｐゴシック"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04" userDrawn="1">
          <p15:clr>
            <a:srgbClr val="F26B43"/>
          </p15:clr>
        </p15:guide>
        <p15:guide id="4" pos="5556" userDrawn="1">
          <p15:clr>
            <a:srgbClr val="F26B43"/>
          </p15:clr>
        </p15:guide>
        <p15:guide id="5" orient="horz" pos="395" userDrawn="1">
          <p15:clr>
            <a:srgbClr val="F26B43"/>
          </p15:clr>
        </p15:guide>
        <p15:guide id="6" orient="horz" pos="2845" userDrawn="1">
          <p15:clr>
            <a:srgbClr val="F26B43"/>
          </p15:clr>
        </p15:guide>
        <p15:guide id="7" orient="horz" pos="690" userDrawn="1">
          <p15:clr>
            <a:srgbClr val="F26B43"/>
          </p15:clr>
        </p15:guide>
        <p15:guide id="8" orient="horz" pos="13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396-51D6-D54A-EB5D-B01C17B59DE3}"/>
              </a:ext>
            </a:extLst>
          </p:cNvPr>
          <p:cNvSpPr>
            <a:spLocks noGrp="1"/>
          </p:cNvSpPr>
          <p:nvPr>
            <p:ph type="ctrTitle"/>
          </p:nvPr>
        </p:nvSpPr>
        <p:spPr/>
        <p:txBody>
          <a:bodyPr>
            <a:normAutofit/>
          </a:bodyPr>
          <a:lstStyle/>
          <a:p>
            <a:r>
              <a:rPr lang="en-US" sz="4800">
                <a:latin typeface="Arial"/>
                <a:ea typeface="ＭＳ Ｐゴシック"/>
                <a:cs typeface="Arial"/>
              </a:rPr>
              <a:t>Plan van </a:t>
            </a:r>
            <a:r>
              <a:rPr lang="en-US" sz="4800" err="1">
                <a:latin typeface="Arial"/>
                <a:ea typeface="ＭＳ Ｐゴシック"/>
                <a:cs typeface="Arial"/>
              </a:rPr>
              <a:t>Aanpak</a:t>
            </a:r>
            <a:endParaRPr lang="en-US" sz="4800"/>
          </a:p>
        </p:txBody>
      </p:sp>
      <p:sp>
        <p:nvSpPr>
          <p:cNvPr id="3" name="Subtitle 2">
            <a:extLst>
              <a:ext uri="{FF2B5EF4-FFF2-40B4-BE49-F238E27FC236}">
                <a16:creationId xmlns:a16="http://schemas.microsoft.com/office/drawing/2014/main" id="{95A0C8CF-0E08-73C6-413F-57961EF869C7}"/>
              </a:ext>
            </a:extLst>
          </p:cNvPr>
          <p:cNvSpPr>
            <a:spLocks noGrp="1"/>
          </p:cNvSpPr>
          <p:nvPr>
            <p:ph type="subTitle" idx="1"/>
          </p:nvPr>
        </p:nvSpPr>
        <p:spPr/>
        <p:txBody>
          <a:bodyPr vert="horz" lIns="0" tIns="0" rIns="0" bIns="0" rtlCol="0" anchor="t">
            <a:normAutofit/>
          </a:bodyPr>
          <a:lstStyle/>
          <a:p>
            <a:r>
              <a:rPr lang="en-US">
                <a:ea typeface="ＭＳ Ｐゴシック"/>
              </a:rPr>
              <a:t>Predictive Maintenance – Ruben, </a:t>
            </a:r>
            <a:r>
              <a:rPr lang="en-US" err="1">
                <a:ea typeface="ＭＳ Ｐゴシック"/>
              </a:rPr>
              <a:t>Yorrid</a:t>
            </a:r>
            <a:r>
              <a:rPr lang="en-US">
                <a:ea typeface="ＭＳ Ｐゴシック"/>
              </a:rPr>
              <a:t>, Sara </a:t>
            </a:r>
            <a:r>
              <a:rPr lang="en-US" err="1">
                <a:ea typeface="ＭＳ Ｐゴシック"/>
              </a:rPr>
              <a:t>en</a:t>
            </a:r>
            <a:r>
              <a:rPr lang="en-US">
                <a:ea typeface="ＭＳ Ｐゴシック"/>
              </a:rPr>
              <a:t> Nora </a:t>
            </a:r>
          </a:p>
          <a:p>
            <a:pPr>
              <a:lnSpc>
                <a:spcPct val="113999"/>
              </a:lnSpc>
            </a:pPr>
            <a:r>
              <a:rPr lang="en-US" sz="1600">
                <a:ea typeface="ＭＳ Ｐゴシック"/>
              </a:rPr>
              <a:t>Tata Steel, </a:t>
            </a:r>
            <a:r>
              <a:rPr lang="en-US" sz="1600" err="1">
                <a:ea typeface="ＭＳ Ｐゴシック"/>
              </a:rPr>
              <a:t>anomalie</a:t>
            </a:r>
            <a:r>
              <a:rPr lang="en-US" sz="1600">
                <a:ea typeface="ＭＳ Ｐゴシック"/>
              </a:rPr>
              <a:t> </a:t>
            </a:r>
            <a:r>
              <a:rPr lang="en-US" sz="1600" err="1">
                <a:ea typeface="ＭＳ Ｐゴシック"/>
              </a:rPr>
              <a:t>detectie</a:t>
            </a:r>
            <a:endParaRPr lang="en-US" err="1"/>
          </a:p>
        </p:txBody>
      </p:sp>
      <p:sp>
        <p:nvSpPr>
          <p:cNvPr id="4" name="Footer Placeholder 3">
            <a:extLst>
              <a:ext uri="{FF2B5EF4-FFF2-40B4-BE49-F238E27FC236}">
                <a16:creationId xmlns:a16="http://schemas.microsoft.com/office/drawing/2014/main" id="{7FEE473E-BC90-DE52-AF2E-28518B0483D2}"/>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7D7BA2F8-FDE6-49DF-4046-9F0693F78EA5}"/>
              </a:ext>
            </a:extLst>
          </p:cNvPr>
          <p:cNvSpPr>
            <a:spLocks noGrp="1"/>
          </p:cNvSpPr>
          <p:nvPr>
            <p:ph type="sldNum" sz="quarter" idx="12"/>
          </p:nvPr>
        </p:nvSpPr>
        <p:spPr/>
        <p:txBody>
          <a:bodyPr/>
          <a:lstStyle/>
          <a:p>
            <a:fld id="{BC0CC617-BB78-D345-B18F-5768D0386B75}" type="slidenum">
              <a:rPr lang="nl-NL" smtClean="0"/>
              <a:t>1</a:t>
            </a:fld>
            <a:endParaRPr lang="nl-NL"/>
          </a:p>
        </p:txBody>
      </p:sp>
    </p:spTree>
    <p:extLst>
      <p:ext uri="{BB962C8B-B14F-4D97-AF65-F5344CB8AC3E}">
        <p14:creationId xmlns:p14="http://schemas.microsoft.com/office/powerpoint/2010/main" val="21756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ABF01D0-6E08-9439-916E-6E639D0B4528}"/>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1E233247-58E0-8373-15CF-BF5B29886464}"/>
              </a:ext>
            </a:extLst>
          </p:cNvPr>
          <p:cNvSpPr>
            <a:spLocks noGrp="1"/>
          </p:cNvSpPr>
          <p:nvPr>
            <p:ph type="sldNum" sz="quarter" idx="12"/>
          </p:nvPr>
        </p:nvSpPr>
        <p:spPr/>
        <p:txBody>
          <a:bodyPr/>
          <a:lstStyle/>
          <a:p>
            <a:fld id="{BC0CC617-BB78-D345-B18F-5768D0386B75}" type="slidenum">
              <a:rPr lang="nl-NL" smtClean="0"/>
              <a:t>10</a:t>
            </a:fld>
            <a:endParaRPr lang="nl-NL"/>
          </a:p>
        </p:txBody>
      </p:sp>
      <p:sp>
        <p:nvSpPr>
          <p:cNvPr id="7" name="Ondertitel 2">
            <a:extLst>
              <a:ext uri="{FF2B5EF4-FFF2-40B4-BE49-F238E27FC236}">
                <a16:creationId xmlns:a16="http://schemas.microsoft.com/office/drawing/2014/main" id="{3854EF75-E569-CD90-DFE6-1DE6C23D71C1}"/>
              </a:ext>
            </a:extLst>
          </p:cNvPr>
          <p:cNvSpPr txBox="1">
            <a:spLocks/>
          </p:cNvSpPr>
          <p:nvPr/>
        </p:nvSpPr>
        <p:spPr>
          <a:xfrm>
            <a:off x="2892" y="-2244"/>
            <a:ext cx="9132365" cy="5146660"/>
          </a:xfrm>
          <a:prstGeom prst="rect">
            <a:avLst/>
          </a:prstGeom>
          <a:solidFill>
            <a:schemeClr val="bg2">
              <a:lumMod val="90000"/>
            </a:schemeClr>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800" b="1" dirty="0">
                <a:cs typeface="Calibri"/>
              </a:rPr>
              <a:t>Doelstelling + Voortgang</a:t>
            </a:r>
          </a:p>
          <a:p>
            <a:pPr algn="l"/>
            <a:r>
              <a:rPr lang="nl-NL" sz="1050" i="1" dirty="0">
                <a:cs typeface="Calibri"/>
              </a:rPr>
              <a:t>Wat is de doelstelling van het project en hoe is het met de voortgang gesteld via een weergaven van </a:t>
            </a:r>
            <a:r>
              <a:rPr lang="nl-NL" sz="1050" i="1" dirty="0" err="1">
                <a:cs typeface="Calibri"/>
              </a:rPr>
              <a:t>KPI´s</a:t>
            </a:r>
            <a:endParaRPr lang="nl-NL" sz="1050" i="1" dirty="0">
              <a:cs typeface="Calibri"/>
            </a:endParaRPr>
          </a:p>
          <a:p>
            <a:pPr algn="l"/>
            <a:r>
              <a:rPr lang="nl-NL" sz="1050" b="1" i="1" dirty="0">
                <a:cs typeface="Calibri"/>
              </a:rPr>
              <a:t>Doelstelling:</a:t>
            </a:r>
            <a:endParaRPr lang="nl-NL" sz="1050" i="1" dirty="0">
              <a:cs typeface="Calibri"/>
            </a:endParaRPr>
          </a:p>
          <a:p>
            <a:pPr algn="l"/>
            <a:r>
              <a:rPr lang="nl-NL" sz="1050" dirty="0">
                <a:cs typeface="Calibri"/>
              </a:rPr>
              <a:t>De doelstelling van het project is om geluid anomalie te detecteren en te kijken of zo precies mogelijk gezien kan worden waar deze anomalie waar genomen worden. Uiteindelijk is het de bedoeling om te gaan kijken of op basis van verzamelde data over de anomalie het mogelijk is om te kunnen gaan voorspellen wanneer anomalie plaats zullen vinden en waar. Op deze manier kan overlast beperkt worden en klachten afhandeling bevorderd worden.</a:t>
            </a:r>
          </a:p>
          <a:p>
            <a:pPr algn="l"/>
            <a:endParaRPr lang="nl-NL" dirty="0"/>
          </a:p>
          <a:p>
            <a:pPr algn="l"/>
            <a:endParaRPr lang="nl-NL" sz="1100" dirty="0">
              <a:cs typeface="Calibri"/>
            </a:endParaRPr>
          </a:p>
        </p:txBody>
      </p:sp>
    </p:spTree>
    <p:extLst>
      <p:ext uri="{BB962C8B-B14F-4D97-AF65-F5344CB8AC3E}">
        <p14:creationId xmlns:p14="http://schemas.microsoft.com/office/powerpoint/2010/main" val="405796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2EE6CA-E7A3-868F-D819-D860F4D46D00}"/>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C30B475A-CECF-57E5-F8F6-28F5E0A82C8A}"/>
              </a:ext>
            </a:extLst>
          </p:cNvPr>
          <p:cNvSpPr>
            <a:spLocks noGrp="1"/>
          </p:cNvSpPr>
          <p:nvPr>
            <p:ph type="sldNum" sz="quarter" idx="12"/>
          </p:nvPr>
        </p:nvSpPr>
        <p:spPr/>
        <p:txBody>
          <a:bodyPr/>
          <a:lstStyle/>
          <a:p>
            <a:fld id="{BC0CC617-BB78-D345-B18F-5768D0386B75}" type="slidenum">
              <a:rPr lang="nl-NL" smtClean="0"/>
              <a:t>11</a:t>
            </a:fld>
            <a:endParaRPr lang="nl-NL"/>
          </a:p>
        </p:txBody>
      </p:sp>
      <p:sp>
        <p:nvSpPr>
          <p:cNvPr id="7" name="Ondertitel 2">
            <a:extLst>
              <a:ext uri="{FF2B5EF4-FFF2-40B4-BE49-F238E27FC236}">
                <a16:creationId xmlns:a16="http://schemas.microsoft.com/office/drawing/2014/main" id="{495336E0-E509-C04E-025C-308EA34237D6}"/>
              </a:ext>
            </a:extLst>
          </p:cNvPr>
          <p:cNvSpPr txBox="1">
            <a:spLocks/>
          </p:cNvSpPr>
          <p:nvPr/>
        </p:nvSpPr>
        <p:spPr>
          <a:xfrm>
            <a:off x="2644" y="-2244"/>
            <a:ext cx="9144636" cy="5154082"/>
          </a:xfrm>
          <a:prstGeom prst="rect">
            <a:avLst/>
          </a:prstGeom>
          <a:solidFill>
            <a:schemeClr val="bg2">
              <a:lumMod val="90000"/>
            </a:schemeClr>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800" b="1">
                <a:cs typeface="Calibri"/>
              </a:rPr>
              <a:t>Data</a:t>
            </a:r>
          </a:p>
          <a:p>
            <a:pPr algn="l"/>
            <a:r>
              <a:rPr lang="nl-NL" sz="1050" i="1">
                <a:cs typeface="Calibri"/>
              </a:rPr>
              <a:t>Welke data zijn nodig om de hoofdvraag te kunnen beantwoorden?</a:t>
            </a:r>
          </a:p>
          <a:p>
            <a:pPr algn="l"/>
            <a:endParaRPr lang="nl-NL" sz="1200" i="1">
              <a:cs typeface="Calibri"/>
            </a:endParaRPr>
          </a:p>
        </p:txBody>
      </p:sp>
    </p:spTree>
    <p:extLst>
      <p:ext uri="{BB962C8B-B14F-4D97-AF65-F5344CB8AC3E}">
        <p14:creationId xmlns:p14="http://schemas.microsoft.com/office/powerpoint/2010/main" val="13650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a:extLst>
              <a:ext uri="{FF2B5EF4-FFF2-40B4-BE49-F238E27FC236}">
                <a16:creationId xmlns:a16="http://schemas.microsoft.com/office/drawing/2014/main" id="{53C56C68-A43B-1AB1-0D72-D3D0271E8316}"/>
              </a:ext>
            </a:extLst>
          </p:cNvPr>
          <p:cNvSpPr>
            <a:spLocks noGrp="1"/>
          </p:cNvSpPr>
          <p:nvPr>
            <p:ph type="ctrTitle"/>
          </p:nvPr>
        </p:nvSpPr>
        <p:spPr>
          <a:xfrm>
            <a:off x="-3280" y="3642"/>
            <a:ext cx="9153383" cy="5137073"/>
          </a:xfrm>
          <a:ln>
            <a:solidFill>
              <a:schemeClr val="bg2">
                <a:lumMod val="90000"/>
              </a:schemeClr>
            </a:solidFill>
          </a:ln>
        </p:spPr>
        <p:txBody>
          <a:bodyPr anchor="t" anchorCtr="0">
            <a:normAutofit/>
          </a:bodyPr>
          <a:lstStyle/>
          <a:p>
            <a:pPr algn="l"/>
            <a:r>
              <a:rPr lang="nl-NL" sz="2400">
                <a:latin typeface="Calibri"/>
                <a:ea typeface="ＭＳ Ｐゴシック"/>
                <a:cs typeface="Calibri"/>
              </a:rPr>
              <a:t>Opdrachtgever </a:t>
            </a:r>
            <a:br>
              <a:rPr lang="nl-NL" sz="2400">
                <a:latin typeface="Calibri"/>
                <a:cs typeface="Calibri"/>
              </a:rPr>
            </a:br>
            <a:br>
              <a:rPr lang="nl-NL" sz="2400">
                <a:latin typeface="Calibri"/>
                <a:cs typeface="Calibri"/>
              </a:rPr>
            </a:br>
            <a:br>
              <a:rPr lang="nl-NL" sz="1200" i="1">
                <a:latin typeface="Calibri"/>
                <a:ea typeface="ＭＳ Ｐゴシック"/>
                <a:cs typeface="Calibri"/>
              </a:rPr>
            </a:br>
            <a:br>
              <a:rPr lang="nl-NL" sz="1200" i="1">
                <a:latin typeface="Calibri"/>
                <a:cs typeface="Calibri"/>
              </a:rPr>
            </a:br>
            <a:br>
              <a:rPr lang="nl-NL" sz="2000" i="1">
                <a:latin typeface="Calibri"/>
                <a:ea typeface="ＭＳ Ｐゴシック"/>
                <a:cs typeface="Calibri"/>
              </a:rPr>
            </a:br>
            <a:r>
              <a:rPr lang="nl-NL" sz="2000" b="0" i="1">
                <a:latin typeface="Calibri"/>
                <a:ea typeface="ＭＳ Ｐゴシック"/>
                <a:cs typeface="Calibri"/>
              </a:rPr>
              <a:t> </a:t>
            </a:r>
            <a:br>
              <a:rPr lang="nl-NL" sz="2000" i="1">
                <a:latin typeface="Calibri"/>
                <a:cs typeface="Calibri"/>
              </a:rPr>
            </a:br>
            <a:br>
              <a:rPr lang="nl-NL" sz="2000" i="1">
                <a:latin typeface="Calibri"/>
                <a:cs typeface="Calibri"/>
              </a:rPr>
            </a:br>
            <a:br>
              <a:rPr lang="nl-NL" sz="1200" i="1">
                <a:latin typeface="Calibri"/>
                <a:cs typeface="Calibri"/>
              </a:rPr>
            </a:br>
            <a:endParaRPr lang="nl-NL" sz="1200" i="1">
              <a:latin typeface="Calibri"/>
              <a:cs typeface="Calibri"/>
            </a:endParaRPr>
          </a:p>
        </p:txBody>
      </p:sp>
      <p:graphicFrame>
        <p:nvGraphicFramePr>
          <p:cNvPr id="9" name="Diagram 9">
            <a:extLst>
              <a:ext uri="{FF2B5EF4-FFF2-40B4-BE49-F238E27FC236}">
                <a16:creationId xmlns:a16="http://schemas.microsoft.com/office/drawing/2014/main" id="{8FE58323-AB25-B09B-BAB8-A3EA048523F2}"/>
              </a:ext>
            </a:extLst>
          </p:cNvPr>
          <p:cNvGraphicFramePr/>
          <p:nvPr>
            <p:extLst>
              <p:ext uri="{D42A27DB-BD31-4B8C-83A1-F6EECF244321}">
                <p14:modId xmlns:p14="http://schemas.microsoft.com/office/powerpoint/2010/main" val="2135336560"/>
              </p:ext>
            </p:extLst>
          </p:nvPr>
        </p:nvGraphicFramePr>
        <p:xfrm>
          <a:off x="527539" y="48358"/>
          <a:ext cx="8097714" cy="5055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04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A08D99-5079-B1E3-2A42-55F77DB3440A}"/>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7FAF46A3-AC93-C2C5-0A9B-8CD46667D213}"/>
              </a:ext>
            </a:extLst>
          </p:cNvPr>
          <p:cNvSpPr>
            <a:spLocks noGrp="1"/>
          </p:cNvSpPr>
          <p:nvPr>
            <p:ph type="sldNum" sz="quarter" idx="12"/>
          </p:nvPr>
        </p:nvSpPr>
        <p:spPr/>
        <p:txBody>
          <a:bodyPr/>
          <a:lstStyle/>
          <a:p>
            <a:fld id="{BC0CC617-BB78-D345-B18F-5768D0386B75}" type="slidenum">
              <a:rPr lang="nl-NL" smtClean="0"/>
              <a:t>3</a:t>
            </a:fld>
            <a:endParaRPr lang="nl-NL"/>
          </a:p>
        </p:txBody>
      </p:sp>
      <p:sp>
        <p:nvSpPr>
          <p:cNvPr id="7" name="Ondertitel 2">
            <a:extLst>
              <a:ext uri="{FF2B5EF4-FFF2-40B4-BE49-F238E27FC236}">
                <a16:creationId xmlns:a16="http://schemas.microsoft.com/office/drawing/2014/main" id="{80EA72E1-0D91-4681-3CD9-C1B55017D6CE}"/>
              </a:ext>
            </a:extLst>
          </p:cNvPr>
          <p:cNvSpPr txBox="1">
            <a:spLocks/>
          </p:cNvSpPr>
          <p:nvPr/>
        </p:nvSpPr>
        <p:spPr>
          <a:xfrm>
            <a:off x="-57199" y="-383"/>
            <a:ext cx="9269580" cy="5143299"/>
          </a:xfrm>
          <a:prstGeom prst="rect">
            <a:avLst/>
          </a:prstGeom>
          <a:solidFill>
            <a:schemeClr val="accent3"/>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800" b="1">
                <a:cs typeface="Calibri"/>
              </a:rPr>
              <a:t>Probleemanalyse</a:t>
            </a:r>
            <a:endParaRPr lang="en-US" sz="2800">
              <a:cs typeface="Calibri"/>
            </a:endParaRPr>
          </a:p>
          <a:p>
            <a:pPr algn="l"/>
            <a:endParaRPr lang="nl-NL" sz="800" i="1">
              <a:cs typeface="Calibri"/>
            </a:endParaRPr>
          </a:p>
          <a:p>
            <a:pPr algn="l"/>
            <a:endParaRPr lang="nl-NL" sz="800" i="1">
              <a:cs typeface="Calibri"/>
            </a:endParaRPr>
          </a:p>
          <a:p>
            <a:pPr algn="l"/>
            <a:endParaRPr lang="nl-NL" sz="1200">
              <a:cs typeface="Calibri"/>
            </a:endParaRPr>
          </a:p>
        </p:txBody>
      </p:sp>
      <p:sp>
        <p:nvSpPr>
          <p:cNvPr id="6" name="Rectangle: Rounded Corners 5">
            <a:extLst>
              <a:ext uri="{FF2B5EF4-FFF2-40B4-BE49-F238E27FC236}">
                <a16:creationId xmlns:a16="http://schemas.microsoft.com/office/drawing/2014/main" id="{0A6CCB63-18C6-E29F-468C-37628150DA4F}"/>
              </a:ext>
            </a:extLst>
          </p:cNvPr>
          <p:cNvSpPr/>
          <p:nvPr/>
        </p:nvSpPr>
        <p:spPr>
          <a:xfrm>
            <a:off x="29688" y="1747761"/>
            <a:ext cx="2582947" cy="1485899"/>
          </a:xfrm>
          <a:prstGeom prst="roundRect">
            <a:avLst/>
          </a:prstGeom>
          <a:solidFill>
            <a:srgbClr val="9999FF"/>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dirty="0" err="1">
                <a:cs typeface="Calibri"/>
              </a:rPr>
              <a:t>Techport</a:t>
            </a:r>
            <a:r>
              <a:rPr lang="en-US" sz="1400" dirty="0">
                <a:cs typeface="Calibri"/>
              </a:rPr>
              <a:t> Tata Steel </a:t>
            </a:r>
            <a:r>
              <a:rPr lang="en-US" sz="1400" dirty="0" err="1">
                <a:cs typeface="Calibri"/>
              </a:rPr>
              <a:t>hebben</a:t>
            </a:r>
            <a:r>
              <a:rPr lang="en-US" sz="1400" dirty="0">
                <a:cs typeface="Calibri"/>
              </a:rPr>
              <a:t> </a:t>
            </a:r>
            <a:r>
              <a:rPr lang="en-US" sz="1400" dirty="0" err="1">
                <a:cs typeface="Calibri"/>
              </a:rPr>
              <a:t>fabrieksinstallaties</a:t>
            </a:r>
            <a:r>
              <a:rPr lang="en-US" sz="1400" dirty="0">
                <a:cs typeface="Calibri"/>
              </a:rPr>
              <a:t> </a:t>
            </a:r>
            <a:r>
              <a:rPr lang="en-US" sz="1400" dirty="0" err="1">
                <a:cs typeface="Calibri"/>
              </a:rPr>
              <a:t>waardoor</a:t>
            </a:r>
            <a:r>
              <a:rPr lang="en-US" sz="1400" dirty="0">
                <a:cs typeface="Calibri"/>
              </a:rPr>
              <a:t> het </a:t>
            </a:r>
            <a:r>
              <a:rPr lang="en-US" sz="1400" dirty="0" err="1">
                <a:cs typeface="Calibri"/>
              </a:rPr>
              <a:t>monitoren</a:t>
            </a:r>
            <a:r>
              <a:rPr lang="en-US" sz="1400" dirty="0">
                <a:cs typeface="Calibri"/>
              </a:rPr>
              <a:t> van de </a:t>
            </a:r>
            <a:r>
              <a:rPr lang="en-US" sz="1400" dirty="0" err="1">
                <a:cs typeface="Calibri"/>
              </a:rPr>
              <a:t>conditie</a:t>
            </a:r>
            <a:r>
              <a:rPr lang="en-US" sz="1400" dirty="0">
                <a:cs typeface="Calibri"/>
              </a:rPr>
              <a:t> van de </a:t>
            </a:r>
            <a:r>
              <a:rPr lang="en-US" sz="1400" dirty="0" err="1">
                <a:cs typeface="Calibri"/>
              </a:rPr>
              <a:t>installaties</a:t>
            </a:r>
            <a:r>
              <a:rPr lang="en-US" sz="1400" dirty="0">
                <a:cs typeface="Calibri"/>
              </a:rPr>
              <a:t>, het </a:t>
            </a:r>
            <a:r>
              <a:rPr lang="en-US" sz="1400" dirty="0" err="1">
                <a:cs typeface="Calibri"/>
              </a:rPr>
              <a:t>voorspellen</a:t>
            </a:r>
            <a:r>
              <a:rPr lang="en-US" sz="1400" dirty="0">
                <a:cs typeface="Calibri"/>
              </a:rPr>
              <a:t> van anomalies. </a:t>
            </a:r>
          </a:p>
        </p:txBody>
      </p:sp>
      <p:sp>
        <p:nvSpPr>
          <p:cNvPr id="8" name="Oval 7">
            <a:extLst>
              <a:ext uri="{FF2B5EF4-FFF2-40B4-BE49-F238E27FC236}">
                <a16:creationId xmlns:a16="http://schemas.microsoft.com/office/drawing/2014/main" id="{303E9B80-BDED-3E55-9521-4D38A8B32774}"/>
              </a:ext>
            </a:extLst>
          </p:cNvPr>
          <p:cNvSpPr/>
          <p:nvPr/>
        </p:nvSpPr>
        <p:spPr>
          <a:xfrm>
            <a:off x="2615337" y="146442"/>
            <a:ext cx="2779697" cy="1610983"/>
          </a:xfrm>
          <a:prstGeom prst="ellipse">
            <a:avLst/>
          </a:prstGeom>
          <a:solidFill>
            <a:srgbClr val="9999FF"/>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err="1">
                <a:cs typeface="Calibri"/>
              </a:rPr>
              <a:t>Positief</a:t>
            </a:r>
            <a:r>
              <a:rPr lang="en-US" sz="1400">
                <a:cs typeface="Calibri"/>
              </a:rPr>
              <a:t>:</a:t>
            </a:r>
            <a:br>
              <a:rPr lang="en-US" sz="1400">
                <a:cs typeface="Calibri"/>
              </a:rPr>
            </a:br>
            <a:r>
              <a:rPr lang="en-US" sz="1400" err="1">
                <a:cs typeface="Calibri"/>
              </a:rPr>
              <a:t>Opkomst</a:t>
            </a:r>
            <a:r>
              <a:rPr lang="en-US" sz="1400">
                <a:cs typeface="Calibri"/>
              </a:rPr>
              <a:t> van Machine learning </a:t>
            </a:r>
            <a:r>
              <a:rPr lang="en-US" sz="1400" err="1">
                <a:cs typeface="Calibri"/>
              </a:rPr>
              <a:t>technologie</a:t>
            </a:r>
            <a:r>
              <a:rPr lang="en-US" sz="1400">
                <a:cs typeface="Calibri"/>
              </a:rPr>
              <a:t> die </a:t>
            </a:r>
            <a:r>
              <a:rPr lang="en-US" sz="1400" err="1">
                <a:cs typeface="Calibri"/>
              </a:rPr>
              <a:t>kan</a:t>
            </a:r>
            <a:r>
              <a:rPr lang="en-US" sz="1400">
                <a:cs typeface="Calibri"/>
              </a:rPr>
              <a:t> </a:t>
            </a:r>
            <a:r>
              <a:rPr lang="en-US" sz="1400" err="1">
                <a:cs typeface="Calibri"/>
              </a:rPr>
              <a:t>helpen</a:t>
            </a:r>
            <a:r>
              <a:rPr lang="en-US" sz="1400">
                <a:cs typeface="Calibri"/>
              </a:rPr>
              <a:t> </a:t>
            </a:r>
            <a:r>
              <a:rPr lang="en-US" sz="1400" err="1">
                <a:cs typeface="Calibri"/>
              </a:rPr>
              <a:t>bij</a:t>
            </a:r>
            <a:r>
              <a:rPr lang="en-US" sz="1400">
                <a:cs typeface="Calibri"/>
              </a:rPr>
              <a:t> het </a:t>
            </a:r>
            <a:r>
              <a:rPr lang="en-US" sz="1400" err="1">
                <a:cs typeface="Calibri"/>
              </a:rPr>
              <a:t>voorspellen</a:t>
            </a:r>
            <a:r>
              <a:rPr lang="en-US" sz="1400">
                <a:cs typeface="Calibri"/>
              </a:rPr>
              <a:t> </a:t>
            </a:r>
            <a:r>
              <a:rPr lang="en-US" sz="1400" err="1">
                <a:cs typeface="Calibri"/>
              </a:rPr>
              <a:t>en</a:t>
            </a:r>
            <a:r>
              <a:rPr lang="en-US" sz="1400">
                <a:cs typeface="Calibri"/>
              </a:rPr>
              <a:t> </a:t>
            </a:r>
            <a:r>
              <a:rPr lang="en-US" sz="1400" err="1">
                <a:cs typeface="Calibri"/>
              </a:rPr>
              <a:t>beheren</a:t>
            </a:r>
            <a:r>
              <a:rPr lang="en-US" sz="1400">
                <a:cs typeface="Calibri"/>
              </a:rPr>
              <a:t> van de </a:t>
            </a:r>
            <a:r>
              <a:rPr lang="en-US" sz="1400">
                <a:ea typeface="+mn-lt"/>
                <a:cs typeface="+mn-lt"/>
              </a:rPr>
              <a:t>anomalies</a:t>
            </a:r>
            <a:endParaRPr lang="en-US" sz="1400">
              <a:cs typeface="Calibri"/>
            </a:endParaRPr>
          </a:p>
        </p:txBody>
      </p:sp>
      <p:sp>
        <p:nvSpPr>
          <p:cNvPr id="9" name="Oval 8">
            <a:extLst>
              <a:ext uri="{FF2B5EF4-FFF2-40B4-BE49-F238E27FC236}">
                <a16:creationId xmlns:a16="http://schemas.microsoft.com/office/drawing/2014/main" id="{139B0487-7596-0D54-D6FF-8869F9DE58D5}"/>
              </a:ext>
            </a:extLst>
          </p:cNvPr>
          <p:cNvSpPr/>
          <p:nvPr/>
        </p:nvSpPr>
        <p:spPr>
          <a:xfrm>
            <a:off x="6631310" y="4979"/>
            <a:ext cx="2594061" cy="1998341"/>
          </a:xfrm>
          <a:prstGeom prst="ellipse">
            <a:avLst/>
          </a:prstGeom>
          <a:solidFill>
            <a:srgbClr val="9999FF"/>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500">
                <a:cs typeface="Calibri"/>
              </a:rPr>
              <a:t>Het </a:t>
            </a:r>
            <a:r>
              <a:rPr lang="en-US" sz="1500" err="1">
                <a:cs typeface="Calibri"/>
              </a:rPr>
              <a:t>voorspellen</a:t>
            </a:r>
            <a:r>
              <a:rPr lang="en-US" sz="1500">
                <a:cs typeface="Calibri"/>
              </a:rPr>
              <a:t> </a:t>
            </a:r>
            <a:r>
              <a:rPr lang="en-US" sz="1500" err="1">
                <a:cs typeface="Calibri"/>
              </a:rPr>
              <a:t>en</a:t>
            </a:r>
            <a:r>
              <a:rPr lang="en-US" sz="1500">
                <a:cs typeface="Calibri"/>
              </a:rPr>
              <a:t> </a:t>
            </a:r>
            <a:r>
              <a:rPr lang="en-US" sz="1500" err="1">
                <a:cs typeface="Calibri"/>
              </a:rPr>
              <a:t>beheren</a:t>
            </a:r>
            <a:r>
              <a:rPr lang="en-US" sz="1500">
                <a:cs typeface="Calibri"/>
              </a:rPr>
              <a:t> van </a:t>
            </a:r>
            <a:r>
              <a:rPr lang="en-US" sz="1500" err="1">
                <a:cs typeface="Calibri"/>
              </a:rPr>
              <a:t>geluidsanomalies</a:t>
            </a:r>
            <a:r>
              <a:rPr lang="en-US" sz="1500">
                <a:cs typeface="Calibri"/>
              </a:rPr>
              <a:t>. </a:t>
            </a:r>
            <a:r>
              <a:rPr lang="en-US" sz="1500" err="1">
                <a:cs typeface="Calibri"/>
              </a:rPr>
              <a:t>Zorgt</a:t>
            </a:r>
            <a:r>
              <a:rPr lang="en-US" sz="1500">
                <a:cs typeface="Calibri"/>
              </a:rPr>
              <a:t> </a:t>
            </a:r>
            <a:r>
              <a:rPr lang="en-US" sz="1500" err="1">
                <a:cs typeface="Calibri"/>
              </a:rPr>
              <a:t>voor</a:t>
            </a:r>
            <a:r>
              <a:rPr lang="en-US" sz="1500">
                <a:cs typeface="Calibri"/>
              </a:rPr>
              <a:t> het </a:t>
            </a:r>
            <a:r>
              <a:rPr lang="en-US" sz="1500" err="1">
                <a:cs typeface="Calibri"/>
              </a:rPr>
              <a:t>voorzijn</a:t>
            </a:r>
            <a:r>
              <a:rPr lang="en-US" sz="1500">
                <a:cs typeface="Calibri"/>
              </a:rPr>
              <a:t> van </a:t>
            </a:r>
            <a:r>
              <a:rPr lang="en-US" sz="1500" err="1">
                <a:cs typeface="Calibri"/>
              </a:rPr>
              <a:t>geluidsoverlast</a:t>
            </a:r>
            <a:r>
              <a:rPr lang="en-US" sz="1500">
                <a:cs typeface="Calibri"/>
              </a:rPr>
              <a:t> </a:t>
            </a:r>
            <a:r>
              <a:rPr lang="en-US" sz="1500" err="1">
                <a:cs typeface="Calibri"/>
              </a:rPr>
              <a:t>en</a:t>
            </a:r>
            <a:r>
              <a:rPr lang="en-US" sz="1500">
                <a:cs typeface="Calibri"/>
              </a:rPr>
              <a:t> </a:t>
            </a:r>
            <a:r>
              <a:rPr lang="en-US" sz="1500" err="1">
                <a:cs typeface="Calibri"/>
              </a:rPr>
              <a:t>een</a:t>
            </a:r>
            <a:r>
              <a:rPr lang="en-US" sz="1500">
                <a:cs typeface="Calibri"/>
              </a:rPr>
              <a:t> </a:t>
            </a:r>
            <a:r>
              <a:rPr lang="en-US" sz="1500" err="1">
                <a:cs typeface="Calibri"/>
              </a:rPr>
              <a:t>betere</a:t>
            </a:r>
            <a:r>
              <a:rPr lang="en-US" sz="1500">
                <a:cs typeface="Calibri"/>
              </a:rPr>
              <a:t> </a:t>
            </a:r>
            <a:r>
              <a:rPr lang="en-US" sz="1500" err="1">
                <a:cs typeface="Calibri"/>
              </a:rPr>
              <a:t>klachten</a:t>
            </a:r>
            <a:r>
              <a:rPr lang="en-US" sz="1500">
                <a:cs typeface="Calibri"/>
              </a:rPr>
              <a:t> </a:t>
            </a:r>
            <a:r>
              <a:rPr lang="en-US" sz="1500" err="1">
                <a:cs typeface="Calibri"/>
              </a:rPr>
              <a:t>afhandeling</a:t>
            </a:r>
            <a:endParaRPr lang="en-US" sz="1500">
              <a:cs typeface="Calibri"/>
            </a:endParaRPr>
          </a:p>
        </p:txBody>
      </p:sp>
      <p:sp>
        <p:nvSpPr>
          <p:cNvPr id="11" name="Oval 10">
            <a:extLst>
              <a:ext uri="{FF2B5EF4-FFF2-40B4-BE49-F238E27FC236}">
                <a16:creationId xmlns:a16="http://schemas.microsoft.com/office/drawing/2014/main" id="{AAC9FA3F-71FE-C68A-F4B6-CC344568FA5B}"/>
              </a:ext>
            </a:extLst>
          </p:cNvPr>
          <p:cNvSpPr/>
          <p:nvPr/>
        </p:nvSpPr>
        <p:spPr>
          <a:xfrm>
            <a:off x="6297035" y="2934973"/>
            <a:ext cx="2928334" cy="2063038"/>
          </a:xfrm>
          <a:prstGeom prst="ellipse">
            <a:avLst/>
          </a:prstGeom>
          <a:solidFill>
            <a:srgbClr val="9999FF"/>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600">
                <a:cs typeface="Calibri"/>
              </a:rPr>
              <a:t>Het </a:t>
            </a:r>
            <a:r>
              <a:rPr lang="en-US" sz="1600" err="1">
                <a:cs typeface="Calibri"/>
              </a:rPr>
              <a:t>voorspellen</a:t>
            </a:r>
            <a:r>
              <a:rPr lang="en-US" sz="1600">
                <a:cs typeface="Calibri"/>
              </a:rPr>
              <a:t> </a:t>
            </a:r>
            <a:r>
              <a:rPr lang="en-US" sz="1600" err="1">
                <a:cs typeface="Calibri"/>
              </a:rPr>
              <a:t>en</a:t>
            </a:r>
            <a:r>
              <a:rPr lang="en-US" sz="1600">
                <a:cs typeface="Calibri"/>
              </a:rPr>
              <a:t> </a:t>
            </a:r>
            <a:r>
              <a:rPr lang="en-US" sz="1600" err="1">
                <a:cs typeface="Calibri"/>
              </a:rPr>
              <a:t>beheren</a:t>
            </a:r>
            <a:r>
              <a:rPr lang="en-US" sz="1600">
                <a:cs typeface="Calibri"/>
              </a:rPr>
              <a:t> van anomalies. En </a:t>
            </a:r>
            <a:r>
              <a:rPr lang="en-US" sz="1600" err="1">
                <a:cs typeface="Calibri"/>
              </a:rPr>
              <a:t>anders</a:t>
            </a:r>
            <a:r>
              <a:rPr lang="en-US" sz="1600">
                <a:cs typeface="Calibri"/>
              </a:rPr>
              <a:t> </a:t>
            </a:r>
            <a:r>
              <a:rPr lang="en-US" sz="1600" err="1">
                <a:cs typeface="Calibri"/>
              </a:rPr>
              <a:t>geluidsoverlast</a:t>
            </a:r>
            <a:r>
              <a:rPr lang="en-US" sz="1600">
                <a:cs typeface="Calibri"/>
              </a:rPr>
              <a:t> </a:t>
            </a:r>
            <a:r>
              <a:rPr lang="en-US" sz="1600" err="1">
                <a:cs typeface="Calibri"/>
              </a:rPr>
              <a:t>en</a:t>
            </a:r>
            <a:r>
              <a:rPr lang="en-US" sz="1600">
                <a:cs typeface="Calibri"/>
              </a:rPr>
              <a:t> </a:t>
            </a:r>
            <a:r>
              <a:rPr lang="en-US" sz="1600" err="1">
                <a:cs typeface="Calibri"/>
              </a:rPr>
              <a:t>negatief</a:t>
            </a:r>
            <a:r>
              <a:rPr lang="en-US" sz="1600">
                <a:cs typeface="Calibri"/>
              </a:rPr>
              <a:t> imago </a:t>
            </a:r>
            <a:r>
              <a:rPr lang="en-US" sz="1600" err="1">
                <a:cs typeface="Calibri"/>
              </a:rPr>
              <a:t>voor</a:t>
            </a:r>
            <a:r>
              <a:rPr lang="en-US" sz="1600">
                <a:cs typeface="Calibri"/>
              </a:rPr>
              <a:t> het </a:t>
            </a:r>
            <a:r>
              <a:rPr lang="en-US" sz="1600" err="1">
                <a:cs typeface="Calibri"/>
              </a:rPr>
              <a:t>bedrijf</a:t>
            </a:r>
            <a:r>
              <a:rPr lang="en-US" sz="1600">
                <a:cs typeface="Calibri"/>
              </a:rPr>
              <a:t> </a:t>
            </a:r>
            <a:r>
              <a:rPr lang="en-US" sz="1600" err="1">
                <a:cs typeface="Calibri"/>
              </a:rPr>
              <a:t>vanwege</a:t>
            </a:r>
            <a:r>
              <a:rPr lang="en-US" sz="1600">
                <a:cs typeface="Calibri"/>
              </a:rPr>
              <a:t> </a:t>
            </a:r>
            <a:r>
              <a:rPr lang="en-US" sz="1600" err="1">
                <a:cs typeface="Calibri"/>
              </a:rPr>
              <a:t>klachten</a:t>
            </a:r>
            <a:endParaRPr lang="en-US" sz="1600">
              <a:cs typeface="Calibri"/>
            </a:endParaRPr>
          </a:p>
        </p:txBody>
      </p:sp>
      <p:cxnSp>
        <p:nvCxnSpPr>
          <p:cNvPr id="13" name="Straight Arrow Connector 12">
            <a:extLst>
              <a:ext uri="{FF2B5EF4-FFF2-40B4-BE49-F238E27FC236}">
                <a16:creationId xmlns:a16="http://schemas.microsoft.com/office/drawing/2014/main" id="{FEFD2798-9150-C066-8B12-2DDECC8E3FEE}"/>
              </a:ext>
            </a:extLst>
          </p:cNvPr>
          <p:cNvCxnSpPr/>
          <p:nvPr/>
        </p:nvCxnSpPr>
        <p:spPr>
          <a:xfrm flipV="1">
            <a:off x="5540855" y="885826"/>
            <a:ext cx="882052" cy="129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B97E7A2-9FF0-C490-6612-F7DA04F93E00}"/>
              </a:ext>
            </a:extLst>
          </p:cNvPr>
          <p:cNvCxnSpPr>
            <a:cxnSpLocks/>
          </p:cNvCxnSpPr>
          <p:nvPr/>
        </p:nvCxnSpPr>
        <p:spPr>
          <a:xfrm flipV="1">
            <a:off x="5325195" y="3969769"/>
            <a:ext cx="806570" cy="2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Plus Sign 14">
            <a:extLst>
              <a:ext uri="{FF2B5EF4-FFF2-40B4-BE49-F238E27FC236}">
                <a16:creationId xmlns:a16="http://schemas.microsoft.com/office/drawing/2014/main" id="{0830E43C-6A4C-12F0-49C6-56A05D055160}"/>
              </a:ext>
            </a:extLst>
          </p:cNvPr>
          <p:cNvSpPr/>
          <p:nvPr/>
        </p:nvSpPr>
        <p:spPr>
          <a:xfrm>
            <a:off x="2610569" y="1958196"/>
            <a:ext cx="914400" cy="914400"/>
          </a:xfrm>
          <a:prstGeom prst="mathPlus">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B910EBD-3627-A438-1DA6-25A2D50448E2}"/>
              </a:ext>
            </a:extLst>
          </p:cNvPr>
          <p:cNvSpPr/>
          <p:nvPr/>
        </p:nvSpPr>
        <p:spPr>
          <a:xfrm>
            <a:off x="2356547" y="2982377"/>
            <a:ext cx="2790479" cy="1977605"/>
          </a:xfrm>
          <a:prstGeom prst="ellipse">
            <a:avLst/>
          </a:prstGeom>
          <a:solidFill>
            <a:srgbClr val="9999FF"/>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err="1">
                <a:cs typeface="Calibri"/>
              </a:rPr>
              <a:t>Negatief</a:t>
            </a:r>
            <a:r>
              <a:rPr lang="en-US" sz="1400">
                <a:cs typeface="Calibri"/>
              </a:rPr>
              <a:t>:</a:t>
            </a:r>
            <a:br>
              <a:rPr lang="en-US" sz="1400">
                <a:cs typeface="Calibri"/>
              </a:rPr>
            </a:br>
            <a:r>
              <a:rPr lang="en-US" sz="1400">
                <a:cs typeface="Calibri"/>
              </a:rPr>
              <a:t>Tata Steel </a:t>
            </a:r>
            <a:r>
              <a:rPr lang="en-US" sz="1400" err="1">
                <a:cs typeface="Calibri"/>
              </a:rPr>
              <a:t>kan</a:t>
            </a:r>
            <a:r>
              <a:rPr lang="en-US" sz="1400">
                <a:cs typeface="Calibri"/>
              </a:rPr>
              <a:t> </a:t>
            </a:r>
            <a:r>
              <a:rPr lang="en-US" sz="1400" err="1">
                <a:cs typeface="Calibri"/>
              </a:rPr>
              <a:t>problemen</a:t>
            </a:r>
            <a:r>
              <a:rPr lang="en-US" sz="1400">
                <a:cs typeface="Calibri"/>
              </a:rPr>
              <a:t> </a:t>
            </a:r>
            <a:r>
              <a:rPr lang="en-US" sz="1400" err="1">
                <a:cs typeface="Calibri"/>
              </a:rPr>
              <a:t>ondedrvinden</a:t>
            </a:r>
            <a:r>
              <a:rPr lang="en-US" sz="1400">
                <a:cs typeface="Calibri"/>
              </a:rPr>
              <a:t> met </a:t>
            </a:r>
            <a:r>
              <a:rPr lang="en-US" sz="1400" err="1">
                <a:cs typeface="Calibri"/>
              </a:rPr>
              <a:t>geluidsanomalies</a:t>
            </a:r>
            <a:r>
              <a:rPr lang="en-US" sz="1400">
                <a:cs typeface="Calibri"/>
              </a:rPr>
              <a:t> wat tot </a:t>
            </a:r>
            <a:r>
              <a:rPr lang="en-US" sz="1400" err="1">
                <a:cs typeface="Calibri"/>
              </a:rPr>
              <a:t>geluidsoverlast</a:t>
            </a:r>
            <a:r>
              <a:rPr lang="en-US" sz="1400">
                <a:cs typeface="Calibri"/>
              </a:rPr>
              <a:t> in de </a:t>
            </a:r>
            <a:r>
              <a:rPr lang="en-US" sz="1400" err="1">
                <a:cs typeface="Calibri"/>
              </a:rPr>
              <a:t>buurt</a:t>
            </a:r>
            <a:r>
              <a:rPr lang="en-US" sz="1400">
                <a:cs typeface="Calibri"/>
              </a:rPr>
              <a:t> </a:t>
            </a:r>
            <a:r>
              <a:rPr lang="en-US" sz="1400" err="1">
                <a:cs typeface="Calibri"/>
              </a:rPr>
              <a:t>leidt</a:t>
            </a:r>
            <a:r>
              <a:rPr lang="en-US" sz="1400">
                <a:cs typeface="Calibri"/>
              </a:rPr>
              <a:t> </a:t>
            </a:r>
            <a:r>
              <a:rPr lang="en-US" sz="1400" err="1">
                <a:cs typeface="Calibri"/>
              </a:rPr>
              <a:t>en</a:t>
            </a:r>
            <a:r>
              <a:rPr lang="en-US" sz="1400">
                <a:cs typeface="Calibri"/>
              </a:rPr>
              <a:t> </a:t>
            </a:r>
            <a:r>
              <a:rPr lang="en-US" sz="1400" err="1">
                <a:cs typeface="Calibri"/>
              </a:rPr>
              <a:t>klachten</a:t>
            </a:r>
            <a:r>
              <a:rPr lang="en-US" sz="1400">
                <a:cs typeface="Calibri"/>
              </a:rPr>
              <a:t> </a:t>
            </a:r>
            <a:r>
              <a:rPr lang="en-US" sz="1400" err="1">
                <a:cs typeface="Calibri"/>
              </a:rPr>
              <a:t>opleverd</a:t>
            </a:r>
            <a:r>
              <a:rPr lang="en-US" sz="1400">
                <a:cs typeface="Calibri"/>
              </a:rPr>
              <a:t>.</a:t>
            </a:r>
          </a:p>
        </p:txBody>
      </p:sp>
    </p:spTree>
    <p:extLst>
      <p:ext uri="{BB962C8B-B14F-4D97-AF65-F5344CB8AC3E}">
        <p14:creationId xmlns:p14="http://schemas.microsoft.com/office/powerpoint/2010/main" val="329009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C5B3EF-B3B0-F031-82D1-BFA825B6897D}"/>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7365E788-25BD-37E9-72D5-1A31DC9BF2C6}"/>
              </a:ext>
            </a:extLst>
          </p:cNvPr>
          <p:cNvSpPr>
            <a:spLocks noGrp="1"/>
          </p:cNvSpPr>
          <p:nvPr>
            <p:ph type="sldNum" sz="quarter" idx="12"/>
          </p:nvPr>
        </p:nvSpPr>
        <p:spPr/>
        <p:txBody>
          <a:bodyPr/>
          <a:lstStyle/>
          <a:p>
            <a:fld id="{BC0CC617-BB78-D345-B18F-5768D0386B75}" type="slidenum">
              <a:rPr lang="nl-NL" smtClean="0"/>
              <a:t>4</a:t>
            </a:fld>
            <a:endParaRPr lang="nl-NL"/>
          </a:p>
        </p:txBody>
      </p:sp>
      <p:sp>
        <p:nvSpPr>
          <p:cNvPr id="7" name="Ondertitel 2">
            <a:extLst>
              <a:ext uri="{FF2B5EF4-FFF2-40B4-BE49-F238E27FC236}">
                <a16:creationId xmlns:a16="http://schemas.microsoft.com/office/drawing/2014/main" id="{1D1CBB0E-BD6D-C324-8940-19DE75C7412A}"/>
              </a:ext>
            </a:extLst>
          </p:cNvPr>
          <p:cNvSpPr txBox="1">
            <a:spLocks/>
          </p:cNvSpPr>
          <p:nvPr/>
        </p:nvSpPr>
        <p:spPr>
          <a:xfrm>
            <a:off x="386" y="-383"/>
            <a:ext cx="9143544" cy="5216427"/>
          </a:xfrm>
          <a:prstGeom prst="rect">
            <a:avLst/>
          </a:prstGeom>
          <a:solidFill>
            <a:schemeClr val="bg2">
              <a:lumMod val="90000"/>
            </a:schemeClr>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b="1">
                <a:cs typeface="Calibri"/>
              </a:rPr>
              <a:t>Issue Tree</a:t>
            </a:r>
          </a:p>
          <a:p>
            <a:pPr algn="l"/>
            <a:endParaRPr lang="nl-NL" sz="1100" i="1">
              <a:cs typeface="Calibri"/>
            </a:endParaRPr>
          </a:p>
          <a:p>
            <a:pPr algn="l"/>
            <a:endParaRPr lang="nl-NL" sz="800" i="1">
              <a:cs typeface="Calibri"/>
            </a:endParaRPr>
          </a:p>
          <a:p>
            <a:pPr algn="l"/>
            <a:endParaRPr lang="nl-NL" sz="800" i="1">
              <a:cs typeface="Calibri"/>
            </a:endParaRPr>
          </a:p>
          <a:p>
            <a:pPr algn="l"/>
            <a:endParaRPr lang="nl-NL" sz="800" i="1">
              <a:cs typeface="Calibri"/>
            </a:endParaRPr>
          </a:p>
          <a:p>
            <a:pPr algn="l"/>
            <a:endParaRPr lang="nl-NL" sz="1200" i="1">
              <a:cs typeface="Calibri"/>
            </a:endParaRPr>
          </a:p>
        </p:txBody>
      </p:sp>
      <p:graphicFrame>
        <p:nvGraphicFramePr>
          <p:cNvPr id="6" name="Diagram 7">
            <a:extLst>
              <a:ext uri="{FF2B5EF4-FFF2-40B4-BE49-F238E27FC236}">
                <a16:creationId xmlns:a16="http://schemas.microsoft.com/office/drawing/2014/main" id="{EA365954-BA5A-5C86-70CC-FADE6F7C5BB1}"/>
              </a:ext>
            </a:extLst>
          </p:cNvPr>
          <p:cNvGraphicFramePr/>
          <p:nvPr>
            <p:extLst>
              <p:ext uri="{D42A27DB-BD31-4B8C-83A1-F6EECF244321}">
                <p14:modId xmlns:p14="http://schemas.microsoft.com/office/powerpoint/2010/main" val="2130043498"/>
              </p:ext>
            </p:extLst>
          </p:nvPr>
        </p:nvGraphicFramePr>
        <p:xfrm>
          <a:off x="334108" y="308810"/>
          <a:ext cx="8421537" cy="4843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56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E38F-8A8D-45DD-34E0-AB2049FF0781}"/>
              </a:ext>
            </a:extLst>
          </p:cNvPr>
          <p:cNvSpPr>
            <a:spLocks noGrp="1"/>
          </p:cNvSpPr>
          <p:nvPr>
            <p:ph type="ctrTitle"/>
          </p:nvPr>
        </p:nvSpPr>
        <p:spPr>
          <a:xfrm>
            <a:off x="0" y="119877"/>
            <a:ext cx="3037974" cy="737937"/>
          </a:xfrm>
        </p:spPr>
        <p:txBody>
          <a:bodyPr/>
          <a:lstStyle/>
          <a:p>
            <a:r>
              <a:rPr lang="en-US" dirty="0">
                <a:latin typeface="Arial"/>
                <a:ea typeface="ＭＳ Ｐゴシック"/>
                <a:cs typeface="Arial"/>
              </a:rPr>
              <a:t>Issue Tree</a:t>
            </a:r>
            <a:endParaRPr lang="en-US" dirty="0"/>
          </a:p>
        </p:txBody>
      </p:sp>
      <p:sp>
        <p:nvSpPr>
          <p:cNvPr id="4" name="Footer Placeholder 3">
            <a:extLst>
              <a:ext uri="{FF2B5EF4-FFF2-40B4-BE49-F238E27FC236}">
                <a16:creationId xmlns:a16="http://schemas.microsoft.com/office/drawing/2014/main" id="{66C9AE76-99C4-D0B3-CEE1-B3F9F3990C3D}"/>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CFC477D6-E21D-640C-8BCD-71B738E73E84}"/>
              </a:ext>
            </a:extLst>
          </p:cNvPr>
          <p:cNvSpPr>
            <a:spLocks noGrp="1"/>
          </p:cNvSpPr>
          <p:nvPr>
            <p:ph type="sldNum" sz="quarter" idx="12"/>
          </p:nvPr>
        </p:nvSpPr>
        <p:spPr/>
        <p:txBody>
          <a:bodyPr/>
          <a:lstStyle/>
          <a:p>
            <a:fld id="{BC0CC617-BB78-D345-B18F-5768D0386B75}" type="slidenum">
              <a:rPr lang="nl-NL" smtClean="0"/>
              <a:t>5</a:t>
            </a:fld>
            <a:endParaRPr lang="nl-NL"/>
          </a:p>
        </p:txBody>
      </p:sp>
      <p:pic>
        <p:nvPicPr>
          <p:cNvPr id="6" name="Picture 6" descr="Diagram&#10;&#10;Description automatically generated">
            <a:extLst>
              <a:ext uri="{FF2B5EF4-FFF2-40B4-BE49-F238E27FC236}">
                <a16:creationId xmlns:a16="http://schemas.microsoft.com/office/drawing/2014/main" id="{FCB5BA62-5832-1E7B-3340-BCD8C2A985C3}"/>
              </a:ext>
            </a:extLst>
          </p:cNvPr>
          <p:cNvPicPr>
            <a:picLocks noChangeAspect="1"/>
          </p:cNvPicPr>
          <p:nvPr/>
        </p:nvPicPr>
        <p:blipFill>
          <a:blip r:embed="rId2"/>
          <a:stretch>
            <a:fillRect/>
          </a:stretch>
        </p:blipFill>
        <p:spPr>
          <a:xfrm>
            <a:off x="414588" y="949098"/>
            <a:ext cx="7024436" cy="3733589"/>
          </a:xfrm>
          <a:prstGeom prst="rect">
            <a:avLst/>
          </a:prstGeom>
        </p:spPr>
      </p:pic>
    </p:spTree>
    <p:extLst>
      <p:ext uri="{BB962C8B-B14F-4D97-AF65-F5344CB8AC3E}">
        <p14:creationId xmlns:p14="http://schemas.microsoft.com/office/powerpoint/2010/main" val="234162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5840316-CADB-E4EF-8399-FEDFD1D7729D}"/>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4ED5952D-B921-D372-6188-1A1F2AD6EBB3}"/>
              </a:ext>
            </a:extLst>
          </p:cNvPr>
          <p:cNvSpPr>
            <a:spLocks noGrp="1"/>
          </p:cNvSpPr>
          <p:nvPr>
            <p:ph type="sldNum" sz="quarter" idx="12"/>
          </p:nvPr>
        </p:nvSpPr>
        <p:spPr/>
        <p:txBody>
          <a:bodyPr/>
          <a:lstStyle/>
          <a:p>
            <a:fld id="{BC0CC617-BB78-D345-B18F-5768D0386B75}" type="slidenum">
              <a:rPr lang="nl-NL" smtClean="0"/>
              <a:t>6</a:t>
            </a:fld>
            <a:endParaRPr lang="nl-NL"/>
          </a:p>
        </p:txBody>
      </p:sp>
      <p:sp>
        <p:nvSpPr>
          <p:cNvPr id="7" name="Ondertitel 2">
            <a:extLst>
              <a:ext uri="{FF2B5EF4-FFF2-40B4-BE49-F238E27FC236}">
                <a16:creationId xmlns:a16="http://schemas.microsoft.com/office/drawing/2014/main" id="{BF186E99-0DBA-9D81-E785-8835F670A1B1}"/>
              </a:ext>
            </a:extLst>
          </p:cNvPr>
          <p:cNvSpPr txBox="1">
            <a:spLocks/>
          </p:cNvSpPr>
          <p:nvPr/>
        </p:nvSpPr>
        <p:spPr>
          <a:xfrm>
            <a:off x="2644" y="3643"/>
            <a:ext cx="9144636" cy="5138339"/>
          </a:xfrm>
          <a:prstGeom prst="rect">
            <a:avLst/>
          </a:prstGeom>
          <a:solidFill>
            <a:schemeClr val="accent3"/>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b="1">
                <a:cs typeface="Calibri"/>
              </a:rPr>
              <a:t>Communicatie</a:t>
            </a:r>
            <a:br>
              <a:rPr lang="nl-NL" sz="1200" b="1">
                <a:cs typeface="Calibri"/>
              </a:rPr>
            </a:br>
            <a:endParaRPr lang="nl-NL" sz="1200" b="1">
              <a:cs typeface="Calibri"/>
            </a:endParaRPr>
          </a:p>
          <a:p>
            <a:pPr algn="l"/>
            <a:r>
              <a:rPr lang="nl-NL" sz="1400" i="1">
                <a:cs typeface="Calibri"/>
              </a:rPr>
              <a:t>Contactpersonen (Opdrachtgever/</a:t>
            </a:r>
            <a:r>
              <a:rPr lang="nl-NL" sz="1400" i="1" err="1">
                <a:cs typeface="Calibri"/>
              </a:rPr>
              <a:t>HvA</a:t>
            </a:r>
            <a:r>
              <a:rPr lang="nl-NL" sz="1400" i="1">
                <a:cs typeface="Calibri"/>
              </a:rPr>
              <a:t>): </a:t>
            </a:r>
          </a:p>
          <a:p>
            <a:pPr marL="171450" indent="-171450" algn="l">
              <a:buChar char="•"/>
            </a:pPr>
            <a:r>
              <a:rPr lang="nl-NL" sz="1400" i="1" err="1">
                <a:cs typeface="Calibri"/>
              </a:rPr>
              <a:t>Opdrachtgegver</a:t>
            </a:r>
            <a:r>
              <a:rPr lang="nl-NL" sz="1400" i="1">
                <a:cs typeface="Calibri"/>
              </a:rPr>
              <a:t>: </a:t>
            </a:r>
          </a:p>
          <a:p>
            <a:pPr marL="628650" lvl="1" indent="-171450" algn="l">
              <a:buFont typeface="Arial,Sans-Serif" panose="020B0604020202020204" pitchFamily="34" charset="0"/>
              <a:buChar char="•"/>
            </a:pPr>
            <a:r>
              <a:rPr lang="nl-NL" sz="1600" i="1" err="1">
                <a:cs typeface="Calibri"/>
              </a:rPr>
              <a:t>Gerik</a:t>
            </a:r>
            <a:r>
              <a:rPr lang="nl-NL" sz="1600" i="1">
                <a:cs typeface="Calibri"/>
              </a:rPr>
              <a:t> ter Berge</a:t>
            </a:r>
            <a:endParaRPr lang="en-US" sz="1600">
              <a:cs typeface="Calibri"/>
            </a:endParaRPr>
          </a:p>
          <a:p>
            <a:pPr marL="628650" lvl="1" indent="-171450" algn="l">
              <a:buFont typeface="Arial,Sans-Serif" panose="020B0604020202020204" pitchFamily="34" charset="0"/>
              <a:buChar char="•"/>
            </a:pPr>
            <a:r>
              <a:rPr lang="nl-NL" sz="1600" i="1">
                <a:cs typeface="Calibri"/>
              </a:rPr>
              <a:t>Andre </a:t>
            </a:r>
            <a:r>
              <a:rPr lang="nl-NL" sz="1600" i="1" err="1">
                <a:cs typeface="Calibri"/>
              </a:rPr>
              <a:t>Gerver</a:t>
            </a:r>
            <a:endParaRPr lang="nl-NL" sz="1600">
              <a:cs typeface="Calibri"/>
            </a:endParaRPr>
          </a:p>
          <a:p>
            <a:pPr marL="171450" indent="-171450" algn="l">
              <a:buChar char="•"/>
            </a:pPr>
            <a:r>
              <a:rPr lang="nl-NL" sz="1400" i="1" err="1">
                <a:cs typeface="Calibri"/>
              </a:rPr>
              <a:t>HvA</a:t>
            </a:r>
            <a:r>
              <a:rPr lang="nl-NL" sz="1400" i="1">
                <a:cs typeface="Calibri"/>
              </a:rPr>
              <a:t> opdrachtgever:</a:t>
            </a:r>
          </a:p>
          <a:p>
            <a:pPr marL="628650" lvl="1" indent="-171450" algn="l">
              <a:buChar char="•"/>
            </a:pPr>
            <a:r>
              <a:rPr lang="nl-NL" sz="1200" i="1">
                <a:cs typeface="Calibri"/>
              </a:rPr>
              <a:t>Jerome Mies</a:t>
            </a:r>
          </a:p>
          <a:p>
            <a:pPr marL="628650" lvl="1" indent="-171450" algn="l">
              <a:buChar char="•"/>
            </a:pPr>
            <a:r>
              <a:rPr lang="nl-NL" sz="1200" i="1">
                <a:cs typeface="Calibri"/>
              </a:rPr>
              <a:t>Jurjen Helmus </a:t>
            </a:r>
          </a:p>
          <a:p>
            <a:pPr lvl="1" algn="l"/>
            <a:endParaRPr lang="nl-NL" sz="1400" i="1">
              <a:cs typeface="Calibri"/>
            </a:endParaRPr>
          </a:p>
          <a:p>
            <a:pPr algn="l"/>
            <a:r>
              <a:rPr lang="nl-NL" sz="1200" i="1">
                <a:cs typeface="Calibri"/>
              </a:rPr>
              <a:t>Teamleden:</a:t>
            </a:r>
          </a:p>
          <a:p>
            <a:pPr marL="171450" indent="-171450" algn="l">
              <a:buChar char="•"/>
            </a:pPr>
            <a:r>
              <a:rPr lang="nl-NL" sz="1200" i="1">
                <a:cs typeface="Calibri"/>
              </a:rPr>
              <a:t>Ruben van Rooijen, 500756248</a:t>
            </a:r>
          </a:p>
          <a:p>
            <a:pPr marL="171450" indent="-171450" algn="l">
              <a:buChar char="•"/>
            </a:pPr>
            <a:r>
              <a:rPr lang="nl-NL" sz="1200" i="1" err="1">
                <a:cs typeface="Calibri"/>
              </a:rPr>
              <a:t>Yorrid</a:t>
            </a:r>
            <a:r>
              <a:rPr lang="nl-NL" sz="1200" i="1">
                <a:cs typeface="Calibri"/>
              </a:rPr>
              <a:t> van Groningen, 500862835</a:t>
            </a:r>
          </a:p>
          <a:p>
            <a:pPr marL="171450" indent="-171450" algn="l">
              <a:buChar char="•"/>
            </a:pPr>
            <a:r>
              <a:rPr lang="nl-NL" sz="1200" i="1">
                <a:cs typeface="Calibri"/>
              </a:rPr>
              <a:t>Sara </a:t>
            </a:r>
            <a:r>
              <a:rPr lang="nl-NL" sz="1200" i="1" err="1">
                <a:cs typeface="Calibri"/>
              </a:rPr>
              <a:t>Sakhi</a:t>
            </a:r>
            <a:r>
              <a:rPr lang="nl-NL" sz="1200" i="1">
                <a:cs typeface="Calibri"/>
              </a:rPr>
              <a:t>, 500920268</a:t>
            </a:r>
          </a:p>
          <a:p>
            <a:pPr marL="171450" indent="-171450" algn="l">
              <a:buChar char="•"/>
            </a:pPr>
            <a:r>
              <a:rPr lang="nl-NL" sz="1200" i="1">
                <a:cs typeface="Calibri"/>
              </a:rPr>
              <a:t>Nora </a:t>
            </a:r>
            <a:r>
              <a:rPr lang="nl-NL" sz="1200" i="1" err="1">
                <a:cs typeface="Calibri"/>
              </a:rPr>
              <a:t>Ruijpers</a:t>
            </a:r>
            <a:r>
              <a:rPr lang="nl-NL" sz="1200" i="1">
                <a:cs typeface="Calibri"/>
              </a:rPr>
              <a:t>, 500845411 </a:t>
            </a:r>
          </a:p>
          <a:p>
            <a:pPr algn="l"/>
            <a:endParaRPr lang="nl-NL" sz="1200" i="1">
              <a:cs typeface="Calibri"/>
            </a:endParaRPr>
          </a:p>
          <a:p>
            <a:pPr algn="l"/>
            <a:r>
              <a:rPr lang="nl-NL" sz="1200" i="1">
                <a:cs typeface="Calibri"/>
              </a:rPr>
              <a:t>Afstemming (taken/verantwoordelijkheden)</a:t>
            </a:r>
          </a:p>
          <a:p>
            <a:pPr marL="171450" indent="-171450" algn="l">
              <a:buChar char="•"/>
            </a:pPr>
            <a:endParaRPr lang="nl-NL" sz="1000" i="1">
              <a:cs typeface="Calibri"/>
            </a:endParaRPr>
          </a:p>
          <a:p>
            <a:pPr marL="171450" indent="-171450" algn="l">
              <a:buChar char="•"/>
            </a:pPr>
            <a:endParaRPr lang="nl-NL" sz="1000" i="1">
              <a:cs typeface="Calibri"/>
            </a:endParaRPr>
          </a:p>
        </p:txBody>
      </p:sp>
    </p:spTree>
    <p:extLst>
      <p:ext uri="{BB962C8B-B14F-4D97-AF65-F5344CB8AC3E}">
        <p14:creationId xmlns:p14="http://schemas.microsoft.com/office/powerpoint/2010/main" val="67327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ndertitel 2">
            <a:extLst>
              <a:ext uri="{FF2B5EF4-FFF2-40B4-BE49-F238E27FC236}">
                <a16:creationId xmlns:a16="http://schemas.microsoft.com/office/drawing/2014/main" id="{5016691A-3DC3-4524-FBA9-A94A5097EB8C}"/>
              </a:ext>
            </a:extLst>
          </p:cNvPr>
          <p:cNvSpPr txBox="1">
            <a:spLocks/>
          </p:cNvSpPr>
          <p:nvPr/>
        </p:nvSpPr>
        <p:spPr>
          <a:xfrm>
            <a:off x="142" y="882"/>
            <a:ext cx="9144636" cy="5145395"/>
          </a:xfrm>
          <a:prstGeom prst="rect">
            <a:avLst/>
          </a:prstGeom>
          <a:solidFill>
            <a:schemeClr val="bg2"/>
          </a:solidFill>
          <a:ln>
            <a:noFill/>
          </a:ln>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800" b="1">
                <a:cs typeface="Calibri"/>
              </a:rPr>
              <a:t>Planning</a:t>
            </a:r>
          </a:p>
          <a:p>
            <a:pPr algn="l"/>
            <a:r>
              <a:rPr lang="nl-NL" sz="1050" i="1">
                <a:cs typeface="Calibri"/>
              </a:rPr>
              <a:t>Een weergave de belangrijkste mijlpalen in de planning</a:t>
            </a:r>
          </a:p>
          <a:p>
            <a:pPr algn="l"/>
            <a:endParaRPr lang="nl-NL" sz="1200" b="1">
              <a:cs typeface="Calibri"/>
            </a:endParaRPr>
          </a:p>
        </p:txBody>
      </p:sp>
    </p:spTree>
    <p:extLst>
      <p:ext uri="{BB962C8B-B14F-4D97-AF65-F5344CB8AC3E}">
        <p14:creationId xmlns:p14="http://schemas.microsoft.com/office/powerpoint/2010/main" val="266964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D011EF-DDEA-009A-A4DF-ED5B1B017AB1}"/>
              </a:ext>
            </a:extLst>
          </p:cNvPr>
          <p:cNvSpPr>
            <a:spLocks noGrp="1"/>
          </p:cNvSpPr>
          <p:nvPr>
            <p:ph type="ftr" sz="quarter" idx="11"/>
          </p:nvPr>
        </p:nvSpPr>
        <p:spPr/>
        <p:txBody>
          <a:bodyPr/>
          <a:lstStyle/>
          <a:p>
            <a:r>
              <a:rPr lang="nl-NL"/>
              <a:t>Business Analytics 1. PvA</a:t>
            </a:r>
          </a:p>
        </p:txBody>
      </p:sp>
      <p:sp>
        <p:nvSpPr>
          <p:cNvPr id="5" name="Slide Number Placeholder 4">
            <a:extLst>
              <a:ext uri="{FF2B5EF4-FFF2-40B4-BE49-F238E27FC236}">
                <a16:creationId xmlns:a16="http://schemas.microsoft.com/office/drawing/2014/main" id="{14A063D4-5C5A-ED37-0397-C6F138C9FDF0}"/>
              </a:ext>
            </a:extLst>
          </p:cNvPr>
          <p:cNvSpPr>
            <a:spLocks noGrp="1"/>
          </p:cNvSpPr>
          <p:nvPr>
            <p:ph type="sldNum" sz="quarter" idx="12"/>
          </p:nvPr>
        </p:nvSpPr>
        <p:spPr/>
        <p:txBody>
          <a:bodyPr/>
          <a:lstStyle/>
          <a:p>
            <a:fld id="{BC0CC617-BB78-D345-B18F-5768D0386B75}" type="slidenum">
              <a:rPr lang="nl-NL" smtClean="0"/>
              <a:t>8</a:t>
            </a:fld>
            <a:endParaRPr lang="nl-NL"/>
          </a:p>
        </p:txBody>
      </p:sp>
      <p:sp>
        <p:nvSpPr>
          <p:cNvPr id="7" name="Ondertitel 2">
            <a:extLst>
              <a:ext uri="{FF2B5EF4-FFF2-40B4-BE49-F238E27FC236}">
                <a16:creationId xmlns:a16="http://schemas.microsoft.com/office/drawing/2014/main" id="{3D1E24A0-C0E7-5B8C-7723-71EE10C48D64}"/>
              </a:ext>
            </a:extLst>
          </p:cNvPr>
          <p:cNvSpPr txBox="1">
            <a:spLocks/>
          </p:cNvSpPr>
          <p:nvPr/>
        </p:nvSpPr>
        <p:spPr>
          <a:xfrm>
            <a:off x="-778" y="-11036"/>
            <a:ext cx="9111350" cy="5154082"/>
          </a:xfrm>
          <a:prstGeom prst="rect">
            <a:avLst/>
          </a:prstGeom>
          <a:solidFill>
            <a:schemeClr val="accent3"/>
          </a:solidFill>
          <a:ln>
            <a:noFill/>
          </a:ln>
        </p:spPr>
        <p:txBody>
          <a:bodyPr vert="horz" lIns="68580" tIns="34290" rIns="68580" bIns="3429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800" b="1">
                <a:cs typeface="Calibri"/>
              </a:rPr>
              <a:t>Stakeholderanalyse</a:t>
            </a:r>
          </a:p>
          <a:p>
            <a:pPr algn="l"/>
            <a:r>
              <a:rPr lang="nl-NL" sz="1200" i="1">
                <a:ea typeface="+mn-lt"/>
                <a:cs typeface="Calibri"/>
              </a:rPr>
              <a:t>Met welke belanghebbenden heb je te maken en hoe ga je die bij het project betrekken?</a:t>
            </a:r>
          </a:p>
          <a:p>
            <a:pPr algn="l"/>
            <a:endParaRPr lang="nl-NL" sz="1100" i="1">
              <a:cs typeface="Calibri"/>
            </a:endParaRPr>
          </a:p>
          <a:p>
            <a:pPr algn="l"/>
            <a:r>
              <a:rPr lang="nl-NL" sz="1400" b="1" i="1">
                <a:cs typeface="Calibri"/>
              </a:rPr>
              <a:t>Interne stakeholders:</a:t>
            </a:r>
          </a:p>
          <a:p>
            <a:pPr marL="171450" indent="-171450" algn="l">
              <a:buChar char="•"/>
            </a:pPr>
            <a:r>
              <a:rPr lang="nl-NL" sz="1400" i="1">
                <a:cs typeface="Calibri"/>
              </a:rPr>
              <a:t>Tata Steel: Dit is de belangrijkste stakeholder want het bedrijf heeft groot sociaal belang bij dit project.</a:t>
            </a:r>
            <a:endParaRPr lang="nl-NL" sz="1400" b="1" i="1">
              <a:cs typeface="Calibri"/>
            </a:endParaRPr>
          </a:p>
          <a:p>
            <a:pPr marL="171450" indent="-171450" algn="l">
              <a:buChar char="•"/>
            </a:pPr>
            <a:r>
              <a:rPr lang="nl-NL" sz="1400" i="1">
                <a:cs typeface="Calibri"/>
              </a:rPr>
              <a:t>Management Tata Steel, het management van Tata Steel heeft belang bij dit project omdat zij op deze manier klachten afhandeling kunnen verbeteren hierdoor een beter imago als bedrijf kunnen behouden. Daarnaast willen zij het bedrijf "een goede buur" maken.</a:t>
            </a:r>
          </a:p>
          <a:p>
            <a:pPr marL="171450" indent="-171450" algn="l">
              <a:buChar char="•"/>
            </a:pPr>
            <a:r>
              <a:rPr lang="nl-NL" sz="1400" i="1">
                <a:cs typeface="Calibri"/>
              </a:rPr>
              <a:t>Medewerkers van Tata Steel die op de vloer bij het productieproces zijn, deze werknemers zijn een stakeholder omdat zij door juiste inzet van de Tiny-ML de werkflow en het proces kunnen verbeteren.</a:t>
            </a:r>
          </a:p>
          <a:p>
            <a:pPr marL="171450" indent="-171450" algn="l">
              <a:buChar char="•"/>
            </a:pPr>
            <a:r>
              <a:rPr lang="nl-NL" sz="1400" i="1">
                <a:cs typeface="Calibri"/>
              </a:rPr>
              <a:t>Martien Haverkamp, dit is de opdrachtgever en contact persoon vanuit Tata Steel.</a:t>
            </a:r>
          </a:p>
          <a:p>
            <a:pPr algn="l"/>
            <a:endParaRPr lang="nl-NL" sz="1400" i="1">
              <a:cs typeface="Calibri"/>
            </a:endParaRPr>
          </a:p>
          <a:p>
            <a:pPr algn="l"/>
            <a:r>
              <a:rPr lang="nl-NL" sz="1400" b="1" i="1">
                <a:cs typeface="Calibri"/>
              </a:rPr>
              <a:t>Externe stakeholders:</a:t>
            </a:r>
            <a:endParaRPr lang="nl-NL" sz="1400" i="1">
              <a:cs typeface="Calibri"/>
            </a:endParaRPr>
          </a:p>
          <a:p>
            <a:pPr marL="171450" indent="-171450" algn="l">
              <a:buChar char="•"/>
            </a:pPr>
            <a:r>
              <a:rPr lang="nl-NL" sz="1400" i="1" err="1">
                <a:cs typeface="Calibri"/>
              </a:rPr>
              <a:t>HvA</a:t>
            </a:r>
            <a:r>
              <a:rPr lang="nl-NL" sz="1400" i="1">
                <a:cs typeface="Calibri"/>
              </a:rPr>
              <a:t>, de </a:t>
            </a:r>
            <a:r>
              <a:rPr lang="nl-NL" sz="1400" i="1" err="1">
                <a:cs typeface="Calibri"/>
              </a:rPr>
              <a:t>HvA</a:t>
            </a:r>
            <a:r>
              <a:rPr lang="nl-NL" sz="1400" i="1">
                <a:cs typeface="Calibri"/>
              </a:rPr>
              <a:t> voert de opdracht uit.</a:t>
            </a:r>
          </a:p>
          <a:p>
            <a:pPr marL="171450" indent="-171450" algn="l">
              <a:buChar char="•"/>
            </a:pPr>
            <a:r>
              <a:rPr lang="nl-NL" sz="1400" i="1">
                <a:cs typeface="Calibri"/>
              </a:rPr>
              <a:t>Techport, dit is het bedrijf dat de connectie is tussen Tata Steel en de </a:t>
            </a:r>
            <a:r>
              <a:rPr lang="nl-NL" sz="1400" i="1" err="1">
                <a:cs typeface="Calibri"/>
              </a:rPr>
              <a:t>HvA</a:t>
            </a:r>
            <a:r>
              <a:rPr lang="nl-NL" sz="1400" i="1">
                <a:cs typeface="Calibri"/>
              </a:rPr>
              <a:t>. </a:t>
            </a:r>
          </a:p>
          <a:p>
            <a:pPr marL="171450" indent="-171450" algn="l">
              <a:buChar char="•"/>
            </a:pPr>
            <a:r>
              <a:rPr lang="nl-NL" sz="1400" i="1">
                <a:cs typeface="Calibri"/>
              </a:rPr>
              <a:t>Andre </a:t>
            </a:r>
            <a:r>
              <a:rPr lang="nl-NL" sz="1400" i="1" err="1">
                <a:cs typeface="Calibri"/>
              </a:rPr>
              <a:t>Gerver</a:t>
            </a:r>
            <a:r>
              <a:rPr lang="nl-NL" sz="1400" i="1">
                <a:cs typeface="Calibri"/>
              </a:rPr>
              <a:t>, opdrachtgever en contactpersoon vanuit Techport.</a:t>
            </a:r>
          </a:p>
          <a:p>
            <a:pPr marL="171450" indent="-171450" algn="l">
              <a:buChar char="•"/>
            </a:pPr>
            <a:r>
              <a:rPr lang="nl-NL" sz="1400" i="1">
                <a:cs typeface="Calibri"/>
              </a:rPr>
              <a:t>De inwoners die rond Tata Steel wonen (Wijk aan Zee), dit zijn de mensen die geluidsoverlast ervaren en hierdoor belang hebben bij het project.</a:t>
            </a:r>
          </a:p>
          <a:p>
            <a:pPr marL="171450" indent="-171450" algn="l">
              <a:buChar char="•"/>
            </a:pPr>
            <a:r>
              <a:rPr lang="nl-NL" sz="1400" i="1">
                <a:cs typeface="Calibri"/>
              </a:rPr>
              <a:t>Provincie Noord-Holland, de provincie heeft belang bij het project omdat ook zij de meldingen van overlast ontvangen. </a:t>
            </a:r>
          </a:p>
          <a:p>
            <a:pPr marL="171450" indent="-171450" algn="l">
              <a:buChar char="•"/>
            </a:pPr>
            <a:r>
              <a:rPr lang="nl-NL" sz="1400" i="1">
                <a:cs typeface="Calibri"/>
              </a:rPr>
              <a:t>Omgevingsdienst </a:t>
            </a:r>
            <a:r>
              <a:rPr lang="nl-NL" sz="1400" i="1" err="1">
                <a:cs typeface="Calibri"/>
              </a:rPr>
              <a:t>noordzeekanaalgebied</a:t>
            </a:r>
            <a:r>
              <a:rPr lang="nl-NL" sz="1400" i="1">
                <a:cs typeface="Calibri"/>
              </a:rPr>
              <a:t>, dit is een instantie waar meldingen van overlast van Tata Steel gedaan kunnen worden. Deze instantie heeft belang bij het project omdat zij de meldingen verwerken en bijhouden. </a:t>
            </a:r>
          </a:p>
          <a:p>
            <a:pPr marL="171450" indent="-171450" algn="l">
              <a:buChar char="•"/>
            </a:pPr>
            <a:endParaRPr lang="nl-NL" sz="1400" i="1">
              <a:cs typeface="Calibri"/>
            </a:endParaRPr>
          </a:p>
          <a:p>
            <a:pPr marL="171450" indent="-171450" algn="l">
              <a:buChar char="•"/>
            </a:pPr>
            <a:endParaRPr lang="nl-NL" sz="1100" i="1">
              <a:cs typeface="Calibri"/>
            </a:endParaRPr>
          </a:p>
          <a:p>
            <a:pPr algn="l"/>
            <a:endParaRPr lang="nl-NL" sz="1100" b="1" i="1">
              <a:cs typeface="Calibri"/>
            </a:endParaRPr>
          </a:p>
          <a:p>
            <a:pPr algn="l"/>
            <a:endParaRPr lang="nl-NL" sz="1000" i="1">
              <a:cs typeface="Calibri"/>
            </a:endParaRPr>
          </a:p>
          <a:p>
            <a:pPr algn="l"/>
            <a:endParaRPr lang="nl-NL" sz="800" i="1">
              <a:cs typeface="Calibri"/>
            </a:endParaRPr>
          </a:p>
          <a:p>
            <a:pPr algn="l"/>
            <a:endParaRPr lang="nl-NL" sz="1200" i="1">
              <a:cs typeface="Calibri"/>
            </a:endParaRPr>
          </a:p>
        </p:txBody>
      </p:sp>
    </p:spTree>
    <p:extLst>
      <p:ext uri="{BB962C8B-B14F-4D97-AF65-F5344CB8AC3E}">
        <p14:creationId xmlns:p14="http://schemas.microsoft.com/office/powerpoint/2010/main" val="287249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07256E-0101-3062-9594-0841C2267672}"/>
              </a:ext>
            </a:extLst>
          </p:cNvPr>
          <p:cNvSpPr>
            <a:spLocks noGrp="1"/>
          </p:cNvSpPr>
          <p:nvPr>
            <p:ph type="ftr" sz="quarter" idx="11"/>
          </p:nvPr>
        </p:nvSpPr>
        <p:spPr/>
        <p:txBody>
          <a:bodyPr/>
          <a:lstStyle/>
          <a:p>
            <a:r>
              <a:rPr lang="nl-NL"/>
              <a:t>Business Analytics 1. </a:t>
            </a:r>
            <a:r>
              <a:rPr lang="nl-NL" err="1"/>
              <a:t>PvA</a:t>
            </a:r>
            <a:endParaRPr lang="nl-NL"/>
          </a:p>
        </p:txBody>
      </p:sp>
      <p:sp>
        <p:nvSpPr>
          <p:cNvPr id="5" name="Slide Number Placeholder 4">
            <a:extLst>
              <a:ext uri="{FF2B5EF4-FFF2-40B4-BE49-F238E27FC236}">
                <a16:creationId xmlns:a16="http://schemas.microsoft.com/office/drawing/2014/main" id="{6C5F6983-08AD-5680-71AE-5AEFA7E6DF62}"/>
              </a:ext>
            </a:extLst>
          </p:cNvPr>
          <p:cNvSpPr>
            <a:spLocks noGrp="1"/>
          </p:cNvSpPr>
          <p:nvPr>
            <p:ph type="sldNum" sz="quarter" idx="12"/>
          </p:nvPr>
        </p:nvSpPr>
        <p:spPr/>
        <p:txBody>
          <a:bodyPr/>
          <a:lstStyle/>
          <a:p>
            <a:fld id="{BC0CC617-BB78-D345-B18F-5768D0386B75}" type="slidenum">
              <a:rPr lang="nl-NL" smtClean="0"/>
              <a:t>9</a:t>
            </a:fld>
            <a:endParaRPr lang="nl-NL"/>
          </a:p>
        </p:txBody>
      </p:sp>
      <p:graphicFrame>
        <p:nvGraphicFramePr>
          <p:cNvPr id="8" name="Diagram 7">
            <a:extLst>
              <a:ext uri="{FF2B5EF4-FFF2-40B4-BE49-F238E27FC236}">
                <a16:creationId xmlns:a16="http://schemas.microsoft.com/office/drawing/2014/main" id="{19454E51-B444-F7F9-BE38-C92D90FE090C}"/>
              </a:ext>
            </a:extLst>
          </p:cNvPr>
          <p:cNvGraphicFramePr/>
          <p:nvPr>
            <p:extLst>
              <p:ext uri="{D42A27DB-BD31-4B8C-83A1-F6EECF244321}">
                <p14:modId xmlns:p14="http://schemas.microsoft.com/office/powerpoint/2010/main" val="2979149616"/>
              </p:ext>
            </p:extLst>
          </p:nvPr>
        </p:nvGraphicFramePr>
        <p:xfrm>
          <a:off x="1427356" y="19333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1908411-0716-1434-89B5-E54131BBDA04}"/>
              </a:ext>
            </a:extLst>
          </p:cNvPr>
          <p:cNvSpPr txBox="1"/>
          <p:nvPr/>
        </p:nvSpPr>
        <p:spPr>
          <a:xfrm>
            <a:off x="4033488" y="4257337"/>
            <a:ext cx="2215376" cy="369332"/>
          </a:xfrm>
          <a:prstGeom prst="rect">
            <a:avLst/>
          </a:prstGeom>
          <a:noFill/>
        </p:spPr>
        <p:txBody>
          <a:bodyPr wrap="square" rtlCol="0">
            <a:spAutoFit/>
          </a:bodyPr>
          <a:lstStyle/>
          <a:p>
            <a:r>
              <a:rPr lang="en-GB" err="1"/>
              <a:t>Belang</a:t>
            </a:r>
            <a:endParaRPr lang="en-US"/>
          </a:p>
        </p:txBody>
      </p:sp>
      <p:sp>
        <p:nvSpPr>
          <p:cNvPr id="10" name="TextBox 9">
            <a:extLst>
              <a:ext uri="{FF2B5EF4-FFF2-40B4-BE49-F238E27FC236}">
                <a16:creationId xmlns:a16="http://schemas.microsoft.com/office/drawing/2014/main" id="{D4589EDF-ABC9-0D34-896D-581B592ACA6F}"/>
              </a:ext>
            </a:extLst>
          </p:cNvPr>
          <p:cNvSpPr txBox="1"/>
          <p:nvPr/>
        </p:nvSpPr>
        <p:spPr>
          <a:xfrm>
            <a:off x="1970048" y="1183770"/>
            <a:ext cx="461665" cy="1410988"/>
          </a:xfrm>
          <a:prstGeom prst="rect">
            <a:avLst/>
          </a:prstGeom>
          <a:noFill/>
        </p:spPr>
        <p:txBody>
          <a:bodyPr vert="vert270" wrap="square" rtlCol="0">
            <a:spAutoFit/>
          </a:bodyPr>
          <a:lstStyle/>
          <a:p>
            <a:r>
              <a:rPr lang="en-GB" err="1"/>
              <a:t>Macht</a:t>
            </a:r>
            <a:endParaRPr lang="en-US"/>
          </a:p>
        </p:txBody>
      </p:sp>
      <p:sp>
        <p:nvSpPr>
          <p:cNvPr id="13" name="TextBox 12">
            <a:extLst>
              <a:ext uri="{FF2B5EF4-FFF2-40B4-BE49-F238E27FC236}">
                <a16:creationId xmlns:a16="http://schemas.microsoft.com/office/drawing/2014/main" id="{EADC3DDA-1D11-6207-B5EF-D5F28E4ED494}"/>
              </a:ext>
            </a:extLst>
          </p:cNvPr>
          <p:cNvSpPr txBox="1"/>
          <p:nvPr/>
        </p:nvSpPr>
        <p:spPr>
          <a:xfrm>
            <a:off x="20908" y="195145"/>
            <a:ext cx="34359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rPr>
              <a:t>Stakeholder matrix</a:t>
            </a:r>
            <a:endParaRPr lang="en-US" err="1"/>
          </a:p>
        </p:txBody>
      </p:sp>
    </p:spTree>
    <p:extLst>
      <p:ext uri="{BB962C8B-B14F-4D97-AF65-F5344CB8AC3E}">
        <p14:creationId xmlns:p14="http://schemas.microsoft.com/office/powerpoint/2010/main" val="2563011074"/>
      </p:ext>
    </p:extLst>
  </p:cSld>
  <p:clrMapOvr>
    <a:masterClrMapping/>
  </p:clrMapOvr>
</p:sld>
</file>

<file path=ppt/theme/theme1.xml><?xml version="1.0" encoding="utf-8"?>
<a:theme xmlns:a="http://schemas.openxmlformats.org/drawingml/2006/main" name="SJABLOON Corporate Algemeen ppt - nieuwe huisstijl - titel + volg">
  <a:themeElements>
    <a:clrScheme name="HvA">
      <a:dk1>
        <a:srgbClr val="000000"/>
      </a:dk1>
      <a:lt1>
        <a:srgbClr val="FFFFFF"/>
      </a:lt1>
      <a:dk2>
        <a:srgbClr val="241679"/>
      </a:dk2>
      <a:lt2>
        <a:srgbClr val="F5F5F5"/>
      </a:lt2>
      <a:accent1>
        <a:srgbClr val="241679"/>
      </a:accent1>
      <a:accent2>
        <a:srgbClr val="DAD6E7"/>
      </a:accent2>
      <a:accent3>
        <a:srgbClr val="E6E3EE"/>
      </a:accent3>
      <a:accent4>
        <a:srgbClr val="898989"/>
      </a:accent4>
      <a:accent5>
        <a:srgbClr val="CCCCCC"/>
      </a:accent5>
      <a:accent6>
        <a:srgbClr val="EBEBEB"/>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jabloon-corporate-algemeen-ppt-breed" id="{EBF1296F-3072-43FC-9568-6A30F1403BE2}" vid="{37B5CA8C-BDEB-454C-A93A-1513A3181611}"/>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SJABLOON Corporate Algemeen ppt - nieuwe huisstijl - titel + volg</vt:lpstr>
      <vt:lpstr>Plan van Aanpak</vt:lpstr>
      <vt:lpstr>Opdrachtgever          </vt:lpstr>
      <vt:lpstr>PowerPoint Presentation</vt:lpstr>
      <vt:lpstr>PowerPoint Presentation</vt:lpstr>
      <vt:lpstr>Issue Tree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Financieel Management</dc:title>
  <dc:creator>Annette Bakker-Noordhuis</dc:creator>
  <cp:revision>27</cp:revision>
  <cp:lastPrinted>2021-03-29T08:00:13Z</cp:lastPrinted>
  <dcterms:created xsi:type="dcterms:W3CDTF">2020-09-30T21:11:49Z</dcterms:created>
  <dcterms:modified xsi:type="dcterms:W3CDTF">2023-04-21T06:37:12Z</dcterms:modified>
</cp:coreProperties>
</file>