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ECB8-127A-4E48-AE2F-75578B0B8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1FAA5-D7B6-4F33-8D55-F486477D3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D4238-D91C-4830-BA0A-1FD7BE89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605D-AFE3-41CD-9CB3-E495666483A3}" type="datetimeFigureOut">
              <a:rPr lang="en-NL" smtClean="0"/>
              <a:t>03/03/2022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5CCE-69C9-40A5-9C31-4526823E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16B7-6B2C-4329-8F9E-F4DABE17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D46-DFC8-48BC-9877-D935225433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417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C89C-0319-4D95-A49C-BFC975E8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12511-E597-4FA4-9351-B373CBBC2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9A54-865B-4CC3-9629-9C6D18BD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605D-AFE3-41CD-9CB3-E495666483A3}" type="datetimeFigureOut">
              <a:rPr lang="en-NL" smtClean="0"/>
              <a:t>03/03/2022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657F-C420-467E-9914-1C5952DC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36E0-5B08-4585-9425-D9C50F59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D46-DFC8-48BC-9877-D935225433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93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3214E-A9E7-4E0D-A073-8B97020AE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0680A-7D54-4FA1-884E-17BEBEB2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2CBE-14EE-4CB5-9E98-B77348C1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605D-AFE3-41CD-9CB3-E495666483A3}" type="datetimeFigureOut">
              <a:rPr lang="en-NL" smtClean="0"/>
              <a:t>03/03/2022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733E-E2B5-4B11-AF0C-9ED09DF8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4BC9E-86B4-4EB5-A995-F4D59C05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D46-DFC8-48BC-9877-D935225433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249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C580-D9A4-4307-B2F9-399073F2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ABA2-BEFF-4142-B91E-16348EEFB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B456-EEC6-413F-90E2-C817AD07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605D-AFE3-41CD-9CB3-E495666483A3}" type="datetimeFigureOut">
              <a:rPr lang="en-NL" smtClean="0"/>
              <a:t>03/03/2022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2370-E749-4F6F-B750-A3181E14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8DE4-1AC6-4AC7-A63D-85DBFA02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D46-DFC8-48BC-9877-D935225433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5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E42D-FF28-410C-8582-7242D990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F6466-9B75-436F-889B-15DF892E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8046-8C39-44E9-A981-D790A201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605D-AFE3-41CD-9CB3-E495666483A3}" type="datetimeFigureOut">
              <a:rPr lang="en-NL" smtClean="0"/>
              <a:t>03/03/2022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015FE-2946-4CC1-AC93-96DD7A63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6E08-33A9-43C5-B67C-86DB54E5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D46-DFC8-48BC-9877-D935225433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34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14C8-3623-4435-9A19-37BD04DF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0D81-2067-49FC-93E3-250F270DF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F046D-1F61-4662-8B1D-5B12BE22E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B9B14-2899-4910-AD7A-BEBC3171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605D-AFE3-41CD-9CB3-E495666483A3}" type="datetimeFigureOut">
              <a:rPr lang="en-NL" smtClean="0"/>
              <a:t>03/03/2022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163EC-FB52-4D30-9EB3-EAAB8812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E7149-288D-4131-9338-5768857E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D46-DFC8-48BC-9877-D935225433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603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0B38-7FAE-40DA-AEC4-37C21E70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D7EF3-59F7-44C6-8727-D6AD3125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ED71A-5E66-4897-AE4F-5BF17BEBE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72172-0A68-41BC-9F88-5560FEEB7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A5327-17D5-49A4-87FE-8C274ACA6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ACA4C-CD24-46C2-9229-39A832F5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605D-AFE3-41CD-9CB3-E495666483A3}" type="datetimeFigureOut">
              <a:rPr lang="en-NL" smtClean="0"/>
              <a:t>03/03/2022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8BB6D-D646-4749-A27D-069E919E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06961-A4BA-45AB-AFFF-0B5ACF3C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D46-DFC8-48BC-9877-D935225433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041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2710-1063-4131-A42B-732FA25A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DA65F-C305-4932-9428-97410A6D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605D-AFE3-41CD-9CB3-E495666483A3}" type="datetimeFigureOut">
              <a:rPr lang="en-NL" smtClean="0"/>
              <a:t>03/03/2022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9F53F-9A09-424D-80D7-300E8ADB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08320-7692-44C6-9758-EE09FAAB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D46-DFC8-48BC-9877-D935225433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982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1558D-6BA4-4C6B-8880-4D5C5247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605D-AFE3-41CD-9CB3-E495666483A3}" type="datetimeFigureOut">
              <a:rPr lang="en-NL" smtClean="0"/>
              <a:t>03/03/2022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2A2D4-A4F8-4357-A8D9-C9842656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0C6A4-BFB8-43CF-844E-62261EE9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D46-DFC8-48BC-9877-D935225433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852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B788-A10F-4EB4-8DDE-F23C2BEF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2537-FC4C-4F72-B503-0D192162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2EAD8-D3A5-44AF-9179-AA4DB4D58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D2107-A88E-4ABA-A56B-061E4D27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605D-AFE3-41CD-9CB3-E495666483A3}" type="datetimeFigureOut">
              <a:rPr lang="en-NL" smtClean="0"/>
              <a:t>03/03/2022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A9E45-F7C6-441A-B039-E6FB25BD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C09CF-C6BE-4347-AB15-B2CBC9C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D46-DFC8-48BC-9877-D935225433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44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D8DB-3F35-4021-9B3C-BAF48D07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95250-3C73-4324-98D1-16B5A94E4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E5DE4-F9B8-4A36-8919-39A5DD7A4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DB56-D255-49C1-BCD6-341DAF38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605D-AFE3-41CD-9CB3-E495666483A3}" type="datetimeFigureOut">
              <a:rPr lang="en-NL" smtClean="0"/>
              <a:t>03/03/2022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B98C9-C855-485E-80AB-BB968A00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EDBF9-0B6F-4918-B875-BF5A46F6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D46-DFC8-48BC-9877-D935225433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015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05E2-08C3-4A8C-8331-87FDD294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26B15-BC90-456F-8F0A-FAC8CA2B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BB3B4-6555-49E9-B2D0-64A099AC2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B605D-AFE3-41CD-9CB3-E495666483A3}" type="datetimeFigureOut">
              <a:rPr lang="en-NL" smtClean="0"/>
              <a:t>03/03/2022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F01C-B4CD-4BE8-A706-739F51A0F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DBF35-794B-4A4F-8FFB-91B589234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E3D46-DFC8-48BC-9877-D935225433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877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073C-335F-49A0-9E44-A6790832D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Geopandas</a:t>
            </a:r>
            <a:r>
              <a:rPr lang="en-GB" dirty="0"/>
              <a:t> </a:t>
            </a:r>
            <a:r>
              <a:rPr lang="en-GB" dirty="0" err="1"/>
              <a:t>installeren</a:t>
            </a:r>
            <a:r>
              <a:rPr lang="en-GB" dirty="0"/>
              <a:t> op Windows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44F3B-F04C-47A0-BE2E-131538A70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Bron</a:t>
            </a:r>
            <a:r>
              <a:rPr lang="en-GB" dirty="0"/>
              <a:t>: https://medium.com/analytics-vidhya/fastest-way-to-install-geopandas-in-jupyter-notebook-on-windows-8f734e11fa2b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8972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C3452-7194-4CB4-BF5B-C0A3DF83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116" y="3710852"/>
            <a:ext cx="2362405" cy="2613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6FFF7-1AB1-4F57-B087-F7C257153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7" y="1081950"/>
            <a:ext cx="6980525" cy="2065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29906-B042-4564-BDC3-05C2FE2D19CE}"/>
              </a:ext>
            </a:extLst>
          </p:cNvPr>
          <p:cNvSpPr txBox="1"/>
          <p:nvPr/>
        </p:nvSpPr>
        <p:spPr>
          <a:xfrm>
            <a:off x="447675" y="447675"/>
            <a:ext cx="570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Krijg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error </a:t>
            </a:r>
            <a:r>
              <a:rPr lang="en-GB" dirty="0" err="1"/>
              <a:t>als</a:t>
            </a:r>
            <a:r>
              <a:rPr lang="en-GB" dirty="0"/>
              <a:t> je </a:t>
            </a:r>
            <a:r>
              <a:rPr lang="en-GB" dirty="0" err="1"/>
              <a:t>geopandas</a:t>
            </a:r>
            <a:r>
              <a:rPr lang="en-GB" dirty="0"/>
              <a:t> </a:t>
            </a:r>
            <a:r>
              <a:rPr lang="en-GB" dirty="0" err="1"/>
              <a:t>probeert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importeren</a:t>
            </a:r>
            <a:r>
              <a:rPr lang="en-GB" dirty="0"/>
              <a:t>? 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C917F-BA4C-4400-8F06-7C8F821E80D5}"/>
              </a:ext>
            </a:extLst>
          </p:cNvPr>
          <p:cNvSpPr txBox="1"/>
          <p:nvPr/>
        </p:nvSpPr>
        <p:spPr>
          <a:xfrm>
            <a:off x="447675" y="3710852"/>
            <a:ext cx="284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 de Anaconda Prompt: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3347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BFBB1F-C8DE-4BF4-A4A4-6CB674528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1" y="881914"/>
            <a:ext cx="3901778" cy="2331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52B21-0139-43ED-9C1B-5C44386BE20A}"/>
              </a:ext>
            </a:extLst>
          </p:cNvPr>
          <p:cNvSpPr txBox="1"/>
          <p:nvPr/>
        </p:nvSpPr>
        <p:spPr>
          <a:xfrm>
            <a:off x="447675" y="447675"/>
            <a:ext cx="837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Typ</a:t>
            </a:r>
            <a:r>
              <a:rPr lang="en-GB" dirty="0"/>
              <a:t> “</a:t>
            </a:r>
            <a:r>
              <a:rPr lang="en-GB" dirty="0" err="1"/>
              <a:t>conda</a:t>
            </a:r>
            <a:r>
              <a:rPr lang="en-GB" dirty="0"/>
              <a:t> create –n *insert </a:t>
            </a:r>
            <a:r>
              <a:rPr lang="en-GB" dirty="0" err="1"/>
              <a:t>hier</a:t>
            </a:r>
            <a:r>
              <a:rPr lang="en-GB" dirty="0"/>
              <a:t> hoe je de environment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noemen</a:t>
            </a:r>
            <a:r>
              <a:rPr lang="en-GB" dirty="0"/>
              <a:t>*”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druk</a:t>
            </a:r>
            <a:r>
              <a:rPr lang="en-GB" dirty="0"/>
              <a:t> op Enter</a:t>
            </a:r>
            <a:endParaRPr lang="en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E51D18-F727-49DB-8558-1B9014F7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842" y="2350586"/>
            <a:ext cx="4679085" cy="425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247A94-0842-4B4C-AD03-3E52035DA0C0}"/>
              </a:ext>
            </a:extLst>
          </p:cNvPr>
          <p:cNvSpPr txBox="1"/>
          <p:nvPr/>
        </p:nvSpPr>
        <p:spPr>
          <a:xfrm>
            <a:off x="430361" y="4019550"/>
            <a:ext cx="5317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Vervolgens</a:t>
            </a:r>
            <a:r>
              <a:rPr lang="en-GB" dirty="0"/>
              <a:t> </a:t>
            </a:r>
            <a:r>
              <a:rPr lang="en-GB" dirty="0" err="1"/>
              <a:t>krijg</a:t>
            </a:r>
            <a:r>
              <a:rPr lang="en-GB" dirty="0"/>
              <a:t> je de prompt of </a:t>
            </a:r>
            <a:r>
              <a:rPr lang="en-GB" dirty="0" err="1"/>
              <a:t>dit</a:t>
            </a:r>
            <a:r>
              <a:rPr lang="en-GB" dirty="0"/>
              <a:t> de </a:t>
            </a:r>
            <a:r>
              <a:rPr lang="en-GB" dirty="0" err="1"/>
              <a:t>juiste</a:t>
            </a:r>
            <a:r>
              <a:rPr lang="en-GB" dirty="0"/>
              <a:t> </a:t>
            </a:r>
            <a:r>
              <a:rPr lang="en-GB" dirty="0" err="1"/>
              <a:t>locatie</a:t>
            </a:r>
            <a:r>
              <a:rPr lang="en-GB" dirty="0"/>
              <a:t> is: </a:t>
            </a:r>
            <a:br>
              <a:rPr lang="en-GB" dirty="0"/>
            </a:br>
            <a:r>
              <a:rPr lang="en-GB" dirty="0" err="1"/>
              <a:t>Typ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y </a:t>
            </a:r>
            <a:r>
              <a:rPr lang="en-GB" dirty="0" err="1"/>
              <a:t>voor</a:t>
            </a:r>
            <a:r>
              <a:rPr lang="en-GB" dirty="0"/>
              <a:t> ‘yes’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druk</a:t>
            </a:r>
            <a:r>
              <a:rPr lang="en-GB" dirty="0"/>
              <a:t> op Enter.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8839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F6DBAD-2BD2-45B4-A2E6-F0056760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52" y="2040120"/>
            <a:ext cx="5143946" cy="3101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5DD3E-ACF0-40FA-8869-04B54C9BDE58}"/>
              </a:ext>
            </a:extLst>
          </p:cNvPr>
          <p:cNvSpPr txBox="1"/>
          <p:nvPr/>
        </p:nvSpPr>
        <p:spPr>
          <a:xfrm>
            <a:off x="447675" y="447675"/>
            <a:ext cx="6672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Vervolgens</a:t>
            </a:r>
            <a:r>
              <a:rPr lang="en-GB" dirty="0"/>
              <a:t> </a:t>
            </a:r>
            <a:r>
              <a:rPr lang="en-GB" dirty="0" err="1"/>
              <a:t>activeer</a:t>
            </a:r>
            <a:r>
              <a:rPr lang="en-GB" dirty="0"/>
              <a:t> je de environment met “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geo_env</a:t>
            </a:r>
            <a:r>
              <a:rPr lang="en-GB" dirty="0"/>
              <a:t>”</a:t>
            </a:r>
          </a:p>
          <a:p>
            <a:r>
              <a:rPr lang="en-GB" dirty="0" err="1"/>
              <a:t>Typ</a:t>
            </a:r>
            <a:r>
              <a:rPr lang="en-GB" dirty="0"/>
              <a:t> </a:t>
            </a:r>
            <a:r>
              <a:rPr lang="en-GB" dirty="0" err="1"/>
              <a:t>hierna</a:t>
            </a:r>
            <a:r>
              <a:rPr lang="en-GB" dirty="0"/>
              <a:t>:</a:t>
            </a:r>
          </a:p>
          <a:p>
            <a:r>
              <a:rPr lang="en-GB" dirty="0" err="1"/>
              <a:t>conda</a:t>
            </a:r>
            <a:r>
              <a:rPr lang="en-GB" dirty="0"/>
              <a:t> config --env --add channels </a:t>
            </a:r>
            <a:r>
              <a:rPr lang="en-GB" dirty="0" err="1"/>
              <a:t>conda</a:t>
            </a:r>
            <a:r>
              <a:rPr lang="en-GB" dirty="0"/>
              <a:t>-forge + Enter</a:t>
            </a:r>
          </a:p>
          <a:p>
            <a:r>
              <a:rPr lang="en-GB" dirty="0" err="1"/>
              <a:t>conda</a:t>
            </a:r>
            <a:r>
              <a:rPr lang="en-GB" dirty="0"/>
              <a:t> config --env --set </a:t>
            </a:r>
            <a:r>
              <a:rPr lang="en-GB" dirty="0" err="1"/>
              <a:t>channel_priority</a:t>
            </a:r>
            <a:r>
              <a:rPr lang="en-GB" dirty="0"/>
              <a:t> strict + Enter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5544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D2278C-CCF4-430B-8611-065E7B73C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704455"/>
            <a:ext cx="4168501" cy="723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AE0EB-07B2-4B66-BE67-E2C4B8ED4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4" y="2209319"/>
            <a:ext cx="5227773" cy="2789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EC857E-4D66-4CDB-B16B-5639BFC329AA}"/>
              </a:ext>
            </a:extLst>
          </p:cNvPr>
          <p:cNvSpPr txBox="1"/>
          <p:nvPr/>
        </p:nvSpPr>
        <p:spPr>
          <a:xfrm>
            <a:off x="447674" y="55205"/>
            <a:ext cx="794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Typ</a:t>
            </a:r>
            <a:r>
              <a:rPr lang="en-GB" dirty="0"/>
              <a:t> “</a:t>
            </a:r>
            <a:r>
              <a:rPr lang="en-GB" dirty="0" err="1"/>
              <a:t>conda</a:t>
            </a:r>
            <a:r>
              <a:rPr lang="en-GB" dirty="0"/>
              <a:t> install </a:t>
            </a:r>
            <a:r>
              <a:rPr lang="en-GB" dirty="0" err="1"/>
              <a:t>geopandas</a:t>
            </a:r>
            <a:r>
              <a:rPr lang="en-GB" dirty="0"/>
              <a:t>” </a:t>
            </a:r>
            <a:r>
              <a:rPr lang="en-GB" dirty="0" err="1"/>
              <a:t>zodat</a:t>
            </a:r>
            <a:r>
              <a:rPr lang="en-GB" dirty="0"/>
              <a:t> je </a:t>
            </a:r>
            <a:r>
              <a:rPr lang="en-GB" dirty="0" err="1"/>
              <a:t>geopandas</a:t>
            </a:r>
            <a:r>
              <a:rPr lang="en-GB" dirty="0"/>
              <a:t> in </a:t>
            </a:r>
            <a:r>
              <a:rPr lang="en-GB" dirty="0" err="1"/>
              <a:t>deze</a:t>
            </a:r>
            <a:r>
              <a:rPr lang="en-GB" dirty="0"/>
              <a:t> environment </a:t>
            </a:r>
            <a:r>
              <a:rPr lang="en-GB" dirty="0" err="1"/>
              <a:t>installeert</a:t>
            </a:r>
            <a:r>
              <a:rPr lang="en-GB" dirty="0"/>
              <a:t>. </a:t>
            </a:r>
          </a:p>
          <a:p>
            <a:r>
              <a:rPr lang="en-GB" dirty="0"/>
              <a:t>Je </a:t>
            </a:r>
            <a:r>
              <a:rPr lang="en-GB" dirty="0" err="1"/>
              <a:t>ziet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je het op de </a:t>
            </a:r>
            <a:r>
              <a:rPr lang="en-GB" dirty="0" err="1"/>
              <a:t>juiste</a:t>
            </a:r>
            <a:r>
              <a:rPr lang="en-GB" dirty="0"/>
              <a:t> </a:t>
            </a:r>
            <a:r>
              <a:rPr lang="en-GB" dirty="0" err="1"/>
              <a:t>plek</a:t>
            </a:r>
            <a:r>
              <a:rPr lang="en-GB" dirty="0"/>
              <a:t> </a:t>
            </a:r>
            <a:r>
              <a:rPr lang="en-GB" dirty="0" err="1"/>
              <a:t>installeert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er links (</a:t>
            </a:r>
            <a:r>
              <a:rPr lang="en-GB" dirty="0" err="1"/>
              <a:t>geo_env</a:t>
            </a:r>
            <a:r>
              <a:rPr lang="en-GB" dirty="0"/>
              <a:t>) </a:t>
            </a:r>
            <a:r>
              <a:rPr lang="en-GB" dirty="0" err="1"/>
              <a:t>staat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C8DAC-861B-4345-8B37-B935740685EE}"/>
              </a:ext>
            </a:extLst>
          </p:cNvPr>
          <p:cNvSpPr txBox="1"/>
          <p:nvPr/>
        </p:nvSpPr>
        <p:spPr>
          <a:xfrm>
            <a:off x="447674" y="1573769"/>
            <a:ext cx="6543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Typ</a:t>
            </a:r>
            <a:r>
              <a:rPr lang="en-GB" dirty="0"/>
              <a:t> </a:t>
            </a:r>
            <a:r>
              <a:rPr lang="en-GB" dirty="0" err="1"/>
              <a:t>vervolgens</a:t>
            </a:r>
            <a:r>
              <a:rPr lang="en-GB" dirty="0"/>
              <a:t> </a:t>
            </a:r>
            <a:r>
              <a:rPr lang="en-GB" dirty="0" err="1"/>
              <a:t>weer</a:t>
            </a:r>
            <a:r>
              <a:rPr lang="en-GB" dirty="0"/>
              <a:t> “y” </a:t>
            </a:r>
            <a:r>
              <a:rPr lang="en-GB" dirty="0" err="1"/>
              <a:t>bij</a:t>
            </a:r>
            <a:r>
              <a:rPr lang="en-GB" dirty="0"/>
              <a:t> de Proceed prompt. </a:t>
            </a:r>
          </a:p>
          <a:p>
            <a:r>
              <a:rPr lang="en-GB" dirty="0"/>
              <a:t>Nu </a:t>
            </a:r>
            <a:r>
              <a:rPr lang="en-GB" dirty="0" err="1"/>
              <a:t>worden</a:t>
            </a:r>
            <a:r>
              <a:rPr lang="en-GB" dirty="0"/>
              <a:t> er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aantal</a:t>
            </a:r>
            <a:r>
              <a:rPr lang="en-GB" dirty="0"/>
              <a:t> packages </a:t>
            </a:r>
            <a:r>
              <a:rPr lang="en-GB" dirty="0" err="1"/>
              <a:t>geinstalleerd</a:t>
            </a:r>
            <a:r>
              <a:rPr lang="en-GB" dirty="0"/>
              <a:t>,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even </a:t>
            </a:r>
            <a:r>
              <a:rPr lang="en-GB" dirty="0" err="1"/>
              <a:t>duren</a:t>
            </a:r>
            <a:r>
              <a:rPr lang="en-GB" dirty="0"/>
              <a:t>.</a:t>
            </a:r>
            <a:endParaRPr lang="en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64257E-237C-40CC-80B1-B6B0CE45C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4" y="5509143"/>
            <a:ext cx="3093988" cy="1348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D74856-3C73-4163-8411-4F3DD55E3F35}"/>
              </a:ext>
            </a:extLst>
          </p:cNvPr>
          <p:cNvSpPr txBox="1"/>
          <p:nvPr/>
        </p:nvSpPr>
        <p:spPr>
          <a:xfrm>
            <a:off x="439945" y="5142813"/>
            <a:ext cx="262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Hij</a:t>
            </a:r>
            <a:r>
              <a:rPr lang="en-GB" dirty="0"/>
              <a:t> is </a:t>
            </a:r>
            <a:r>
              <a:rPr lang="en-GB" dirty="0" err="1"/>
              <a:t>klaar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ziet</a:t>
            </a:r>
            <a:r>
              <a:rPr lang="en-GB" dirty="0"/>
              <a:t>: 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6785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9042CE-F1BB-42EC-BB60-DB6AF0371D58}"/>
              </a:ext>
            </a:extLst>
          </p:cNvPr>
          <p:cNvSpPr txBox="1"/>
          <p:nvPr/>
        </p:nvSpPr>
        <p:spPr>
          <a:xfrm>
            <a:off x="421042" y="93866"/>
            <a:ext cx="6890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Heb</a:t>
            </a:r>
            <a:r>
              <a:rPr lang="en-GB" dirty="0"/>
              <a:t> je de command prompt </a:t>
            </a:r>
            <a:r>
              <a:rPr lang="en-GB" dirty="0" err="1"/>
              <a:t>tussendoor</a:t>
            </a:r>
            <a:r>
              <a:rPr lang="en-GB" dirty="0"/>
              <a:t> </a:t>
            </a:r>
            <a:r>
              <a:rPr lang="en-GB" dirty="0" err="1"/>
              <a:t>gesloten</a:t>
            </a:r>
            <a:r>
              <a:rPr lang="en-GB" dirty="0"/>
              <a:t>? </a:t>
            </a:r>
          </a:p>
          <a:p>
            <a:r>
              <a:rPr lang="en-GB" dirty="0" err="1"/>
              <a:t>Selecteer</a:t>
            </a:r>
            <a:r>
              <a:rPr lang="en-GB" dirty="0"/>
              <a:t> dan je </a:t>
            </a:r>
            <a:r>
              <a:rPr lang="en-GB" dirty="0" err="1"/>
              <a:t>nieuwe</a:t>
            </a:r>
            <a:r>
              <a:rPr lang="en-GB" dirty="0"/>
              <a:t> environment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klik</a:t>
            </a:r>
            <a:r>
              <a:rPr lang="en-GB" dirty="0"/>
              <a:t> op install CMD.exe Prompt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0997C1-2BD6-48C5-A32F-FE2B1789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5498"/>
            <a:ext cx="1996613" cy="2240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4220EC-3265-4D93-BE49-13F1AA6A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86" y="685498"/>
            <a:ext cx="4031329" cy="1889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677A0E-FEB6-4FE2-BB21-5077448F9150}"/>
              </a:ext>
            </a:extLst>
          </p:cNvPr>
          <p:cNvSpPr txBox="1"/>
          <p:nvPr/>
        </p:nvSpPr>
        <p:spPr>
          <a:xfrm>
            <a:off x="555686" y="3019796"/>
            <a:ext cx="6843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Installeer</a:t>
            </a:r>
            <a:r>
              <a:rPr lang="en-GB" dirty="0"/>
              <a:t> </a:t>
            </a:r>
            <a:r>
              <a:rPr lang="en-GB" dirty="0" err="1"/>
              <a:t>vervolgens</a:t>
            </a:r>
            <a:r>
              <a:rPr lang="en-GB" dirty="0"/>
              <a:t> in </a:t>
            </a:r>
            <a:r>
              <a:rPr lang="en-GB" dirty="0" err="1"/>
              <a:t>dezelfde</a:t>
            </a:r>
            <a:r>
              <a:rPr lang="en-GB" dirty="0"/>
              <a:t> environment je </a:t>
            </a:r>
            <a:r>
              <a:rPr lang="en-GB" dirty="0" err="1"/>
              <a:t>jupyter</a:t>
            </a:r>
            <a:r>
              <a:rPr lang="en-GB" dirty="0"/>
              <a:t> notebook met:</a:t>
            </a:r>
            <a:br>
              <a:rPr lang="en-GB" dirty="0"/>
            </a:br>
            <a:r>
              <a:rPr lang="en-GB" dirty="0"/>
              <a:t>“</a:t>
            </a:r>
            <a:r>
              <a:rPr lang="en-GB" dirty="0" err="1"/>
              <a:t>conda</a:t>
            </a:r>
            <a:r>
              <a:rPr lang="en-GB" dirty="0"/>
              <a:t> install </a:t>
            </a:r>
            <a:r>
              <a:rPr lang="en-GB" dirty="0" err="1"/>
              <a:t>jupyter</a:t>
            </a:r>
            <a:r>
              <a:rPr lang="en-GB" dirty="0"/>
              <a:t> notebook”</a:t>
            </a:r>
          </a:p>
          <a:p>
            <a:r>
              <a:rPr lang="en-GB" dirty="0" err="1"/>
              <a:t>Geeft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error? </a:t>
            </a:r>
            <a:r>
              <a:rPr lang="en-GB" dirty="0" err="1"/>
              <a:t>Gebruik</a:t>
            </a:r>
            <a:r>
              <a:rPr lang="en-GB" dirty="0"/>
              <a:t> dan:</a:t>
            </a:r>
          </a:p>
          <a:p>
            <a:r>
              <a:rPr lang="en-GB" dirty="0"/>
              <a:t>“</a:t>
            </a:r>
            <a:r>
              <a:rPr lang="en-GB" dirty="0" err="1"/>
              <a:t>conda</a:t>
            </a:r>
            <a:r>
              <a:rPr lang="en-GB" dirty="0"/>
              <a:t> install notebook”</a:t>
            </a:r>
          </a:p>
          <a:p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weer</a:t>
            </a:r>
            <a:r>
              <a:rPr lang="en-GB" dirty="0"/>
              <a:t> even </a:t>
            </a:r>
            <a:r>
              <a:rPr lang="en-GB" dirty="0" err="1"/>
              <a:t>duren</a:t>
            </a:r>
            <a:r>
              <a:rPr lang="en-GB" dirty="0"/>
              <a:t>. </a:t>
            </a:r>
            <a:r>
              <a:rPr lang="en-GB" dirty="0" err="1"/>
              <a:t>Geef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de [y/n] prompt </a:t>
            </a:r>
            <a:r>
              <a:rPr lang="en-GB" dirty="0" err="1"/>
              <a:t>weer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y.</a:t>
            </a:r>
            <a:endParaRPr lang="en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EEEE08-B431-4E4A-9213-475F77047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96" y="4615108"/>
            <a:ext cx="8055038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97CDA-B304-4302-8C05-D09F4589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757855"/>
            <a:ext cx="5075360" cy="2027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CB328-5375-41F1-9504-AD1C50723D1C}"/>
              </a:ext>
            </a:extLst>
          </p:cNvPr>
          <p:cNvSpPr txBox="1"/>
          <p:nvPr/>
        </p:nvSpPr>
        <p:spPr>
          <a:xfrm>
            <a:off x="447674" y="111524"/>
            <a:ext cx="700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Typ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je notebook </a:t>
            </a:r>
            <a:r>
              <a:rPr lang="en-GB" dirty="0" err="1"/>
              <a:t>geinstalleerd</a:t>
            </a:r>
            <a:r>
              <a:rPr lang="en-GB" dirty="0"/>
              <a:t> is:</a:t>
            </a:r>
          </a:p>
          <a:p>
            <a:r>
              <a:rPr lang="en-GB" dirty="0"/>
              <a:t>“python –m </a:t>
            </a:r>
            <a:r>
              <a:rPr lang="en-GB" dirty="0" err="1"/>
              <a:t>ipykernel</a:t>
            </a:r>
            <a:r>
              <a:rPr lang="en-GB" dirty="0"/>
              <a:t> install --name *insert </a:t>
            </a:r>
            <a:r>
              <a:rPr lang="en-GB" dirty="0" err="1"/>
              <a:t>hier</a:t>
            </a:r>
            <a:r>
              <a:rPr lang="en-GB" dirty="0"/>
              <a:t> je environment name*” 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F51E3-7DCD-4B67-A8A5-A74BE6380E44}"/>
              </a:ext>
            </a:extLst>
          </p:cNvPr>
          <p:cNvSpPr txBox="1"/>
          <p:nvPr/>
        </p:nvSpPr>
        <p:spPr>
          <a:xfrm>
            <a:off x="447674" y="2964799"/>
            <a:ext cx="7714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 ben je </a:t>
            </a:r>
            <a:r>
              <a:rPr lang="en-GB" dirty="0" err="1"/>
              <a:t>klaar</a:t>
            </a:r>
            <a:r>
              <a:rPr lang="en-GB" dirty="0"/>
              <a:t>. Start om het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je </a:t>
            </a:r>
            <a:r>
              <a:rPr lang="en-GB" dirty="0" err="1"/>
              <a:t>jupyter</a:t>
            </a:r>
            <a:r>
              <a:rPr lang="en-GB" dirty="0"/>
              <a:t> notebook op in je environment.</a:t>
            </a:r>
          </a:p>
          <a:p>
            <a:r>
              <a:rPr lang="en-GB" dirty="0"/>
              <a:t>Run “import </a:t>
            </a:r>
            <a:r>
              <a:rPr lang="en-GB" dirty="0" err="1"/>
              <a:t>geopandas</a:t>
            </a:r>
            <a:r>
              <a:rPr lang="en-GB" dirty="0"/>
              <a:t> as gpd”.</a:t>
            </a:r>
          </a:p>
          <a:p>
            <a:r>
              <a:rPr lang="en-GB" dirty="0"/>
              <a:t>Als het </a:t>
            </a:r>
            <a:r>
              <a:rPr lang="en-GB" dirty="0" err="1"/>
              <a:t>goed</a:t>
            </a:r>
            <a:r>
              <a:rPr lang="en-GB" dirty="0"/>
              <a:t> is </a:t>
            </a:r>
            <a:r>
              <a:rPr lang="en-GB" dirty="0" err="1"/>
              <a:t>geeft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nu </a:t>
            </a:r>
            <a:r>
              <a:rPr lang="en-GB" dirty="0" err="1"/>
              <a:t>geen</a:t>
            </a:r>
            <a:r>
              <a:rPr lang="en-GB" dirty="0"/>
              <a:t> error </a:t>
            </a:r>
            <a:r>
              <a:rPr lang="en-GB" dirty="0" err="1"/>
              <a:t>meer</a:t>
            </a:r>
            <a:r>
              <a:rPr lang="en-GB" dirty="0"/>
              <a:t>.</a:t>
            </a:r>
            <a:endParaRPr lang="en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8ABC5-D80B-4894-8514-F34F40488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4" y="4069795"/>
            <a:ext cx="4198984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1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36C88-2DA5-42B9-B712-7C77738D7A8C}"/>
              </a:ext>
            </a:extLst>
          </p:cNvPr>
          <p:cNvSpPr txBox="1"/>
          <p:nvPr/>
        </p:nvSpPr>
        <p:spPr>
          <a:xfrm>
            <a:off x="435006" y="399495"/>
            <a:ext cx="9406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Staat</a:t>
            </a:r>
            <a:r>
              <a:rPr lang="en-GB" dirty="0"/>
              <a:t> de </a:t>
            </a:r>
            <a:r>
              <a:rPr lang="en-GB" dirty="0" err="1"/>
              <a:t>jupyter</a:t>
            </a:r>
            <a:r>
              <a:rPr lang="en-GB" dirty="0"/>
              <a:t> notebook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de </a:t>
            </a:r>
            <a:r>
              <a:rPr lang="en-GB" dirty="0" err="1"/>
              <a:t>applicaties</a:t>
            </a:r>
            <a:r>
              <a:rPr lang="en-GB" dirty="0"/>
              <a:t> op je </a:t>
            </a:r>
            <a:r>
              <a:rPr lang="en-GB" dirty="0" err="1"/>
              <a:t>geo_env</a:t>
            </a:r>
            <a:r>
              <a:rPr lang="en-GB" dirty="0"/>
              <a:t>? </a:t>
            </a:r>
          </a:p>
          <a:p>
            <a:r>
              <a:rPr lang="en-GB" dirty="0"/>
              <a:t>Open de CMD.exe prompt in je </a:t>
            </a:r>
            <a:r>
              <a:rPr lang="en-GB" dirty="0" err="1"/>
              <a:t>geo_env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ga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“</a:t>
            </a:r>
            <a:r>
              <a:rPr lang="en-GB" dirty="0" err="1"/>
              <a:t>conda</a:t>
            </a:r>
            <a:r>
              <a:rPr lang="en-GB" dirty="0"/>
              <a:t> install </a:t>
            </a:r>
            <a:r>
              <a:rPr lang="en-GB" dirty="0" err="1"/>
              <a:t>jupyter</a:t>
            </a:r>
            <a:r>
              <a:rPr lang="en-GB" dirty="0"/>
              <a:t> notebook” stap.</a:t>
            </a:r>
          </a:p>
          <a:p>
            <a:endParaRPr lang="en-GB" dirty="0"/>
          </a:p>
          <a:p>
            <a:r>
              <a:rPr lang="en-GB" dirty="0" err="1"/>
              <a:t>Werkt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steeds </a:t>
            </a:r>
            <a:r>
              <a:rPr lang="en-GB" dirty="0" err="1"/>
              <a:t>niet</a:t>
            </a:r>
            <a:r>
              <a:rPr lang="en-GB" dirty="0"/>
              <a:t>? Start dan de Anaconda Navigator </a:t>
            </a:r>
            <a:r>
              <a:rPr lang="en-GB" dirty="0" err="1"/>
              <a:t>opnieuw</a:t>
            </a:r>
            <a:r>
              <a:rPr lang="en-GB" dirty="0"/>
              <a:t> op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probeer</a:t>
            </a:r>
            <a:r>
              <a:rPr lang="en-GB" dirty="0"/>
              <a:t> het </a:t>
            </a:r>
            <a:r>
              <a:rPr lang="en-GB" dirty="0" err="1"/>
              <a:t>opnieuw</a:t>
            </a:r>
            <a:r>
              <a:rPr lang="en-GB" dirty="0"/>
              <a:t>.</a:t>
            </a:r>
          </a:p>
          <a:p>
            <a:r>
              <a:rPr lang="en-GB" dirty="0"/>
              <a:t>Als </a:t>
            </a:r>
            <a:r>
              <a:rPr lang="en-GB" dirty="0" err="1"/>
              <a:t>hij</a:t>
            </a:r>
            <a:r>
              <a:rPr lang="en-GB" dirty="0"/>
              <a:t> </a:t>
            </a:r>
            <a:r>
              <a:rPr lang="en-GB" dirty="0" err="1"/>
              <a:t>juist</a:t>
            </a:r>
            <a:r>
              <a:rPr lang="en-GB" dirty="0"/>
              <a:t> </a:t>
            </a:r>
            <a:r>
              <a:rPr lang="en-GB" dirty="0" err="1"/>
              <a:t>geïnstalleerd</a:t>
            </a:r>
            <a:r>
              <a:rPr lang="en-GB" dirty="0"/>
              <a:t> is </a:t>
            </a:r>
            <a:r>
              <a:rPr lang="en-GB" dirty="0" err="1"/>
              <a:t>zie</a:t>
            </a:r>
            <a:r>
              <a:rPr lang="en-GB" dirty="0"/>
              <a:t> je in je environment hem </a:t>
            </a:r>
            <a:r>
              <a:rPr lang="en-GB" dirty="0" err="1"/>
              <a:t>ertussenstaan</a:t>
            </a:r>
            <a:r>
              <a:rPr lang="en-GB" dirty="0"/>
              <a:t>.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69F74-E76B-416C-895E-60F40A1A8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78"/>
          <a:stretch/>
        </p:blipFill>
        <p:spPr>
          <a:xfrm>
            <a:off x="435006" y="1876823"/>
            <a:ext cx="8146486" cy="26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9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Geopandas installeren op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Geopandas installeren</dc:title>
  <dc:creator>Vincent Kemme</dc:creator>
  <cp:lastModifiedBy>Vincent Kemme</cp:lastModifiedBy>
  <cp:revision>5</cp:revision>
  <dcterms:created xsi:type="dcterms:W3CDTF">2022-03-02T21:40:00Z</dcterms:created>
  <dcterms:modified xsi:type="dcterms:W3CDTF">2022-03-03T11:19:36Z</dcterms:modified>
</cp:coreProperties>
</file>