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ADCB3-B714-437A-87A8-F2039CD3D58A}" v="342" dt="2023-08-18T14:14:1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 Qi Teo" userId="7a71da88b022c4b8" providerId="Windows Live" clId="Web-{B2F4C018-9E01-481A-938C-0AF83EDAC2BA}"/>
    <pc:docChg chg="modSld">
      <pc:chgData name="Xing Qi Teo" userId="7a71da88b022c4b8" providerId="Windows Live" clId="Web-{B2F4C018-9E01-481A-938C-0AF83EDAC2BA}" dt="2023-08-18T13:42:24.700" v="1" actId="1076"/>
      <pc:docMkLst>
        <pc:docMk/>
      </pc:docMkLst>
      <pc:sldChg chg="modSp">
        <pc:chgData name="Xing Qi Teo" userId="7a71da88b022c4b8" providerId="Windows Live" clId="Web-{B2F4C018-9E01-481A-938C-0AF83EDAC2BA}" dt="2023-08-18T13:42:24.700" v="1" actId="1076"/>
        <pc:sldMkLst>
          <pc:docMk/>
          <pc:sldMk cId="109857222" sldId="256"/>
        </pc:sldMkLst>
        <pc:picChg chg="mod">
          <ac:chgData name="Xing Qi Teo" userId="7a71da88b022c4b8" providerId="Windows Live" clId="Web-{B2F4C018-9E01-481A-938C-0AF83EDAC2BA}" dt="2023-08-18T13:42:24.700" v="1" actId="1076"/>
          <ac:picMkLst>
            <pc:docMk/>
            <pc:sldMk cId="109857222" sldId="256"/>
            <ac:picMk id="2" creationId="{F0C63D66-8E29-50DD-6D46-5CBCF5A62E8C}"/>
          </ac:picMkLst>
        </pc:picChg>
      </pc:sldChg>
    </pc:docChg>
  </pc:docChgLst>
  <pc:docChgLst>
    <pc:chgData clId="Web-{598DD8C3-28D9-4870-8E29-96AFB179E67E}"/>
    <pc:docChg chg="modSld">
      <pc:chgData name="" userId="" providerId="" clId="Web-{598DD8C3-28D9-4870-8E29-96AFB179E67E}" dt="2023-08-11T15:42:30.218" v="1"/>
      <pc:docMkLst>
        <pc:docMk/>
      </pc:docMkLst>
      <pc:sldChg chg="delSp">
        <pc:chgData name="" userId="" providerId="" clId="Web-{598DD8C3-28D9-4870-8E29-96AFB179E67E}" dt="2023-08-11T15:42:30.218" v="1"/>
        <pc:sldMkLst>
          <pc:docMk/>
          <pc:sldMk cId="109857222" sldId="256"/>
        </pc:sldMkLst>
        <pc:spChg chg="del">
          <ac:chgData name="" userId="" providerId="" clId="Web-{598DD8C3-28D9-4870-8E29-96AFB179E67E}" dt="2023-08-11T15:42:30.21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598DD8C3-28D9-4870-8E29-96AFB179E67E}" dt="2023-08-11T15:42:30.218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oy lew" userId="b2f1bed93d38916a" providerId="LiveId" clId="{AE4ADCB3-B714-437A-87A8-F2039CD3D58A}"/>
    <pc:docChg chg="undo custSel addSld modSld">
      <pc:chgData name="roy lew" userId="b2f1bed93d38916a" providerId="LiveId" clId="{AE4ADCB3-B714-437A-87A8-F2039CD3D58A}" dt="2023-08-21T11:48:35.264" v="360" actId="1076"/>
      <pc:docMkLst>
        <pc:docMk/>
      </pc:docMkLst>
      <pc:sldChg chg="modSp mod">
        <pc:chgData name="roy lew" userId="b2f1bed93d38916a" providerId="LiveId" clId="{AE4ADCB3-B714-437A-87A8-F2039CD3D58A}" dt="2023-08-21T11:48:35.264" v="360" actId="1076"/>
        <pc:sldMkLst>
          <pc:docMk/>
          <pc:sldMk cId="109857222" sldId="256"/>
        </pc:sldMkLst>
        <pc:picChg chg="mod">
          <ac:chgData name="roy lew" userId="b2f1bed93d38916a" providerId="LiveId" clId="{AE4ADCB3-B714-437A-87A8-F2039CD3D58A}" dt="2023-08-21T11:48:34.869" v="359" actId="1076"/>
          <ac:picMkLst>
            <pc:docMk/>
            <pc:sldMk cId="109857222" sldId="256"/>
            <ac:picMk id="2" creationId="{F0C63D66-8E29-50DD-6D46-5CBCF5A62E8C}"/>
          </ac:picMkLst>
        </pc:picChg>
        <pc:picChg chg="mod">
          <ac:chgData name="roy lew" userId="b2f1bed93d38916a" providerId="LiveId" clId="{AE4ADCB3-B714-437A-87A8-F2039CD3D58A}" dt="2023-08-21T11:48:35.264" v="360" actId="1076"/>
          <ac:picMkLst>
            <pc:docMk/>
            <pc:sldMk cId="109857222" sldId="256"/>
            <ac:picMk id="3" creationId="{6B12874D-F7DF-AD4E-3474-0BE24B4115C9}"/>
          </ac:picMkLst>
        </pc:picChg>
      </pc:sldChg>
      <pc:sldChg chg="addSp delSp modSp new mod">
        <pc:chgData name="roy lew" userId="b2f1bed93d38916a" providerId="LiveId" clId="{AE4ADCB3-B714-437A-87A8-F2039CD3D58A}" dt="2023-08-18T14:14:17.058" v="342" actId="1076"/>
        <pc:sldMkLst>
          <pc:docMk/>
          <pc:sldMk cId="1115033887" sldId="257"/>
        </pc:sldMkLst>
        <pc:spChg chg="del">
          <ac:chgData name="roy lew" userId="b2f1bed93d38916a" providerId="LiveId" clId="{AE4ADCB3-B714-437A-87A8-F2039CD3D58A}" dt="2023-08-18T13:51:04.403" v="1" actId="478"/>
          <ac:spMkLst>
            <pc:docMk/>
            <pc:sldMk cId="1115033887" sldId="257"/>
            <ac:spMk id="2" creationId="{2476B337-7DF3-009D-4057-9C054B996965}"/>
          </ac:spMkLst>
        </pc:spChg>
        <pc:spChg chg="del">
          <ac:chgData name="roy lew" userId="b2f1bed93d38916a" providerId="LiveId" clId="{AE4ADCB3-B714-437A-87A8-F2039CD3D58A}" dt="2023-08-18T13:51:05.468" v="2" actId="478"/>
          <ac:spMkLst>
            <pc:docMk/>
            <pc:sldMk cId="1115033887" sldId="257"/>
            <ac:spMk id="3" creationId="{947E9FA9-7A66-5A84-EC70-BAD05417EBF0}"/>
          </ac:spMkLst>
        </pc:spChg>
        <pc:spChg chg="add mod">
          <ac:chgData name="roy lew" userId="b2f1bed93d38916a" providerId="LiveId" clId="{AE4ADCB3-B714-437A-87A8-F2039CD3D58A}" dt="2023-08-18T13:51:44.111" v="28" actId="1076"/>
          <ac:spMkLst>
            <pc:docMk/>
            <pc:sldMk cId="1115033887" sldId="257"/>
            <ac:spMk id="9" creationId="{6EF03994-BF77-9DB5-EAA4-DDC16A195636}"/>
          </ac:spMkLst>
        </pc:spChg>
        <pc:spChg chg="add mod">
          <ac:chgData name="roy lew" userId="b2f1bed93d38916a" providerId="LiveId" clId="{AE4ADCB3-B714-437A-87A8-F2039CD3D58A}" dt="2023-08-18T13:51:55.657" v="35" actId="20577"/>
          <ac:spMkLst>
            <pc:docMk/>
            <pc:sldMk cId="1115033887" sldId="257"/>
            <ac:spMk id="10" creationId="{6E004408-8EC0-C26B-BC97-8998F1DA8675}"/>
          </ac:spMkLst>
        </pc:spChg>
        <pc:spChg chg="add mod">
          <ac:chgData name="roy lew" userId="b2f1bed93d38916a" providerId="LiveId" clId="{AE4ADCB3-B714-437A-87A8-F2039CD3D58A}" dt="2023-08-18T14:04:34.198" v="292" actId="1076"/>
          <ac:spMkLst>
            <pc:docMk/>
            <pc:sldMk cId="1115033887" sldId="257"/>
            <ac:spMk id="11" creationId="{EA1B0510-7F29-2A43-18F5-0E3EFFD23511}"/>
          </ac:spMkLst>
        </pc:spChg>
        <pc:spChg chg="add mod">
          <ac:chgData name="roy lew" userId="b2f1bed93d38916a" providerId="LiveId" clId="{AE4ADCB3-B714-437A-87A8-F2039CD3D58A}" dt="2023-08-18T14:04:34.198" v="292" actId="1076"/>
          <ac:spMkLst>
            <pc:docMk/>
            <pc:sldMk cId="1115033887" sldId="257"/>
            <ac:spMk id="12" creationId="{F59487D3-A9C5-C1DA-F201-4CA6D6E28B76}"/>
          </ac:spMkLst>
        </pc:spChg>
        <pc:spChg chg="add mod ord">
          <ac:chgData name="roy lew" userId="b2f1bed93d38916a" providerId="LiveId" clId="{AE4ADCB3-B714-437A-87A8-F2039CD3D58A}" dt="2023-08-18T14:14:17.058" v="342" actId="1076"/>
          <ac:spMkLst>
            <pc:docMk/>
            <pc:sldMk cId="1115033887" sldId="257"/>
            <ac:spMk id="13" creationId="{23407418-CBF0-5D2E-055F-2772FAD40EE5}"/>
          </ac:spMkLst>
        </pc:spChg>
        <pc:spChg chg="add mod ord">
          <ac:chgData name="roy lew" userId="b2f1bed93d38916a" providerId="LiveId" clId="{AE4ADCB3-B714-437A-87A8-F2039CD3D58A}" dt="2023-08-18T14:14:15.512" v="341" actId="1076"/>
          <ac:spMkLst>
            <pc:docMk/>
            <pc:sldMk cId="1115033887" sldId="257"/>
            <ac:spMk id="14" creationId="{111D5404-DE9F-AA9F-708F-433DFDA9EB2D}"/>
          </ac:spMkLst>
        </pc:spChg>
        <pc:spChg chg="add mod">
          <ac:chgData name="roy lew" userId="b2f1bed93d38916a" providerId="LiveId" clId="{AE4ADCB3-B714-437A-87A8-F2039CD3D58A}" dt="2023-08-18T13:52:33.445" v="61" actId="1076"/>
          <ac:spMkLst>
            <pc:docMk/>
            <pc:sldMk cId="1115033887" sldId="257"/>
            <ac:spMk id="15" creationId="{D3157973-5818-8AE2-87C6-8168AB7DD913}"/>
          </ac:spMkLst>
        </pc:spChg>
        <pc:spChg chg="add mod">
          <ac:chgData name="roy lew" userId="b2f1bed93d38916a" providerId="LiveId" clId="{AE4ADCB3-B714-437A-87A8-F2039CD3D58A}" dt="2023-08-18T14:04:34.198" v="292" actId="1076"/>
          <ac:spMkLst>
            <pc:docMk/>
            <pc:sldMk cId="1115033887" sldId="257"/>
            <ac:spMk id="16" creationId="{1DB9AFB1-6D9D-23C9-9172-DE8FE70519A7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20" creationId="{62D02CA8-F2ED-BE39-DAAD-2F4F6EB6646A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22" creationId="{0D0D87BA-E023-8E58-D7EE-501012FC35E9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24" creationId="{A2706DF1-0475-BEAC-61AA-BAF0D46F74DB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26" creationId="{ABBF55C0-3911-0DE2-5AB7-61B5782A6ADC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28" creationId="{E2FDF403-AC65-9FA1-8ED3-BE32EA1E33A0}"/>
          </ac:spMkLst>
        </pc:spChg>
        <pc:spChg chg="add mod or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29" creationId="{A4D93051-DF91-2760-7745-C365149661C6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30" creationId="{EE8E695B-DD5B-83F7-9744-F190F98C0E87}"/>
          </ac:spMkLst>
        </pc:spChg>
        <pc:spChg chg="add del mod">
          <ac:chgData name="roy lew" userId="b2f1bed93d38916a" providerId="LiveId" clId="{AE4ADCB3-B714-437A-87A8-F2039CD3D58A}" dt="2023-08-18T13:57:16.657" v="280" actId="478"/>
          <ac:spMkLst>
            <pc:docMk/>
            <pc:sldMk cId="1115033887" sldId="257"/>
            <ac:spMk id="31" creationId="{3976EB8A-F9E3-22A4-19DE-171102C54DF9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32" creationId="{EF14B6CA-0856-F739-6D19-3F10A54FE1DA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36" creationId="{E7F0F885-E11A-034E-99A5-F4043A7C28C4}"/>
          </ac:spMkLst>
        </pc:spChg>
        <pc:spChg chg="add mod">
          <ac:chgData name="roy lew" userId="b2f1bed93d38916a" providerId="LiveId" clId="{AE4ADCB3-B714-437A-87A8-F2039CD3D58A}" dt="2023-08-18T14:12:17.591" v="336" actId="1076"/>
          <ac:spMkLst>
            <pc:docMk/>
            <pc:sldMk cId="1115033887" sldId="257"/>
            <ac:spMk id="37" creationId="{35A04562-6B83-4823-910B-B8770CE6A927}"/>
          </ac:spMkLst>
        </pc:spChg>
        <pc:picChg chg="add mod">
          <ac:chgData name="roy lew" userId="b2f1bed93d38916a" providerId="LiveId" clId="{AE4ADCB3-B714-437A-87A8-F2039CD3D58A}" dt="2023-08-18T13:51:48.155" v="29" actId="1076"/>
          <ac:picMkLst>
            <pc:docMk/>
            <pc:sldMk cId="1115033887" sldId="257"/>
            <ac:picMk id="5" creationId="{C67E10BA-D7F8-6CC7-72BC-847F333DA0B9}"/>
          </ac:picMkLst>
        </pc:picChg>
        <pc:picChg chg="add mod">
          <ac:chgData name="roy lew" userId="b2f1bed93d38916a" providerId="LiveId" clId="{AE4ADCB3-B714-437A-87A8-F2039CD3D58A}" dt="2023-08-18T13:52:10.057" v="46" actId="1076"/>
          <ac:picMkLst>
            <pc:docMk/>
            <pc:sldMk cId="1115033887" sldId="257"/>
            <ac:picMk id="6" creationId="{77ED9A47-ECC0-4861-1BC3-1D952997A9CD}"/>
          </ac:picMkLst>
        </pc:picChg>
        <pc:picChg chg="add mod">
          <ac:chgData name="roy lew" userId="b2f1bed93d38916a" providerId="LiveId" clId="{AE4ADCB3-B714-437A-87A8-F2039CD3D58A}" dt="2023-08-18T14:04:34.198" v="292" actId="1076"/>
          <ac:picMkLst>
            <pc:docMk/>
            <pc:sldMk cId="1115033887" sldId="257"/>
            <ac:picMk id="7" creationId="{A2AB86E0-0C79-34F3-EDF5-03A987228E2D}"/>
          </ac:picMkLst>
        </pc:picChg>
        <pc:picChg chg="add mod">
          <ac:chgData name="roy lew" userId="b2f1bed93d38916a" providerId="LiveId" clId="{AE4ADCB3-B714-437A-87A8-F2039CD3D58A}" dt="2023-08-18T14:04:34.198" v="292" actId="1076"/>
          <ac:picMkLst>
            <pc:docMk/>
            <pc:sldMk cId="1115033887" sldId="257"/>
            <ac:picMk id="8" creationId="{5BA95275-71D0-193F-843A-B9C959025977}"/>
          </ac:picMkLst>
        </pc:picChg>
        <pc:picChg chg="add del mod">
          <ac:chgData name="roy lew" userId="b2f1bed93d38916a" providerId="LiveId" clId="{AE4ADCB3-B714-437A-87A8-F2039CD3D58A}" dt="2023-08-18T13:52:47.486" v="72" actId="478"/>
          <ac:picMkLst>
            <pc:docMk/>
            <pc:sldMk cId="1115033887" sldId="257"/>
            <ac:picMk id="17" creationId="{EB5D4CDA-2E21-8444-5B37-0EB2254227A1}"/>
          </ac:picMkLst>
        </pc:picChg>
        <pc:picChg chg="add mod">
          <ac:chgData name="roy lew" userId="b2f1bed93d38916a" providerId="LiveId" clId="{AE4ADCB3-B714-437A-87A8-F2039CD3D58A}" dt="2023-08-18T14:12:17.591" v="336" actId="1076"/>
          <ac:picMkLst>
            <pc:docMk/>
            <pc:sldMk cId="1115033887" sldId="257"/>
            <ac:picMk id="19" creationId="{B9362FF1-4AEB-4C0B-B9B3-ED1F78838C4D}"/>
          </ac:picMkLst>
        </pc:picChg>
        <pc:picChg chg="add mod">
          <ac:chgData name="roy lew" userId="b2f1bed93d38916a" providerId="LiveId" clId="{AE4ADCB3-B714-437A-87A8-F2039CD3D58A}" dt="2023-08-18T14:12:17.591" v="336" actId="1076"/>
          <ac:picMkLst>
            <pc:docMk/>
            <pc:sldMk cId="1115033887" sldId="257"/>
            <ac:picMk id="21" creationId="{CB41664C-C1A2-8A26-EFA9-E2384F8E678D}"/>
          </ac:picMkLst>
        </pc:picChg>
        <pc:picChg chg="add mod">
          <ac:chgData name="roy lew" userId="b2f1bed93d38916a" providerId="LiveId" clId="{AE4ADCB3-B714-437A-87A8-F2039CD3D58A}" dt="2023-08-18T14:12:17.591" v="336" actId="1076"/>
          <ac:picMkLst>
            <pc:docMk/>
            <pc:sldMk cId="1115033887" sldId="257"/>
            <ac:picMk id="23" creationId="{FEE55206-5D32-70FA-2F55-E7095F4D3730}"/>
          </ac:picMkLst>
        </pc:picChg>
        <pc:picChg chg="add mod">
          <ac:chgData name="roy lew" userId="b2f1bed93d38916a" providerId="LiveId" clId="{AE4ADCB3-B714-437A-87A8-F2039CD3D58A}" dt="2023-08-18T14:12:17.591" v="336" actId="1076"/>
          <ac:picMkLst>
            <pc:docMk/>
            <pc:sldMk cId="1115033887" sldId="257"/>
            <ac:picMk id="25" creationId="{A7152C09-88F2-CD5D-1913-84F4A5F7F84D}"/>
          </ac:picMkLst>
        </pc:picChg>
        <pc:picChg chg="add mod">
          <ac:chgData name="roy lew" userId="b2f1bed93d38916a" providerId="LiveId" clId="{AE4ADCB3-B714-437A-87A8-F2039CD3D58A}" dt="2023-08-18T14:12:17.591" v="336" actId="1076"/>
          <ac:picMkLst>
            <pc:docMk/>
            <pc:sldMk cId="1115033887" sldId="257"/>
            <ac:picMk id="27" creationId="{8F41EA94-AA5C-918F-2F2A-9AECA0513738}"/>
          </ac:picMkLst>
        </pc:picChg>
        <pc:picChg chg="add mod">
          <ac:chgData name="roy lew" userId="b2f1bed93d38916a" providerId="LiveId" clId="{AE4ADCB3-B714-437A-87A8-F2039CD3D58A}" dt="2023-08-18T14:12:17.591" v="336" actId="1076"/>
          <ac:picMkLst>
            <pc:docMk/>
            <pc:sldMk cId="1115033887" sldId="257"/>
            <ac:picMk id="35" creationId="{73D6C3CC-3EB6-F649-7056-6D2C7007CC82}"/>
          </ac:picMkLst>
        </pc:picChg>
        <pc:cxnChg chg="add mod">
          <ac:chgData name="roy lew" userId="b2f1bed93d38916a" providerId="LiveId" clId="{AE4ADCB3-B714-437A-87A8-F2039CD3D58A}" dt="2023-08-18T14:13:33.150" v="338" actId="1076"/>
          <ac:cxnSpMkLst>
            <pc:docMk/>
            <pc:sldMk cId="1115033887" sldId="257"/>
            <ac:cxnSpMk id="34" creationId="{D7BA86DA-74FA-699A-B2AB-A39C29D44D1B}"/>
          </ac:cxnSpMkLst>
        </pc:cxnChg>
      </pc:sldChg>
    </pc:docChg>
  </pc:docChgLst>
  <pc:docChgLst>
    <pc:chgData name="Guest User" userId="5f273327f9926b48" providerId="Windows Live" clId="Web-{51DF380C-12F4-46A1-AEA0-CA400BA90AFC}"/>
    <pc:docChg chg="modSld">
      <pc:chgData name="Guest User" userId="5f273327f9926b48" providerId="Windows Live" clId="Web-{51DF380C-12F4-46A1-AEA0-CA400BA90AFC}" dt="2023-08-12T01:18:48.199" v="32" actId="14100"/>
      <pc:docMkLst>
        <pc:docMk/>
      </pc:docMkLst>
      <pc:sldChg chg="addSp delSp modSp mod modClrScheme chgLayout">
        <pc:chgData name="Guest User" userId="5f273327f9926b48" providerId="Windows Live" clId="Web-{51DF380C-12F4-46A1-AEA0-CA400BA90AFC}" dt="2023-08-12T01:18:48.199" v="32" actId="14100"/>
        <pc:sldMkLst>
          <pc:docMk/>
          <pc:sldMk cId="109857222" sldId="256"/>
        </pc:sldMkLst>
        <pc:spChg chg="add mod ord">
          <ac:chgData name="Guest User" userId="5f273327f9926b48" providerId="Windows Live" clId="Web-{51DF380C-12F4-46A1-AEA0-CA400BA90AFC}" dt="2023-08-12T01:18:44.262" v="31" actId="1076"/>
          <ac:spMkLst>
            <pc:docMk/>
            <pc:sldMk cId="109857222" sldId="256"/>
            <ac:spMk id="4" creationId="{5A8DFEBA-4EB2-8341-6843-E1C472C80A64}"/>
          </ac:spMkLst>
        </pc:spChg>
        <pc:spChg chg="add del mod ord">
          <ac:chgData name="Guest User" userId="5f273327f9926b48" providerId="Windows Live" clId="Web-{51DF380C-12F4-46A1-AEA0-CA400BA90AFC}" dt="2023-08-12T01:08:14.339" v="17"/>
          <ac:spMkLst>
            <pc:docMk/>
            <pc:sldMk cId="109857222" sldId="256"/>
            <ac:spMk id="5" creationId="{F6144EEA-149A-0B92-3B1A-C414D509B9BA}"/>
          </ac:spMkLst>
        </pc:spChg>
        <pc:grpChg chg="add mod">
          <ac:chgData name="Guest User" userId="5f273327f9926b48" providerId="Windows Live" clId="Web-{51DF380C-12F4-46A1-AEA0-CA400BA90AFC}" dt="2023-08-12T01:18:48.199" v="32" actId="14100"/>
          <ac:grpSpMkLst>
            <pc:docMk/>
            <pc:sldMk cId="109857222" sldId="256"/>
            <ac:grpSpMk id="8" creationId="{ED1EEE8B-A1CF-5C57-0944-5D251BD467E0}"/>
          </ac:grpSpMkLst>
        </pc:grpChg>
        <pc:picChg chg="add mod">
          <ac:chgData name="Guest User" userId="5f273327f9926b48" providerId="Windows Live" clId="Web-{51DF380C-12F4-46A1-AEA0-CA400BA90AFC}" dt="2023-08-12T01:01:16.542" v="6" actId="14100"/>
          <ac:picMkLst>
            <pc:docMk/>
            <pc:sldMk cId="109857222" sldId="256"/>
            <ac:picMk id="2" creationId="{F0C63D66-8E29-50DD-6D46-5CBCF5A62E8C}"/>
          </ac:picMkLst>
        </pc:picChg>
        <pc:picChg chg="add mod">
          <ac:chgData name="Guest User" userId="5f273327f9926b48" providerId="Windows Live" clId="Web-{51DF380C-12F4-46A1-AEA0-CA400BA90AFC}" dt="2023-08-12T01:01:18.901" v="8" actId="1076"/>
          <ac:picMkLst>
            <pc:docMk/>
            <pc:sldMk cId="109857222" sldId="256"/>
            <ac:picMk id="3" creationId="{6B12874D-F7DF-AD4E-3474-0BE24B4115C9}"/>
          </ac:picMkLst>
        </pc:picChg>
        <pc:picChg chg="add mod">
          <ac:chgData name="Guest User" userId="5f273327f9926b48" providerId="Windows Live" clId="Web-{51DF380C-12F4-46A1-AEA0-CA400BA90AFC}" dt="2023-08-12T01:15:28.020" v="20" actId="14100"/>
          <ac:picMkLst>
            <pc:docMk/>
            <pc:sldMk cId="109857222" sldId="256"/>
            <ac:picMk id="6" creationId="{CBA1826D-BD9C-9FBE-9388-32229B443922}"/>
          </ac:picMkLst>
        </pc:picChg>
        <pc:picChg chg="add mod modCrop">
          <ac:chgData name="Guest User" userId="5f273327f9926b48" providerId="Windows Live" clId="Web-{51DF380C-12F4-46A1-AEA0-CA400BA90AFC}" dt="2023-08-12T01:16:52.117" v="27"/>
          <ac:picMkLst>
            <pc:docMk/>
            <pc:sldMk cId="109857222" sldId="256"/>
            <ac:picMk id="7" creationId="{21F56750-524A-3F11-F3DC-2FC3D436A348}"/>
          </ac:picMkLst>
        </pc:picChg>
      </pc:sldChg>
    </pc:docChg>
  </pc:docChgLst>
  <pc:docChgLst>
    <pc:chgData name="Guest User" userId="5f273327f9926b48" providerId="Windows Live" clId="Web-{0B061372-FEBE-4B06-AEC0-672A8383CF4C}"/>
    <pc:docChg chg="modSld">
      <pc:chgData name="Guest User" userId="5f273327f9926b48" providerId="Windows Live" clId="Web-{0B061372-FEBE-4B06-AEC0-672A8383CF4C}" dt="2023-08-18T12:07:41.037" v="0"/>
      <pc:docMkLst>
        <pc:docMk/>
      </pc:docMkLst>
      <pc:sldChg chg="delSp">
        <pc:chgData name="Guest User" userId="5f273327f9926b48" providerId="Windows Live" clId="Web-{0B061372-FEBE-4B06-AEC0-672A8383CF4C}" dt="2023-08-18T12:07:41.037" v="0"/>
        <pc:sldMkLst>
          <pc:docMk/>
          <pc:sldMk cId="109857222" sldId="256"/>
        </pc:sldMkLst>
        <pc:grpChg chg="del">
          <ac:chgData name="Guest User" userId="5f273327f9926b48" providerId="Windows Live" clId="Web-{0B061372-FEBE-4B06-AEC0-672A8383CF4C}" dt="2023-08-18T12:07:41.037" v="0"/>
          <ac:grpSpMkLst>
            <pc:docMk/>
            <pc:sldMk cId="109857222" sldId="256"/>
            <ac:grpSpMk id="8" creationId="{ED1EEE8B-A1CF-5C57-0944-5D251BD467E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ecial_wards_of_Tokyo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en.wikipedia.org/wiki/Prefectures_of_Japa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-japan.com/t/kiji/10714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aper lantern with red and white design&#10;&#10;Description automatically generated">
            <a:extLst>
              <a:ext uri="{FF2B5EF4-FFF2-40B4-BE49-F238E27FC236}">
                <a16:creationId xmlns:a16="http://schemas.microsoft.com/office/drawing/2014/main" id="{F0C63D66-8E29-50DD-6D46-5CBCF5A6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434" y="-34899"/>
            <a:ext cx="612034" cy="884166"/>
          </a:xfrm>
          <a:prstGeom prst="rect">
            <a:avLst/>
          </a:prstGeom>
        </p:spPr>
      </p:pic>
      <p:pic>
        <p:nvPicPr>
          <p:cNvPr id="3" name="Picture 2" descr="A black lantern with a red flag in the background&#10;&#10;Description automatically generated">
            <a:extLst>
              <a:ext uri="{FF2B5EF4-FFF2-40B4-BE49-F238E27FC236}">
                <a16:creationId xmlns:a16="http://schemas.microsoft.com/office/drawing/2014/main" id="{6B12874D-F7DF-AD4E-3474-0BE24B41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4434" y="948087"/>
            <a:ext cx="612034" cy="8802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8DFEBA-4EB2-8341-6843-E1C472C8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0"/>
            <a:ext cx="10515600" cy="891810"/>
          </a:xfrm>
        </p:spPr>
        <p:txBody>
          <a:bodyPr/>
          <a:lstStyle/>
          <a:p>
            <a:r>
              <a:rPr lang="en-US" b="1">
                <a:latin typeface="Arial"/>
                <a:ea typeface="Calibri Light"/>
                <a:cs typeface="Calibri Light"/>
              </a:rPr>
              <a:t>Snowflake </a:t>
            </a:r>
            <a:r>
              <a:rPr lang="en-US" b="1" err="1">
                <a:latin typeface="Arial"/>
                <a:ea typeface="Calibri Light"/>
                <a:cs typeface="Calibri Light"/>
              </a:rPr>
              <a:t>xMAP</a:t>
            </a:r>
            <a:r>
              <a:rPr lang="en-US" b="1">
                <a:latin typeface="Arial"/>
                <a:ea typeface="Calibri Light"/>
                <a:cs typeface="Calibri Light"/>
              </a:rPr>
              <a:t> Restaurants</a:t>
            </a:r>
            <a:endParaRPr lang="en-US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D93051-DF91-2760-7745-C365149661C6}"/>
              </a:ext>
            </a:extLst>
          </p:cNvPr>
          <p:cNvSpPr/>
          <p:nvPr/>
        </p:nvSpPr>
        <p:spPr>
          <a:xfrm>
            <a:off x="6834692" y="3752491"/>
            <a:ext cx="4848046" cy="2786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1D5404-DE9F-AA9F-708F-433DFDA9EB2D}"/>
              </a:ext>
            </a:extLst>
          </p:cNvPr>
          <p:cNvSpPr/>
          <p:nvPr/>
        </p:nvSpPr>
        <p:spPr>
          <a:xfrm>
            <a:off x="6164358" y="574057"/>
            <a:ext cx="2281068" cy="17996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07418-CBF0-5D2E-055F-2772FAD40EE5}"/>
              </a:ext>
            </a:extLst>
          </p:cNvPr>
          <p:cNvSpPr/>
          <p:nvPr/>
        </p:nvSpPr>
        <p:spPr>
          <a:xfrm>
            <a:off x="513963" y="559465"/>
            <a:ext cx="2281068" cy="17996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C67E10BA-D7F8-6CC7-72BC-847F333D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282" y="1002074"/>
            <a:ext cx="914400" cy="914400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77ED9A47-ECC0-4861-1BC3-1D952997A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152" y="1002074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A2AB86E0-0C79-34F3-EDF5-03A98722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0983" y="907171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5BA95275-71D0-193F-843A-B9C959025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9069" y="90717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03994-BF77-9DB5-EAA4-DDC16A195636}"/>
              </a:ext>
            </a:extLst>
          </p:cNvPr>
          <p:cNvSpPr txBox="1"/>
          <p:nvPr/>
        </p:nvSpPr>
        <p:spPr>
          <a:xfrm>
            <a:off x="837375" y="1916474"/>
            <a:ext cx="773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SAMPLE1</a:t>
            </a:r>
            <a:endParaRPr lang="en-SG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04408-8EC0-C26B-BC97-8998F1DA8675}"/>
              </a:ext>
            </a:extLst>
          </p:cNvPr>
          <p:cNvSpPr txBox="1"/>
          <p:nvPr/>
        </p:nvSpPr>
        <p:spPr>
          <a:xfrm>
            <a:off x="1654497" y="1916473"/>
            <a:ext cx="773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SAMPLE2</a:t>
            </a:r>
            <a:endParaRPr lang="en-SG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B0510-7F29-2A43-18F5-0E3EFFD23511}"/>
              </a:ext>
            </a:extLst>
          </p:cNvPr>
          <p:cNvSpPr txBox="1"/>
          <p:nvPr/>
        </p:nvSpPr>
        <p:spPr>
          <a:xfrm>
            <a:off x="6531475" y="1821570"/>
            <a:ext cx="773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SAMPLE3</a:t>
            </a:r>
            <a:endParaRPr lang="en-SG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487D3-A9C5-C1DA-F201-4CA6D6E28B76}"/>
              </a:ext>
            </a:extLst>
          </p:cNvPr>
          <p:cNvSpPr txBox="1"/>
          <p:nvPr/>
        </p:nvSpPr>
        <p:spPr>
          <a:xfrm>
            <a:off x="7360052" y="1821570"/>
            <a:ext cx="773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SAMPLE4</a:t>
            </a:r>
            <a:endParaRPr lang="en-SG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57973-5818-8AE2-87C6-8168AB7DD913}"/>
              </a:ext>
            </a:extLst>
          </p:cNvPr>
          <p:cNvSpPr txBox="1"/>
          <p:nvPr/>
        </p:nvSpPr>
        <p:spPr>
          <a:xfrm>
            <a:off x="1286708" y="725075"/>
            <a:ext cx="547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Tokyo</a:t>
            </a:r>
            <a:endParaRPr lang="en-SG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9AFB1-6D9D-23C9-9172-DE8FE70519A7}"/>
              </a:ext>
            </a:extLst>
          </p:cNvPr>
          <p:cNvSpPr txBox="1"/>
          <p:nvPr/>
        </p:nvSpPr>
        <p:spPr>
          <a:xfrm>
            <a:off x="7069843" y="63017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Japan</a:t>
            </a:r>
            <a:endParaRPr lang="en-SG" sz="1200"/>
          </a:p>
        </p:txBody>
      </p:sp>
      <p:pic>
        <p:nvPicPr>
          <p:cNvPr id="19" name="Graphic 18" descr="Database outline">
            <a:extLst>
              <a:ext uri="{FF2B5EF4-FFF2-40B4-BE49-F238E27FC236}">
                <a16:creationId xmlns:a16="http://schemas.microsoft.com/office/drawing/2014/main" id="{B9362FF1-4AEB-4C0B-B9B3-ED1F78838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9622" y="393600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D02CA8-F2ED-BE39-DAAD-2F4F6EB6646A}"/>
              </a:ext>
            </a:extLst>
          </p:cNvPr>
          <p:cNvSpPr txBox="1"/>
          <p:nvPr/>
        </p:nvSpPr>
        <p:spPr>
          <a:xfrm>
            <a:off x="5389031" y="4777569"/>
            <a:ext cx="835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Prefecture</a:t>
            </a:r>
            <a:endParaRPr lang="en-SG" sz="1200"/>
          </a:p>
          <a:p>
            <a:pPr marL="171450" indent="-171450">
              <a:buFontTx/>
              <a:buChar char="-"/>
            </a:pPr>
            <a:r>
              <a:rPr lang="en-SG" sz="1200"/>
              <a:t>Pop.</a:t>
            </a:r>
          </a:p>
          <a:p>
            <a:pPr marL="171450" indent="-171450">
              <a:buFontTx/>
              <a:buChar char="-"/>
            </a:pPr>
            <a:r>
              <a:rPr lang="en-SG" sz="1200"/>
              <a:t>Area</a:t>
            </a:r>
          </a:p>
          <a:p>
            <a:pPr marL="171450" indent="-171450">
              <a:buFontTx/>
              <a:buChar char="-"/>
            </a:pPr>
            <a:r>
              <a:rPr lang="en-SG" sz="1200"/>
              <a:t>Density</a:t>
            </a:r>
            <a:endParaRPr lang="en-US" sz="1200"/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CB41664C-C1A2-8A26-EFA9-E2384F8E6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401" y="393600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0D87BA-E023-8E58-D7EE-501012FC35E9}"/>
              </a:ext>
            </a:extLst>
          </p:cNvPr>
          <p:cNvSpPr txBox="1"/>
          <p:nvPr/>
        </p:nvSpPr>
        <p:spPr>
          <a:xfrm>
            <a:off x="7003280" y="4794310"/>
            <a:ext cx="136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Population Density</a:t>
            </a:r>
            <a:endParaRPr lang="en-SG" sz="1200"/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FEE55206-5D32-70FA-2F55-E7095F4D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6348" y="391926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706DF1-0475-BEAC-61AA-BAF0D46F74DB}"/>
              </a:ext>
            </a:extLst>
          </p:cNvPr>
          <p:cNvSpPr txBox="1"/>
          <p:nvPr/>
        </p:nvSpPr>
        <p:spPr>
          <a:xfrm>
            <a:off x="8642105" y="4777569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Minimum Wage</a:t>
            </a:r>
            <a:endParaRPr lang="en-SG" sz="1200"/>
          </a:p>
        </p:txBody>
      </p:sp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A7152C09-88F2-CD5D-1913-84F4A5F7F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1295" y="391926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BF55C0-3911-0DE2-5AB7-61B5782A6ADC}"/>
              </a:ext>
            </a:extLst>
          </p:cNvPr>
          <p:cNvSpPr txBox="1"/>
          <p:nvPr/>
        </p:nvSpPr>
        <p:spPr>
          <a:xfrm>
            <a:off x="10124878" y="4777569"/>
            <a:ext cx="1367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Prefectural Income</a:t>
            </a:r>
            <a:endParaRPr lang="en-SG" sz="1200"/>
          </a:p>
        </p:txBody>
      </p:sp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8F41EA94-AA5C-918F-2F2A-9AECA0513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6860" y="5234491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FDF403-AC65-9FA1-8ED3-BE32EA1E33A0}"/>
              </a:ext>
            </a:extLst>
          </p:cNvPr>
          <p:cNvSpPr txBox="1"/>
          <p:nvPr/>
        </p:nvSpPr>
        <p:spPr>
          <a:xfrm>
            <a:off x="7100871" y="6148891"/>
            <a:ext cx="1168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Rice Production</a:t>
            </a:r>
            <a:endParaRPr lang="en-SG" sz="1200"/>
          </a:p>
        </p:txBody>
      </p:sp>
      <p:sp>
        <p:nvSpPr>
          <p:cNvPr id="30" name="TextBox 29">
            <a:hlinkClick r:id="rId6"/>
            <a:extLst>
              <a:ext uri="{FF2B5EF4-FFF2-40B4-BE49-F238E27FC236}">
                <a16:creationId xmlns:a16="http://schemas.microsoft.com/office/drawing/2014/main" id="{EE8E695B-DD5B-83F7-9744-F190F98C0E87}"/>
              </a:ext>
            </a:extLst>
          </p:cNvPr>
          <p:cNvSpPr txBox="1"/>
          <p:nvPr/>
        </p:nvSpPr>
        <p:spPr>
          <a:xfrm>
            <a:off x="10118130" y="6181654"/>
            <a:ext cx="1405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>
                <a:solidFill>
                  <a:schemeClr val="accent1"/>
                </a:solidFill>
              </a:rPr>
              <a:t>Stats Japan website</a:t>
            </a:r>
            <a:endParaRPr lang="en-SG" sz="1200" u="sng">
              <a:solidFill>
                <a:schemeClr val="accent1"/>
              </a:solidFill>
            </a:endParaRPr>
          </a:p>
        </p:txBody>
      </p:sp>
      <p:sp>
        <p:nvSpPr>
          <p:cNvPr id="32" name="TextBox 31">
            <a:hlinkClick r:id="rId7"/>
            <a:extLst>
              <a:ext uri="{FF2B5EF4-FFF2-40B4-BE49-F238E27FC236}">
                <a16:creationId xmlns:a16="http://schemas.microsoft.com/office/drawing/2014/main" id="{EF14B6CA-0856-F739-6D19-3F10A54FE1DA}"/>
              </a:ext>
            </a:extLst>
          </p:cNvPr>
          <p:cNvSpPr txBox="1"/>
          <p:nvPr/>
        </p:nvSpPr>
        <p:spPr>
          <a:xfrm>
            <a:off x="5587781" y="581345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>
                <a:solidFill>
                  <a:schemeClr val="accent1"/>
                </a:solidFill>
              </a:rPr>
              <a:t>Wiki</a:t>
            </a:r>
            <a:endParaRPr lang="en-SG" sz="1200" u="sng">
              <a:solidFill>
                <a:schemeClr val="accent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BA86DA-74FA-699A-B2AB-A39C29D44D1B}"/>
              </a:ext>
            </a:extLst>
          </p:cNvPr>
          <p:cNvCxnSpPr/>
          <p:nvPr/>
        </p:nvCxnSpPr>
        <p:spPr>
          <a:xfrm>
            <a:off x="4882551" y="250166"/>
            <a:ext cx="0" cy="635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Database outline">
            <a:extLst>
              <a:ext uri="{FF2B5EF4-FFF2-40B4-BE49-F238E27FC236}">
                <a16:creationId xmlns:a16="http://schemas.microsoft.com/office/drawing/2014/main" id="{73D6C3CC-3EB6-F649-7056-6D2C7007C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30" y="3889288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F0F885-E11A-034E-99A5-F4043A7C28C4}"/>
              </a:ext>
            </a:extLst>
          </p:cNvPr>
          <p:cNvSpPr txBox="1"/>
          <p:nvPr/>
        </p:nvSpPr>
        <p:spPr>
          <a:xfrm>
            <a:off x="536765" y="4731402"/>
            <a:ext cx="120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Ward Data???</a:t>
            </a:r>
            <a:endParaRPr lang="en-SG" sz="1200"/>
          </a:p>
          <a:p>
            <a:pPr marL="171450" indent="-171450">
              <a:buFontTx/>
              <a:buChar char="-"/>
            </a:pPr>
            <a:r>
              <a:rPr lang="en-SG" sz="1200"/>
              <a:t>To find online</a:t>
            </a:r>
            <a:endParaRPr lang="en-US" sz="1200"/>
          </a:p>
        </p:txBody>
      </p:sp>
      <p:sp>
        <p:nvSpPr>
          <p:cNvPr id="37" name="TextBox 36">
            <a:hlinkClick r:id="rId8"/>
            <a:extLst>
              <a:ext uri="{FF2B5EF4-FFF2-40B4-BE49-F238E27FC236}">
                <a16:creationId xmlns:a16="http://schemas.microsoft.com/office/drawing/2014/main" id="{35A04562-6B83-4823-910B-B8770CE6A927}"/>
              </a:ext>
            </a:extLst>
          </p:cNvPr>
          <p:cNvSpPr txBox="1"/>
          <p:nvPr/>
        </p:nvSpPr>
        <p:spPr>
          <a:xfrm>
            <a:off x="885589" y="576673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>
                <a:solidFill>
                  <a:schemeClr val="accent1"/>
                </a:solidFill>
              </a:rPr>
              <a:t>Wiki</a:t>
            </a:r>
            <a:endParaRPr lang="en-SG" sz="1200" u="sng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3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Snowflake xMAP Restaurants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roy lew</cp:lastModifiedBy>
  <cp:revision>1</cp:revision>
  <dcterms:created xsi:type="dcterms:W3CDTF">2023-08-11T15:42:23Z</dcterms:created>
  <dcterms:modified xsi:type="dcterms:W3CDTF">2023-08-21T11:48:36Z</dcterms:modified>
</cp:coreProperties>
</file>