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95BF9-4628-2043-9BD7-067160BF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7C0A66-AA85-C746-95B5-3C1162277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C7F55-88CA-A040-8D71-4FD2B182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87D51-663C-5B45-BE00-BB85D8CB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E7CC8-02AD-8C45-A295-3A9C7AF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12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B761E-BE4D-3D4F-BF38-ECE95323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899B0-A7AE-A349-9AFA-7CF5164A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D3083-09C6-CB4A-9CDF-3D6B7321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35CA5-ABD3-5249-9A23-C0F3EF8D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4572B-4AA3-C34D-81B0-0D54A43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44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BFA8D-78C3-B049-9335-68D4AA62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92303-FF8C-D141-9E74-6E16825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C2C60-B44E-1345-B102-9B737173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DE5CC-8E77-164A-914D-21383A2F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53DEE-4040-DB46-BE2C-2AB1088B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2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08054-FC72-0E47-B946-9656B412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00248-D594-F44C-A2C7-C43F25D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7FC8F-6308-754E-A282-44C42CE8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73722-C268-4642-B32C-7CF772F0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5BA47-8D22-A147-817F-11B65BFA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77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3FBC-BAB1-414B-8461-537C350C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81FA8-9F9E-6444-B475-2B935990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4C78E-5625-124E-9831-62BCC76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90961-07A6-F542-92DF-D7A77EE4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E38A9-3380-6F4D-B839-038E17A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25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52B2B-0DA1-F442-AAE2-A418F9D7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A5B5E-CC73-BD4D-A8B4-5D3FE6E8C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7FA9C0-B474-5C45-B35A-8995FBB6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425CB-0C6F-E94E-B6A2-1B0DCAC2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70975-D501-1748-B862-E4D0D440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CC5F1-9150-C74C-BED1-14034DF5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99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9D18-D7B3-E84B-ACFE-E3F9390C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D84CB-0660-8245-A28E-6F079A09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1BD14-EC44-EE46-82E3-47447190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B564B8-C01A-9C44-A61D-2146181F8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4EC8F1-5E74-1743-A82A-3BD76B0F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6C38E0-454A-4A4B-A757-80E30FB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D28623-F2B7-2247-95F3-D1C1BDE2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2B355E-B5DA-384A-9D65-8539E73A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03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A0D23-66FC-EA4E-99E8-340B9E18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B3D6AE-C356-D940-A13C-FC6DDBDD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ADAAEE-B379-B047-B7D7-A1AB1AAE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4A7A4A-7BE7-D449-B095-26E2311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187DB2-87BD-8242-A0AD-8FEDDB65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C4CCF-D4E2-5240-A7A9-293D46EC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54EA01-6E9A-4D4C-8D71-5F151599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64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53A01-F814-F243-8E2C-D96B15CE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B64B4-A70C-554C-A028-2308ACCD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55D178-7CED-F942-846C-FA395367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C4C8E-1CF2-5F4A-BB34-3BC815FE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3DFE14-987F-DB47-A289-AB02BD88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4A7FB-4866-354E-BBB6-E292FF5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76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7AEA-382A-3344-80EC-E84BD4D5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95EB14-51CF-9943-88EB-B4CBE716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CA43C-4B6A-154E-AED0-A4AB4DAB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C6972-C5CF-3C46-AEDB-14708E27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657A3-0E68-4F46-AC2C-84D91B3A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BC533-932D-4B46-9BF2-3E912C20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70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B8E483-BA40-204B-AECB-EAE8828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28DB2-84B9-E242-AC57-971E0555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5D8CD-F277-114A-AA84-AEF4412A4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0264-C404-314B-9AA6-8675B20DEC86}" type="datetimeFigureOut">
              <a:rPr lang="es-ES_tradnl" smtClean="0"/>
              <a:t>17/2/21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8B34-757F-FF4F-B64D-199FDDFA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9CC11-E431-3C4E-9639-652B07385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BAF2-28DD-0B4C-86A0-11B7E12ADB4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58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tku.blogspot.com/2012/06/la-casa-nuev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s/casa-sitio-web-inicio-equipo-icono-150499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D13E8-200B-9949-8A56-B9E529217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FBDC5-680E-7B47-AAB3-96DA270EA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64E68EF-8631-194C-BBF4-8820CCB5C1A4}"/>
              </a:ext>
            </a:extLst>
          </p:cNvPr>
          <p:cNvSpPr/>
          <p:nvPr/>
        </p:nvSpPr>
        <p:spPr>
          <a:xfrm>
            <a:off x="6981463" y="775504"/>
            <a:ext cx="3123236" cy="8912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dirty="0"/>
              <a:t>Registrarme</a:t>
            </a:r>
            <a:endParaRPr lang="es-ES_tradnl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544290C-EFAC-ED46-A3DD-C86BEC08D738}"/>
              </a:ext>
            </a:extLst>
          </p:cNvPr>
          <p:cNvSpPr/>
          <p:nvPr/>
        </p:nvSpPr>
        <p:spPr>
          <a:xfrm>
            <a:off x="3557286" y="775504"/>
            <a:ext cx="3123236" cy="8912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dirty="0" err="1"/>
              <a:t>Login</a:t>
            </a:r>
            <a:endParaRPr lang="es-ES_tradnl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E35BBFF-8F22-0848-8A30-ED124B27946C}"/>
              </a:ext>
            </a:extLst>
          </p:cNvPr>
          <p:cNvSpPr/>
          <p:nvPr/>
        </p:nvSpPr>
        <p:spPr>
          <a:xfrm>
            <a:off x="3698111" y="3728977"/>
            <a:ext cx="3123236" cy="8912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dirty="0"/>
              <a:t>Salir</a:t>
            </a:r>
            <a:endParaRPr lang="es-ES_tradnl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57214270-41D1-CA41-96A7-C8946282FCDD}"/>
              </a:ext>
            </a:extLst>
          </p:cNvPr>
          <p:cNvSpPr/>
          <p:nvPr/>
        </p:nvSpPr>
        <p:spPr>
          <a:xfrm>
            <a:off x="1767068" y="2272317"/>
            <a:ext cx="3123236" cy="8912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dirty="0"/>
              <a:t>home</a:t>
            </a: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784FD1-71EE-B346-902F-363A2410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1962" y="2013613"/>
            <a:ext cx="3537554" cy="35375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F06E417-21BF-EF4B-95D2-7A0B691D463C}"/>
              </a:ext>
            </a:extLst>
          </p:cNvPr>
          <p:cNvSpPr txBox="1"/>
          <p:nvPr/>
        </p:nvSpPr>
        <p:spPr>
          <a:xfrm>
            <a:off x="3930650" y="5594350"/>
            <a:ext cx="433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>
                <a:hlinkClick r:id="rId3" tooltip="http://hutku.blogspot.com/2012/06/la-casa-nueva.html"/>
              </a:rPr>
              <a:t>Esta foto</a:t>
            </a:r>
            <a:r>
              <a:rPr lang="es-ES_tradnl" sz="900"/>
              <a:t> de Autor desconocido está bajo licencia </a:t>
            </a:r>
            <a:r>
              <a:rPr lang="es-ES_tradnl" sz="900">
                <a:hlinkClick r:id="rId4" tooltip="https://creativecommons.org/licenses/by/3.0/"/>
              </a:rPr>
              <a:t>CC BY</a:t>
            </a:r>
            <a:endParaRPr lang="es-ES_tradnl" sz="90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14B913F-C631-6341-8646-9582FC6FB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2484" y="3163567"/>
            <a:ext cx="235775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4BE1D97-3923-CD4C-85B0-702F58EACD16}"/>
              </a:ext>
            </a:extLst>
          </p:cNvPr>
          <p:cNvSpPr/>
          <p:nvPr/>
        </p:nvSpPr>
        <p:spPr>
          <a:xfrm>
            <a:off x="4534382" y="2215997"/>
            <a:ext cx="3123236" cy="89125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dirty="0"/>
              <a:t>Registrarme</a:t>
            </a:r>
            <a:endParaRPr lang="es-ES_tradnl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E1F2110-CB9D-FE40-AEAD-B787CB822B48}"/>
              </a:ext>
            </a:extLst>
          </p:cNvPr>
          <p:cNvSpPr/>
          <p:nvPr/>
        </p:nvSpPr>
        <p:spPr>
          <a:xfrm>
            <a:off x="2893512" y="3870542"/>
            <a:ext cx="3582444" cy="157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Registrarme</a:t>
            </a:r>
          </a:p>
        </p:txBody>
      </p:sp>
    </p:spTree>
    <p:extLst>
      <p:ext uri="{BB962C8B-B14F-4D97-AF65-F5344CB8AC3E}">
        <p14:creationId xmlns:p14="http://schemas.microsoft.com/office/powerpoint/2010/main" val="732586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</Words>
  <Application>Microsoft Macintosh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Jurado Perez</dc:creator>
  <cp:lastModifiedBy>Francisco Javier Jurado Perez</cp:lastModifiedBy>
  <cp:revision>5</cp:revision>
  <dcterms:created xsi:type="dcterms:W3CDTF">2021-02-18T02:36:50Z</dcterms:created>
  <dcterms:modified xsi:type="dcterms:W3CDTF">2021-02-18T06:10:09Z</dcterms:modified>
</cp:coreProperties>
</file>