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 showGuides="1">
      <p:cViewPr varScale="1">
        <p:scale>
          <a:sx n="102" d="100"/>
          <a:sy n="102" d="100"/>
        </p:scale>
        <p:origin x="19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798AB-3A9B-8C42-9D29-EE889E2C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A4191-1EA2-3E46-9372-20BB9C9B2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238A11-B8DF-FD4E-8D10-0D7284B2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D77B-A99B-AE4E-A8B7-6BE911339DE9}" type="datetimeFigureOut">
              <a:rPr lang="es-ES_tradnl" smtClean="0"/>
              <a:t>15/2/21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9EF9D-0C04-954C-9923-FF263652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7275B-354D-B547-8DB3-3F7525F7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6FB3-176A-1D48-AAAD-0F693FF3D4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676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4E48-B58D-0943-9110-6D80D0D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7EE34C-82F5-6548-8306-16003DCF4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3AC903-03A8-9A41-9B58-7C8A8A49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D77B-A99B-AE4E-A8B7-6BE911339DE9}" type="datetimeFigureOut">
              <a:rPr lang="es-ES_tradnl" smtClean="0"/>
              <a:t>15/2/21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7EBDC-7664-7347-9D3A-4FF74EDF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2C569-13B8-BF42-8A79-66B9114A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6FB3-176A-1D48-AAAD-0F693FF3D4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733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2F60D8-B078-C847-992C-2E64D6D4D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64393C-696F-A747-86AE-E5D0440E5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F80A5-D59D-054E-9F59-2803A88E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D77B-A99B-AE4E-A8B7-6BE911339DE9}" type="datetimeFigureOut">
              <a:rPr lang="es-ES_tradnl" smtClean="0"/>
              <a:t>15/2/21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27530-5174-DB4B-914A-D11DF9C3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4A9ED-E3ED-7A47-AA9A-A0A55BB0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6FB3-176A-1D48-AAAD-0F693FF3D4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150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CBEC6-8E4A-FF4B-8203-EE1E6103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2C3E9-45C8-E34D-9DD3-345CC5E4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C48D0-0BED-9847-B8B7-2433BC33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D77B-A99B-AE4E-A8B7-6BE911339DE9}" type="datetimeFigureOut">
              <a:rPr lang="es-ES_tradnl" smtClean="0"/>
              <a:t>15/2/21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48236-5EFE-424C-A3F1-0ABD5635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F6FA5-CF6E-1040-977C-0E85B422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6FB3-176A-1D48-AAAD-0F693FF3D4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053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A1C84-2765-D14E-B393-0C93A656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C1802A-EFC6-F54B-9AE9-A99B4B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2860AB-719A-8B49-80ED-AB4167ED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D77B-A99B-AE4E-A8B7-6BE911339DE9}" type="datetimeFigureOut">
              <a:rPr lang="es-ES_tradnl" smtClean="0"/>
              <a:t>15/2/21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B60CB9-70F1-054F-BC8E-80E5B0BC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850B55-273B-3A4A-A73D-51ACC1E5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6FB3-176A-1D48-AAAD-0F693FF3D4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873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8A66A-0BAF-2B49-9C1F-4BDD8A30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D59E5-CB82-8E48-A529-3CBF91D85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6EC9AD-29A2-9549-86E7-8BFBB5316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7DD131-4EA1-4743-AB92-EB64AAB0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D77B-A99B-AE4E-A8B7-6BE911339DE9}" type="datetimeFigureOut">
              <a:rPr lang="es-ES_tradnl" smtClean="0"/>
              <a:t>15/2/21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A0120A-8B21-1343-9DA5-46ED4577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745D1B-EB3A-FA42-B3FC-F5F50E49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6FB3-176A-1D48-AAAD-0F693FF3D4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702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05999-AA56-1141-A906-8B0FD748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079AED-9348-8243-87E7-707ED722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794344-B1BB-AD49-9C29-D5D245DCF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94C4E7-7580-F640-A324-9720B9F7E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2F944B-0E19-4B46-8963-D02CB7304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DDDCB2-CC84-2140-9F1F-1F11DFA7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D77B-A99B-AE4E-A8B7-6BE911339DE9}" type="datetimeFigureOut">
              <a:rPr lang="es-ES_tradnl" smtClean="0"/>
              <a:t>15/2/21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F4B1C6-A46E-9D4A-B73D-1F1F8D9C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97A945-2C3E-A948-8359-4409F598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6FB3-176A-1D48-AAAD-0F693FF3D4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932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F32CB-34A9-694C-9321-489264C6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5BA9D3-EE83-D74F-88EE-1207D7A3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D77B-A99B-AE4E-A8B7-6BE911339DE9}" type="datetimeFigureOut">
              <a:rPr lang="es-ES_tradnl" smtClean="0"/>
              <a:t>15/2/21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D05DE1-6D02-BF4A-B227-AD20DA3D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C8DF10-BFA8-7E48-B31F-7FDA7ECF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6FB3-176A-1D48-AAAD-0F693FF3D4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071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477537-4A44-DD47-AC86-1660C987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D77B-A99B-AE4E-A8B7-6BE911339DE9}" type="datetimeFigureOut">
              <a:rPr lang="es-ES_tradnl" smtClean="0"/>
              <a:t>15/2/21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012405-5A1B-4A4C-B0A6-182401D6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69309-D757-8C42-AF52-84B9F004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6FB3-176A-1D48-AAAD-0F693FF3D4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95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4EFC-923B-8D48-B99E-4E12D5B3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165E0-98EE-B146-93D0-55AFD205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A59EBB-E94F-8142-8AA0-FA4D9FD23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9DF83C-2C37-7E4C-8511-0678DA71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D77B-A99B-AE4E-A8B7-6BE911339DE9}" type="datetimeFigureOut">
              <a:rPr lang="es-ES_tradnl" smtClean="0"/>
              <a:t>15/2/21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97BDAC-FC67-8249-A35F-7D7A7169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2C872B-D34B-D843-9295-1DD5C47B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6FB3-176A-1D48-AAAD-0F693FF3D4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772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A5907-E0A5-6343-AA20-5EF968FB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299AED-EEE2-4B46-8A93-62B445C71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FA5609-BB02-6F40-B80A-0AE4D9EB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C4427A-F15A-5B47-9AC7-EC3F2E71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D77B-A99B-AE4E-A8B7-6BE911339DE9}" type="datetimeFigureOut">
              <a:rPr lang="es-ES_tradnl" smtClean="0"/>
              <a:t>15/2/21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8D2E96-E7C4-CF4C-92D2-564E7534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9D12C-ED00-9845-85C8-E8310409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6FB3-176A-1D48-AAAD-0F693FF3D4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032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36A7E3-D1D6-D04D-A679-8779F1F0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0AC311-0C31-1B42-9B88-54BFA77D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67BEB-B431-1344-91C7-9CA75F74B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D77B-A99B-AE4E-A8B7-6BE911339DE9}" type="datetimeFigureOut">
              <a:rPr lang="es-ES_tradnl" smtClean="0"/>
              <a:t>15/2/21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E112F-83F0-9E45-BE6A-AC17ED5A7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258AF-E15E-C140-9EC0-CE5132862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6FB3-176A-1D48-AAAD-0F693FF3D4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13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842ABA2-85F8-0A48-BDE2-DF9904105BC6}"/>
              </a:ext>
            </a:extLst>
          </p:cNvPr>
          <p:cNvSpPr/>
          <p:nvPr/>
        </p:nvSpPr>
        <p:spPr>
          <a:xfrm>
            <a:off x="4678994" y="2852445"/>
            <a:ext cx="1671702" cy="150661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91C8EFF-751F-054C-9E59-3AF235B5E40D}"/>
              </a:ext>
            </a:extLst>
          </p:cNvPr>
          <p:cNvSpPr/>
          <p:nvPr/>
        </p:nvSpPr>
        <p:spPr>
          <a:xfrm>
            <a:off x="4823913" y="2976853"/>
            <a:ext cx="1381864" cy="125779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Gráfico 8" descr="Address Book con relleno sólido">
            <a:extLst>
              <a:ext uri="{FF2B5EF4-FFF2-40B4-BE49-F238E27FC236}">
                <a16:creationId xmlns:a16="http://schemas.microsoft.com/office/drawing/2014/main" id="{43F19856-A6FA-CC4A-B503-2C9A1855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5376" y="3148551"/>
            <a:ext cx="914400" cy="914400"/>
          </a:xfrm>
          <a:prstGeom prst="rect">
            <a:avLst/>
          </a:prstGeom>
        </p:spPr>
      </p:pic>
      <p:pic>
        <p:nvPicPr>
          <p:cNvPr id="11" name="Gráfico 10" descr="Address Book contorno">
            <a:extLst>
              <a:ext uri="{FF2B5EF4-FFF2-40B4-BE49-F238E27FC236}">
                <a16:creationId xmlns:a16="http://schemas.microsoft.com/office/drawing/2014/main" id="{3A92F1D5-2D8B-E14D-A6F4-60A6FFA87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3379" y="2295036"/>
            <a:ext cx="914400" cy="914400"/>
          </a:xfrm>
          <a:prstGeom prst="rect">
            <a:avLst/>
          </a:prstGeom>
        </p:spPr>
      </p:pic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B2E4139E-703D-B649-A92B-F02F72B9B5A1}"/>
              </a:ext>
            </a:extLst>
          </p:cNvPr>
          <p:cNvSpPr/>
          <p:nvPr/>
        </p:nvSpPr>
        <p:spPr>
          <a:xfrm>
            <a:off x="2265415" y="3405850"/>
            <a:ext cx="2379945" cy="81419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/>
              <a:t>Entrar</a:t>
            </a:r>
            <a:endParaRPr lang="es-ES_tradn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B325FF-E777-1041-8F17-EB4697C51404}"/>
              </a:ext>
            </a:extLst>
          </p:cNvPr>
          <p:cNvSpPr txBox="1"/>
          <p:nvPr/>
        </p:nvSpPr>
        <p:spPr>
          <a:xfrm>
            <a:off x="2265415" y="2888834"/>
            <a:ext cx="2168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/>
              <a:t>Soy mayor de 18 años</a:t>
            </a:r>
          </a:p>
        </p:txBody>
      </p:sp>
    </p:spTree>
    <p:extLst>
      <p:ext uri="{BB962C8B-B14F-4D97-AF65-F5344CB8AC3E}">
        <p14:creationId xmlns:p14="http://schemas.microsoft.com/office/powerpoint/2010/main" val="3074025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Macintosh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Jurado Perez</dc:creator>
  <cp:lastModifiedBy>Francisco Javier Jurado Perez</cp:lastModifiedBy>
  <cp:revision>3</cp:revision>
  <dcterms:created xsi:type="dcterms:W3CDTF">2021-02-16T05:42:12Z</dcterms:created>
  <dcterms:modified xsi:type="dcterms:W3CDTF">2021-02-16T06:11:20Z</dcterms:modified>
</cp:coreProperties>
</file>