
<file path=[Content_Types].xml><?xml version="1.0" encoding="utf-8"?>
<Types xmlns="http://schemas.openxmlformats.org/package/2006/content-types">
  <Override PartName="/ppt/slideLayouts/slideLayout10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14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Default Extension="jpeg" ContentType="image/jpeg"/>
  <Override PartName="/ppt/slideLayouts/slideLayout10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2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16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Layouts/slideLayout14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73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3.xml" ContentType="application/vnd.openxmlformats-officedocument.theme+xml"/>
  <Override PartName="/ppt/slideLayouts/slideLayout121.xml" ContentType="application/vnd.openxmlformats-officedocument.presentationml.slideLayout+xml"/>
  <Default Extension="bin" ContentType="application/vnd.openxmlformats-officedocument.presentationml.printerSettings"/>
  <Override PartName="/ppt/slideLayouts/slideLayout83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6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ppt/slideLayouts/slideLayout136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46.xml" ContentType="application/vnd.openxmlformats-officedocument.presentationml.slideLayout+xml"/>
  <Override PartName="/docProps/core.xml" ContentType="application/vnd.openxmlformats-package.core-properties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74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4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84.xml" ContentType="application/vnd.openxmlformats-officedocument.presentationml.slideLayout+xml"/>
  <Default Extension="png" ContentType="image/png"/>
  <Override PartName="/ppt/slideLayouts/slideLayout9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108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5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75.xml" ContentType="application/vnd.openxmlformats-officedocument.presentationml.slideLayout+xml"/>
  <Override PartName="/ppt/viewProps.xml" ContentType="application/vnd.openxmlformats-officedocument.presentationml.viewProps+xml"/>
  <Default Extension="rels" ContentType="application/vnd.openxmlformats-package.relationships+xml"/>
  <Override PartName="/ppt/slideLayouts/slideLayout123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109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70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s/slide2.xml" ContentType="application/vnd.openxmlformats-officedocument.presentationml.slide+xml"/>
  <Override PartName="/ppt/slideLayouts/slideLayout5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14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71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1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Masters/slideMaster12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9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r:id="rId1"/>
    <p:sldMasterId r:id="rId2"/>
    <p:sldMasterId r:id="rId3"/>
    <p:sldMasterId r:id="rId4"/>
    <p:sldMasterId r:id="rId5"/>
    <p:sldMasterId r:id="rId6"/>
    <p:sldMasterId r:id="rId7"/>
    <p:sldMasterId r:id="rId8"/>
    <p:sldMasterId r:id="rId9"/>
    <p:sldMasterId r:id="rId10"/>
    <p:sldMasterId r:id="rId11"/>
    <p:sldMasterId r:id="rId12"/>
    <p:sldMasterId r:id="rId13"/>
    <p:sldMasterId r:id="rId14"/>
  </p:sldMasterIdLst>
  <p:sldIdLst>
    <p:sldId id="256" r:id="rId15"/>
    <p:sldId id="257" r:id="rId16"/>
    <p:sldId id="259" r:id="rId17"/>
    <p:sldId id="260" r:id="rId18"/>
    <p:sldId id="261" r:id="rId19"/>
    <p:sldId id="263" r:id="rId20"/>
    <p:sldId id="265" r:id="rId21"/>
    <p:sldId id="266" r:id="rId22"/>
    <p:sldId id="267" r:id="rId23"/>
    <p:sldId id="258" r:id="rId24"/>
    <p:sldId id="268" r:id="rId25"/>
    <p:sldId id="269" r:id="rId26"/>
    <p:sldId id="270" r:id="rId27"/>
    <p:sldId id="273" r:id="rId28"/>
    <p:sldId id="271" r:id="rId2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76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4127500" y="9353550"/>
            <a:ext cx="47371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ea typeface="Gill Sans" charset="0"/>
                <a:cs typeface="Gill Sans" charset="0"/>
              </a:rPr>
              <a:t>Copyright 2010, Intridea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4127500" y="9353550"/>
            <a:ext cx="47371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ea typeface="Gill Sans" charset="0"/>
                <a:cs typeface="Gill Sans" charset="0"/>
              </a:rPr>
              <a:t>Copyright 2010, Intridea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4127500" y="9353550"/>
            <a:ext cx="47371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ea typeface="Gill Sans" charset="0"/>
                <a:cs typeface="Gill Sans" charset="0"/>
              </a:rPr>
              <a:t>Copyright 2010, Intridea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4127500" y="9353550"/>
            <a:ext cx="47371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ea typeface="Gill Sans" charset="0"/>
                <a:cs typeface="Gill Sans" charset="0"/>
              </a:rPr>
              <a:t>Copyright 2010, Intridea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4127500" y="9353550"/>
            <a:ext cx="47371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ea typeface="Gill Sans" charset="0"/>
                <a:cs typeface="Gill Sans" charset="0"/>
              </a:rPr>
              <a:t>Copyright 2010, Intridea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4339" name="Rectangle 3"/>
          <p:cNvSpPr>
            <a:spLocks/>
          </p:cNvSpPr>
          <p:nvPr/>
        </p:nvSpPr>
        <p:spPr bwMode="auto">
          <a:xfrm>
            <a:off x="4127500" y="9353550"/>
            <a:ext cx="47371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ea typeface="Gill Sans" charset="0"/>
                <a:cs typeface="Gill Sans" charset="0"/>
              </a:rPr>
              <a:t>Copyright 2010, Intridea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3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051" name="Rectangle 3"/>
          <p:cNvSpPr>
            <a:spLocks/>
          </p:cNvSpPr>
          <p:nvPr/>
        </p:nvSpPr>
        <p:spPr bwMode="auto">
          <a:xfrm>
            <a:off x="4127500" y="9353550"/>
            <a:ext cx="47371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ea typeface="Gill Sans" charset="0"/>
                <a:cs typeface="Gill Sans" charset="0"/>
              </a:rPr>
              <a:t>Copyright 2010, Intridea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/>
          </p:cNvSpPr>
          <p:nvPr/>
        </p:nvSpPr>
        <p:spPr bwMode="auto">
          <a:xfrm>
            <a:off x="4127500" y="9353550"/>
            <a:ext cx="47371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ea typeface="Gill Sans" charset="0"/>
                <a:cs typeface="Gill Sans" charset="0"/>
              </a:rPr>
              <a:t>Copyright 2010, Intridea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4127500" y="9353550"/>
            <a:ext cx="47371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ea typeface="Gill Sans" charset="0"/>
                <a:cs typeface="Gill Sans" charset="0"/>
              </a:rPr>
              <a:t>Copyright 2010, Intridea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4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4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4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4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4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4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4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4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Clr>
          <a:srgbClr val="5E952E"/>
        </a:buClr>
        <a:buSzPct val="171000"/>
        <a:buFont typeface="Gill Sans" charset="0"/>
        <a:buChar char="•"/>
        <a:defRPr sz="42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4127500" y="9353550"/>
            <a:ext cx="47371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ea typeface="Gill Sans" charset="0"/>
                <a:cs typeface="Gill Sans" charset="0"/>
              </a:rPr>
              <a:t>Copyright 2010, Intridea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4127500" y="9353550"/>
            <a:ext cx="47371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ea typeface="Gill Sans" charset="0"/>
                <a:cs typeface="Gill Sans" charset="0"/>
              </a:rPr>
              <a:t>Copyright 2010, Intridea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7171" name="Rectangle 3"/>
          <p:cNvSpPr>
            <a:spLocks/>
          </p:cNvSpPr>
          <p:nvPr/>
        </p:nvSpPr>
        <p:spPr bwMode="auto">
          <a:xfrm>
            <a:off x="4127500" y="9353550"/>
            <a:ext cx="47371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ea typeface="Gill Sans" charset="0"/>
                <a:cs typeface="Gill Sans" charset="0"/>
              </a:rPr>
              <a:t>Copyright 2010, Intridea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rgbClr val="3B3B3B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8195" name="Rectangle 3"/>
          <p:cNvSpPr>
            <a:spLocks/>
          </p:cNvSpPr>
          <p:nvPr/>
        </p:nvSpPr>
        <p:spPr bwMode="auto">
          <a:xfrm>
            <a:off x="4127500" y="9353550"/>
            <a:ext cx="47371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ea typeface="Gill Sans" charset="0"/>
                <a:cs typeface="Gill Sans" charset="0"/>
              </a:rPr>
              <a:t>Copyright 2010, Intridea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rgbClr val="3B3B3B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rgbClr val="3B3B3B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9218" name="Rectangle 2"/>
          <p:cNvSpPr>
            <a:spLocks/>
          </p:cNvSpPr>
          <p:nvPr/>
        </p:nvSpPr>
        <p:spPr bwMode="auto">
          <a:xfrm>
            <a:off x="4127500" y="9353550"/>
            <a:ext cx="4737100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ea typeface="Gill Sans" charset="0"/>
                <a:cs typeface="Gill Sans" charset="0"/>
              </a:rPr>
              <a:t>Copyright 2010, Intridea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rgbClr val="3B3B3B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angyaodi@gmail.com" TargetMode="External"/><Relationship Id="rId3" Type="http://schemas.openxmlformats.org/officeDocument/2006/relationships/hyperlink" Target="http://groups.google.com/group/railswe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hower.tw/blog/archives/5140" TargetMode="External"/><Relationship Id="rId4" Type="http://schemas.openxmlformats.org/officeDocument/2006/relationships/hyperlink" Target="http://jeffkreeftmeijer.com/2010/why-arent-you-using-git-flo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vie/gitflo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wells/git-goggles" TargetMode="External"/><Relationship Id="rId3" Type="http://schemas.openxmlformats.org/officeDocument/2006/relationships/hyperlink" Target="http://teebes.com/blog/22/introducing-git-goggl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thatmatters.com/2010/01/git-autocomplete-in-mac-os-x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book.liuhui998.com/" TargetMode="External"/><Relationship Id="rId4" Type="http://schemas.openxmlformats.org/officeDocument/2006/relationships/hyperlink" Target="http://www.slideshare.net/littlebtc/git-5528339" TargetMode="External"/><Relationship Id="rId5" Type="http://schemas.openxmlformats.org/officeDocument/2006/relationships/hyperlink" Target="http://zh-cn.whygitisbetterthanx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rzi" TargetMode="External"/><Relationship Id="rId4" Type="http://schemas.openxmlformats.org/officeDocument/2006/relationships/hyperlink" Target="http://twitter.com/yorzi" TargetMode="External"/><Relationship Id="rId5" Type="http://schemas.openxmlformats.org/officeDocument/2006/relationships/hyperlink" Target="http://more-sites/yorzi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.wangyaodi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h-cn.whygitisbetterthanx.com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vie.com/posts/a-successful-git-branching-mode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"/>
          <p:cNvSpPr>
            <a:spLocks noGrp="1" noChangeArrowheads="1"/>
          </p:cNvSpPr>
          <p:nvPr>
            <p:ph type="title"/>
          </p:nvPr>
        </p:nvSpPr>
        <p:spPr>
          <a:xfrm>
            <a:off x="939800" y="2019300"/>
            <a:ext cx="11049000" cy="27813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800000"/>
                </a:solidFill>
              </a:rPr>
              <a:t>Git</a:t>
            </a:r>
            <a:r>
              <a:rPr lang="en-US" b="1" dirty="0" smtClean="0">
                <a:solidFill>
                  <a:srgbClr val="800000"/>
                </a:solidFill>
              </a:rPr>
              <a:t> &amp; </a:t>
            </a:r>
            <a:br>
              <a:rPr lang="en-US" b="1" dirty="0" smtClean="0">
                <a:solidFill>
                  <a:srgbClr val="800000"/>
                </a:solidFill>
              </a:rPr>
            </a:br>
            <a:r>
              <a:rPr lang="en-US" b="1" dirty="0" err="1" smtClean="0">
                <a:solidFill>
                  <a:srgbClr val="800000"/>
                </a:solidFill>
              </a:rPr>
              <a:t>Work</a:t>
            </a:r>
            <a:r>
              <a:rPr lang="en-US" b="1" dirty="0" err="1" smtClean="0">
                <a:solidFill>
                  <a:srgbClr val="800000"/>
                </a:solidFill>
              </a:rPr>
              <a:t>Flow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smtClean="0">
                <a:solidFill>
                  <a:srgbClr val="800000"/>
                </a:solidFill>
              </a:rPr>
              <a:t>Practice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5638800"/>
            <a:ext cx="10464800" cy="2514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>
                <a:hlinkClick r:id="rId2"/>
              </a:rPr>
              <a:t>wangyaodi@gmail.com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2011/08/30</a:t>
            </a:r>
          </a:p>
          <a:p>
            <a:pPr marL="0" indent="0" eaLnBrk="1" hangingPunct="1">
              <a:buFontTx/>
              <a:buNone/>
            </a:pPr>
            <a:r>
              <a:rPr lang="en-US" dirty="0" smtClean="0"/>
              <a:t>L</a:t>
            </a:r>
            <a:r>
              <a:rPr lang="en-US" altLang="zh-CN" dirty="0" smtClean="0"/>
              <a:t>ightning Talk @ </a:t>
            </a:r>
            <a:r>
              <a:rPr lang="en-US" altLang="zh-CN" dirty="0" err="1" smtClean="0"/>
              <a:t>RailsWed</a:t>
            </a:r>
            <a:endParaRPr lang="en-US" altLang="zh-CN" dirty="0" smtClean="0"/>
          </a:p>
          <a:p>
            <a:pPr marL="0" indent="0" eaLnBrk="1" hangingPunct="1">
              <a:buFontTx/>
              <a:buNone/>
            </a:pPr>
            <a:r>
              <a:rPr lang="en-US" dirty="0" smtClean="0">
                <a:hlinkClick r:id="rId3"/>
              </a:rPr>
              <a:t>http://groups.google.com/group/railswed</a:t>
            </a:r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1-08-30 at 6.43.17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0" y="228600"/>
            <a:ext cx="8153400" cy="8994216"/>
          </a:xfr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3619500"/>
            <a:ext cx="10464800" cy="1257300"/>
          </a:xfrm>
        </p:spPr>
        <p:txBody>
          <a:bodyPr/>
          <a:lstStyle/>
          <a:p>
            <a:r>
              <a:rPr lang="en-US" dirty="0" smtClean="0"/>
              <a:t>Tool: </a:t>
            </a:r>
            <a:r>
              <a:rPr lang="en-US" dirty="0" err="1" smtClean="0"/>
              <a:t>GitFlow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3800" y="7848600"/>
            <a:ext cx="776817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https://github.com/nvie/gitflow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http://ihower.tw/blog/archives/5140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http://jeffkreeftmeijer.com/2010/why-arent-you-using-git-flow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95700"/>
            <a:ext cx="10464800" cy="1257300"/>
          </a:xfrm>
        </p:spPr>
        <p:txBody>
          <a:bodyPr/>
          <a:lstStyle/>
          <a:p>
            <a:r>
              <a:rPr lang="en-US" dirty="0" smtClean="0"/>
              <a:t>Tool: </a:t>
            </a:r>
            <a:r>
              <a:rPr lang="en-US" dirty="0" err="1" smtClean="0"/>
              <a:t>Git</a:t>
            </a:r>
            <a:r>
              <a:rPr lang="en-US" dirty="0" smtClean="0"/>
              <a:t>-Goggles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3000" y="8077200"/>
            <a:ext cx="625438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https://github.com/nowells/git-goggles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http://teebes.com/blog/22/introducing-git-goggles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1028700"/>
          </a:xfrm>
        </p:spPr>
        <p:txBody>
          <a:bodyPr/>
          <a:lstStyle/>
          <a:p>
            <a:r>
              <a:rPr lang="en-US" dirty="0" err="1" smtClean="0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T</a:t>
            </a:r>
            <a:r>
              <a:rPr lang="en-US" dirty="0" smtClean="0"/>
              <a:t>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438400"/>
            <a:ext cx="10464800" cy="6705600"/>
          </a:xfrm>
        </p:spPr>
        <p:txBody>
          <a:bodyPr/>
          <a:lstStyle/>
          <a:p>
            <a:pPr algn="l">
              <a:buNone/>
            </a:pPr>
            <a:endParaRPr lang="en-US" dirty="0" smtClean="0"/>
          </a:p>
          <a:p>
            <a:pPr algn="l"/>
            <a:r>
              <a:rPr lang="en-US" dirty="0" err="1" smtClean="0"/>
              <a:t>Git</a:t>
            </a:r>
            <a:r>
              <a:rPr lang="en-US" dirty="0" smtClean="0"/>
              <a:t> auto-completion</a:t>
            </a:r>
            <a:endParaRPr lang="en-US" dirty="0" smtClean="0"/>
          </a:p>
          <a:p>
            <a:pPr lvl="1" algn="l"/>
            <a:r>
              <a:rPr lang="en-US" dirty="0" smtClean="0">
                <a:hlinkClick r:id="rId2"/>
              </a:rPr>
              <a:t>http://www.codethatmatters.com/2010/01/git-autocomplete-in-mac-os-x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Easy log</a:t>
            </a:r>
          </a:p>
          <a:p>
            <a:pPr lvl="1" algn="l">
              <a:buNone/>
            </a:pPr>
            <a:r>
              <a:rPr lang="en-US" i="1" dirty="0" smtClean="0">
                <a:solidFill>
                  <a:srgbClr val="FF0000"/>
                </a:solidFill>
              </a:rPr>
              <a:t>alias </a:t>
            </a:r>
            <a:r>
              <a:rPr lang="en-US" i="1" dirty="0" err="1" smtClean="0">
                <a:solidFill>
                  <a:srgbClr val="FF0000"/>
                </a:solidFill>
              </a:rPr>
              <a:t>gl</a:t>
            </a:r>
            <a:r>
              <a:rPr lang="en-US" i="1" dirty="0" smtClean="0">
                <a:solidFill>
                  <a:srgbClr val="FF0000"/>
                </a:solidFill>
              </a:rPr>
              <a:t>='</a:t>
            </a:r>
            <a:r>
              <a:rPr lang="en-US" i="1" dirty="0" err="1" smtClean="0">
                <a:solidFill>
                  <a:srgbClr val="FF0000"/>
                </a:solidFill>
              </a:rPr>
              <a:t>git</a:t>
            </a:r>
            <a:r>
              <a:rPr lang="en-US" i="1" dirty="0" smtClean="0">
                <a:solidFill>
                  <a:srgbClr val="FF0000"/>
                </a:solidFill>
              </a:rPr>
              <a:t> log --pretty=format:"%Cgreen%h%Creset%x09%an%x09%Cblue%ar%Creset%x09%s"' 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Display branch name in terminal</a:t>
            </a:r>
          </a:p>
          <a:p>
            <a:pPr lvl="1" algn="l">
              <a:buNone/>
            </a:pPr>
            <a:r>
              <a:rPr lang="en-US" i="1" dirty="0" smtClean="0">
                <a:solidFill>
                  <a:srgbClr val="FF0000"/>
                </a:solidFill>
              </a:rPr>
              <a:t>export </a:t>
            </a:r>
            <a:r>
              <a:rPr lang="en-US" i="1" dirty="0" smtClean="0">
                <a:solidFill>
                  <a:srgbClr val="FF0000"/>
                </a:solidFill>
              </a:rPr>
              <a:t>PS1="\</a:t>
            </a:r>
            <a:r>
              <a:rPr lang="en-US" i="1" dirty="0" err="1" smtClean="0">
                <a:solidFill>
                  <a:srgbClr val="FF0000"/>
                </a:solidFill>
              </a:rPr>
              <a:t>u@\h\w\[$txtcyn\]\$git_branch\[$txtrst</a:t>
            </a:r>
            <a:r>
              <a:rPr lang="en-US" i="1" dirty="0" smtClean="0">
                <a:solidFill>
                  <a:srgbClr val="FF0000"/>
                </a:solidFill>
              </a:rPr>
              <a:t>\]:</a:t>
            </a:r>
            <a:r>
              <a:rPr lang="en-US" i="1" dirty="0" smtClean="0">
                <a:solidFill>
                  <a:srgbClr val="FF0000"/>
                </a:solidFill>
              </a:rPr>
              <a:t>”</a:t>
            </a:r>
          </a:p>
          <a:p>
            <a:pPr lvl="5" algn="l"/>
            <a:r>
              <a:rPr lang="en-US" dirty="0" smtClean="0"/>
              <a:t>				</a:t>
            </a:r>
            <a:endParaRPr lang="en-US" dirty="0" smtClean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1028700"/>
          </a:xfrm>
        </p:spPr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048000"/>
            <a:ext cx="10464800" cy="5410200"/>
          </a:xfrm>
        </p:spPr>
        <p:txBody>
          <a:bodyPr/>
          <a:lstStyle/>
          <a:p>
            <a:pPr algn="l"/>
            <a:r>
              <a:rPr lang="en-US" dirty="0" err="1" smtClean="0"/>
              <a:t>Git</a:t>
            </a:r>
            <a:r>
              <a:rPr lang="en-US" dirty="0" smtClean="0"/>
              <a:t> Official Site</a:t>
            </a:r>
          </a:p>
          <a:p>
            <a:pPr lvl="1" algn="l"/>
            <a:r>
              <a:rPr lang="en-US" dirty="0" smtClean="0">
                <a:hlinkClick r:id="rId2"/>
              </a:rPr>
              <a:t>http://git-scm.com/</a:t>
            </a:r>
            <a:endParaRPr lang="en-US" dirty="0" smtClean="0"/>
          </a:p>
          <a:p>
            <a:pPr lvl="1" algn="l"/>
            <a:r>
              <a:rPr lang="en-US" dirty="0" smtClean="0">
                <a:hlinkClick r:id="rId3"/>
              </a:rPr>
              <a:t>http://gitbook.liuhui998.com/</a:t>
            </a:r>
            <a:endParaRPr lang="en-US" dirty="0" smtClean="0"/>
          </a:p>
          <a:p>
            <a:pPr lvl="1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Learn </a:t>
            </a:r>
            <a:r>
              <a:rPr lang="en-US" dirty="0" err="1" smtClean="0"/>
              <a:t>Git</a:t>
            </a:r>
            <a:r>
              <a:rPr lang="en-US" dirty="0" smtClean="0"/>
              <a:t> via PPT</a:t>
            </a:r>
          </a:p>
          <a:p>
            <a:pPr lvl="1" algn="l"/>
            <a:r>
              <a:rPr lang="en-US" dirty="0" smtClean="0">
                <a:hlinkClick r:id="rId4"/>
              </a:rPr>
              <a:t>http://www.slideshare.net/littlebtc/git-5528339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 is Better than X</a:t>
            </a:r>
          </a:p>
          <a:p>
            <a:pPr lvl="1" algn="l"/>
            <a:r>
              <a:rPr lang="en-US" dirty="0" smtClean="0">
                <a:hlinkClick r:id="rId5"/>
              </a:rPr>
              <a:t>http://zh-cn.whygitisbetterthanx.com/</a:t>
            </a:r>
          </a:p>
          <a:p>
            <a:pPr lvl="5" algn="l"/>
            <a:r>
              <a:rPr lang="en-US" dirty="0" smtClean="0"/>
              <a:t>				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3581400"/>
            <a:ext cx="10464800" cy="1358900"/>
          </a:xfrm>
        </p:spPr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1638300"/>
            <a:ext cx="10464800" cy="1181100"/>
          </a:xfrm>
        </p:spPr>
        <p:txBody>
          <a:bodyPr/>
          <a:lstStyle/>
          <a:p>
            <a:pPr eaLnBrk="1" hangingPunct="1"/>
            <a:r>
              <a:rPr lang="en-US" dirty="0" smtClean="0"/>
              <a:t>About Me</a:t>
            </a: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07000" y="3505200"/>
            <a:ext cx="6527800" cy="4800600"/>
          </a:xfrm>
        </p:spPr>
        <p:txBody>
          <a:bodyPr/>
          <a:lstStyle/>
          <a:p>
            <a:pPr marL="0" indent="0" algn="l" eaLnBrk="1" hangingPunct="1">
              <a:buFont typeface="Wingdings" charset="2"/>
              <a:buChar char="u"/>
            </a:pPr>
            <a:r>
              <a:rPr lang="en-US" dirty="0" smtClean="0"/>
              <a:t>  a.k.a.</a:t>
            </a:r>
            <a:r>
              <a:rPr lang="en-US" altLang="zh-CN" dirty="0" smtClean="0"/>
              <a:t> - </a:t>
            </a:r>
            <a:r>
              <a:rPr lang="en-US" b="1" dirty="0" err="1" smtClean="0">
                <a:solidFill>
                  <a:srgbClr val="FF0000"/>
                </a:solidFill>
              </a:rPr>
              <a:t>yorzi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 algn="l" eaLnBrk="1" hangingPunct="1">
              <a:buFontTx/>
              <a:buNone/>
            </a:pPr>
            <a:r>
              <a:rPr lang="en-US" dirty="0" smtClean="0"/>
              <a:t>     Details - </a:t>
            </a:r>
            <a:r>
              <a:rPr lang="en-US" dirty="0" err="1" smtClean="0"/>
              <a:t>about.me/wangyaodi</a:t>
            </a:r>
            <a:r>
              <a:rPr lang="en-US" dirty="0" smtClean="0"/>
              <a:t>       </a:t>
            </a:r>
          </a:p>
          <a:p>
            <a:pPr marL="0" indent="0" algn="l" eaLnBrk="1" hangingPunct="1">
              <a:buFontTx/>
              <a:buNone/>
            </a:pPr>
            <a:r>
              <a:rPr lang="en-US" dirty="0" smtClean="0">
                <a:solidFill>
                  <a:srgbClr val="800000"/>
                </a:solidFill>
              </a:rPr>
              <a:t>     Senior Engineer at </a:t>
            </a:r>
            <a:r>
              <a:rPr lang="en-US" dirty="0" err="1" smtClean="0">
                <a:solidFill>
                  <a:srgbClr val="800000"/>
                </a:solidFill>
              </a:rPr>
              <a:t>Intridea</a:t>
            </a:r>
            <a:r>
              <a:rPr lang="en-US" dirty="0" smtClean="0">
                <a:solidFill>
                  <a:srgbClr val="800000"/>
                </a:solidFill>
              </a:rPr>
              <a:t> Inc.</a:t>
            </a:r>
          </a:p>
          <a:p>
            <a:pPr marL="0" indent="0" algn="l" eaLnBrk="1" hangingPunct="1">
              <a:buFontTx/>
              <a:buNone/>
            </a:pPr>
            <a:endParaRPr lang="en-US" dirty="0" smtClean="0"/>
          </a:p>
          <a:p>
            <a:pPr marL="0" indent="0" algn="l" eaLnBrk="1" hangingPunct="1">
              <a:buFontTx/>
              <a:buNone/>
            </a:pPr>
            <a:r>
              <a:rPr lang="en-US" dirty="0" smtClean="0"/>
              <a:t>More Links:</a:t>
            </a:r>
          </a:p>
          <a:p>
            <a:pPr marL="0" lvl="1" indent="0" algn="l" eaLnBrk="1" hangingPunct="1"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http://tech.wangyaodi.com</a:t>
            </a:r>
            <a:endParaRPr lang="en-US" dirty="0" smtClean="0"/>
          </a:p>
          <a:p>
            <a:pPr marL="0" lvl="1" indent="0" algn="l" eaLnBrk="1" hangingPunct="1"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http://github.com/yorzi</a:t>
            </a:r>
            <a:endParaRPr lang="en-US" dirty="0" smtClean="0"/>
          </a:p>
          <a:p>
            <a:pPr marL="0" lvl="1" indent="0" algn="l" eaLnBrk="1" hangingPunct="1"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http://twitter.com/yorzi</a:t>
            </a:r>
            <a:endParaRPr lang="en-US" dirty="0" smtClean="0"/>
          </a:p>
          <a:p>
            <a:pPr marL="0" lvl="1" indent="0" algn="l" eaLnBrk="1" hangingPunct="1"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http://more-other-sites/yorzi</a:t>
            </a:r>
            <a:endParaRPr lang="en-US" dirty="0" smtClean="0"/>
          </a:p>
          <a:p>
            <a:pPr marL="0" lvl="1" indent="0" algn="l" eaLnBrk="1" hangingPunct="1">
              <a:buFontTx/>
              <a:buNone/>
            </a:pPr>
            <a:endParaRPr lang="en-US" dirty="0" smtClean="0"/>
          </a:p>
          <a:p>
            <a:pPr marL="0" indent="0" algn="l" eaLnBrk="1" hangingPunct="1">
              <a:buFontTx/>
              <a:buNone/>
            </a:pPr>
            <a:endParaRPr lang="en-US" dirty="0" smtClean="0"/>
          </a:p>
          <a:p>
            <a:pPr marL="0" indent="0" algn="l" eaLnBrk="1" hangingPunct="1">
              <a:buFontTx/>
              <a:buNone/>
            </a:pPr>
            <a:endParaRPr lang="en-US" dirty="0" smtClean="0"/>
          </a:p>
          <a:p>
            <a:pPr marL="0" indent="0" algn="l" eaLnBrk="1" hangingPunct="1">
              <a:buFontTx/>
              <a:buNone/>
            </a:pPr>
            <a:endParaRPr lang="en-US" dirty="0" smtClean="0"/>
          </a:p>
          <a:p>
            <a:pPr marL="0" indent="0" algn="l" eaLnBrk="1" hangingPunct="1">
              <a:buFontTx/>
              <a:buNone/>
            </a:pPr>
            <a:endParaRPr lang="en-US" dirty="0" smtClean="0"/>
          </a:p>
          <a:p>
            <a:pPr marL="0" indent="0" algn="l" eaLnBrk="1" hangingPunct="1">
              <a:buFont typeface="Wingdings" charset="2"/>
              <a:buChar char="v"/>
            </a:pPr>
            <a:endParaRPr lang="en-US" dirty="0"/>
          </a:p>
        </p:txBody>
      </p:sp>
      <p:pic>
        <p:nvPicPr>
          <p:cNvPr id="174084" name="Picture 3" descr="Screen shot 2011-07-09 at 10.11.09 AM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49400" y="35052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085" name="TextBox 4"/>
          <p:cNvSpPr txBox="1">
            <a:spLocks noChangeArrowheads="1"/>
          </p:cNvSpPr>
          <p:nvPr/>
        </p:nvSpPr>
        <p:spPr bwMode="auto">
          <a:xfrm>
            <a:off x="1549400" y="6400800"/>
            <a:ext cx="2743200" cy="13843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 </a:t>
            </a:r>
            <a:r>
              <a:rPr lang="zh-CN" altLang="en-US">
                <a:solidFill>
                  <a:srgbClr val="800000"/>
                </a:solidFill>
              </a:rPr>
              <a:t>王要弟</a:t>
            </a:r>
            <a:endParaRPr lang="en-US" altLang="zh-CN">
              <a:solidFill>
                <a:srgbClr val="800000"/>
              </a:solidFill>
            </a:endParaRPr>
          </a:p>
          <a:p>
            <a:pPr algn="ctr"/>
            <a:r>
              <a:rPr lang="en-US">
                <a:solidFill>
                  <a:srgbClr val="800000"/>
                </a:solidFill>
              </a:rPr>
              <a:t>A</a:t>
            </a:r>
            <a:r>
              <a:rPr lang="en-US" altLang="zh-CN">
                <a:solidFill>
                  <a:srgbClr val="800000"/>
                </a:solidFill>
              </a:rPr>
              <a:t>ndy Wang</a:t>
            </a:r>
            <a:endParaRPr lang="en-US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08-30 at 8.20.0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505200"/>
            <a:ext cx="8980371" cy="1371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73200" y="8763000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http://zh-cn.whygitisbetterthanx.com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7" name="Picture 6" descr="Screen shot 2011-08-30 at 8.36.0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945305"/>
            <a:ext cx="10134600" cy="728429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800000"/>
                </a:solidFill>
              </a:rPr>
              <a:t>Git</a:t>
            </a:r>
            <a:r>
              <a:rPr lang="en-US" b="1" dirty="0" smtClean="0">
                <a:solidFill>
                  <a:srgbClr val="800000"/>
                </a:solidFill>
              </a:rPr>
              <a:t> &amp; </a:t>
            </a:r>
            <a:br>
              <a:rPr lang="en-US" b="1" dirty="0" smtClean="0">
                <a:solidFill>
                  <a:srgbClr val="800000"/>
                </a:solidFill>
              </a:rPr>
            </a:br>
            <a:r>
              <a:rPr lang="en-US" b="1" dirty="0" smtClean="0">
                <a:solidFill>
                  <a:srgbClr val="800000"/>
                </a:solidFill>
              </a:rPr>
              <a:t>Workflow</a:t>
            </a:r>
            <a:endParaRPr lang="en-US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kflow-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3962400"/>
            <a:ext cx="7281292" cy="36669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9800" y="1981200"/>
            <a:ext cx="11277600" cy="1130300"/>
          </a:xfrm>
        </p:spPr>
        <p:txBody>
          <a:bodyPr/>
          <a:lstStyle/>
          <a:p>
            <a:r>
              <a:rPr lang="en-US" sz="6000" dirty="0" smtClean="0"/>
              <a:t>Subversion-Style Workflow</a:t>
            </a:r>
            <a:endParaRPr lang="en-US" sz="6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9800" y="1981200"/>
            <a:ext cx="11277600" cy="1130300"/>
          </a:xfrm>
        </p:spPr>
        <p:txBody>
          <a:bodyPr/>
          <a:lstStyle/>
          <a:p>
            <a:r>
              <a:rPr lang="en-US" sz="6000" dirty="0" smtClean="0"/>
              <a:t>Integration Manager Workflow</a:t>
            </a:r>
            <a:endParaRPr lang="en-US" sz="6000" dirty="0"/>
          </a:p>
        </p:txBody>
      </p:sp>
      <p:pic>
        <p:nvPicPr>
          <p:cNvPr id="6" name="Picture 5" descr="workflow-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115" y="3962400"/>
            <a:ext cx="8698885" cy="3505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kflow-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3581400"/>
            <a:ext cx="8763000" cy="47245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9800" y="1981200"/>
            <a:ext cx="11277600" cy="1130300"/>
          </a:xfrm>
        </p:spPr>
        <p:txBody>
          <a:bodyPr/>
          <a:lstStyle/>
          <a:p>
            <a:r>
              <a:rPr lang="en-US" sz="6000" dirty="0" smtClean="0"/>
              <a:t>Dictator and Lieutenants Workflow</a:t>
            </a:r>
            <a:endParaRPr lang="en-US" sz="60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0" y="3352800"/>
            <a:ext cx="10464800" cy="1358900"/>
          </a:xfrm>
        </p:spPr>
        <p:txBody>
          <a:bodyPr/>
          <a:lstStyle/>
          <a:p>
            <a:r>
              <a:rPr lang="en-US" dirty="0" err="1" smtClean="0">
                <a:solidFill>
                  <a:srgbClr val="800000"/>
                </a:solidFill>
              </a:rPr>
              <a:t>Intridea’s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>
                <a:solidFill>
                  <a:srgbClr val="800000"/>
                </a:solidFill>
              </a:rPr>
              <a:t>Git</a:t>
            </a:r>
            <a:r>
              <a:rPr lang="en-US" dirty="0" smtClean="0">
                <a:solidFill>
                  <a:srgbClr val="800000"/>
                </a:solidFill>
              </a:rPr>
              <a:t>-</a:t>
            </a:r>
            <a:r>
              <a:rPr lang="en-US" dirty="0" smtClean="0">
                <a:solidFill>
                  <a:srgbClr val="800000"/>
                </a:solidFill>
              </a:rPr>
              <a:t>Flow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63930" y="8606135"/>
            <a:ext cx="7019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http://nvie.com/posts/a-successful-git-branching-model/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454400" y="5029200"/>
            <a:ext cx="61221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Vincent </a:t>
            </a:r>
            <a:r>
              <a:rPr lang="en-US" dirty="0" err="1" smtClean="0">
                <a:solidFill>
                  <a:srgbClr val="FF0000"/>
                </a:solidFill>
              </a:rPr>
              <a:t>Driessen</a:t>
            </a:r>
            <a:r>
              <a:rPr lang="en-US" dirty="0" smtClean="0"/>
              <a:t>’ </a:t>
            </a:r>
            <a:r>
              <a:rPr lang="en-US" dirty="0" err="1" smtClean="0"/>
              <a:t>Git</a:t>
            </a:r>
            <a:r>
              <a:rPr lang="en-US" dirty="0" smtClean="0"/>
              <a:t>-Flow</a:t>
            </a:r>
            <a:endParaRPr lang="en-US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Pages>0</Pages>
  <Words>373</Words>
  <Characters>0</Characters>
  <PresentationFormat>Custom</PresentationFormat>
  <Lines>0</Lines>
  <Paragraphs>59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14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Title &amp; Subtitle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Git &amp;  WorkFlow Practice </vt:lpstr>
      <vt:lpstr>About Me</vt:lpstr>
      <vt:lpstr>Slide 3</vt:lpstr>
      <vt:lpstr>Slide 4</vt:lpstr>
      <vt:lpstr>Git &amp;  Workflow</vt:lpstr>
      <vt:lpstr>Subversion-Style Workflow</vt:lpstr>
      <vt:lpstr>Integration Manager Workflow</vt:lpstr>
      <vt:lpstr>Dictator and Lieutenants Workflow</vt:lpstr>
      <vt:lpstr>Intridea’s Git-Flow</vt:lpstr>
      <vt:lpstr>Slide 10</vt:lpstr>
      <vt:lpstr>Tool: GitFlow</vt:lpstr>
      <vt:lpstr>Tool: Git-Goggles</vt:lpstr>
      <vt:lpstr>Git Tricks</vt:lpstr>
      <vt:lpstr>More Resources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Ruby API via Grape  </dc:title>
  <dc:subject/>
  <dc:creator/>
  <cp:keywords/>
  <dc:description/>
  <cp:lastModifiedBy>Andy Wang</cp:lastModifiedBy>
  <cp:revision>28</cp:revision>
  <dcterms:created xsi:type="dcterms:W3CDTF">2011-08-31T01:23:48Z</dcterms:created>
  <dcterms:modified xsi:type="dcterms:W3CDTF">2011-08-31T06:03:24Z</dcterms:modified>
</cp:coreProperties>
</file>