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510748" y="1258942"/>
            <a:ext cx="8878956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3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רשת  חברתית</a:t>
            </a:r>
            <a:endParaRPr lang="he-IL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91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539777" y="402599"/>
            <a:ext cx="88789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הפעלת התוכנית</a:t>
            </a:r>
            <a:endParaRPr lang="he-IL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027980"/>
            <a:ext cx="5064377" cy="37378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5803900" y="2027980"/>
            <a:ext cx="53721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בהרצת קובץ ה</a:t>
            </a:r>
            <a:r>
              <a:rPr lang="en-US" sz="2400" dirty="0"/>
              <a:t>Jar</a:t>
            </a:r>
            <a:r>
              <a:rPr lang="he-IL" sz="2400" dirty="0"/>
              <a:t> יפתח חלון ובו </a:t>
            </a:r>
            <a:r>
              <a:rPr lang="he-IL" sz="2400" dirty="0" err="1"/>
              <a:t>ידרש</a:t>
            </a:r>
            <a:r>
              <a:rPr lang="he-IL" sz="2400" dirty="0"/>
              <a:t> המשתמש להקיש מספר אשר יהווה את גדול המטריצה (</a:t>
            </a:r>
            <a:r>
              <a:rPr lang="en-US" sz="2400" dirty="0" err="1"/>
              <a:t>NxN</a:t>
            </a:r>
            <a:r>
              <a:rPr lang="he-IL" sz="2400" dirty="0"/>
              <a:t>) שעל בסיסה יבנה הגרף שך הרשת החברתית.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מיד לאחר פעולה זו יבנה קובץ </a:t>
            </a:r>
            <a:r>
              <a:rPr lang="en-US" sz="2400" dirty="0"/>
              <a:t>txt</a:t>
            </a:r>
            <a:r>
              <a:rPr lang="he-IL" sz="2400" dirty="0"/>
              <a:t> פשוט אשר יכיל מטריצה של </a:t>
            </a:r>
            <a:r>
              <a:rPr lang="en-US" sz="2400" dirty="0"/>
              <a:t>attributes </a:t>
            </a:r>
            <a:r>
              <a:rPr lang="he-IL" sz="2400" dirty="0"/>
              <a:t> שתכיל את הרשת החברתית בתצורה זמנית של מטריצה.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(הכתיבה לקובץ והקריאה ממנו אינם נצרכים באמת. שלב זה נעשה לשם התרגול בנושא </a:t>
            </a:r>
            <a:r>
              <a:rPr lang="en-US" sz="2400" dirty="0"/>
              <a:t>O</a:t>
            </a:r>
            <a:r>
              <a:rPr lang="he-IL" sz="2400" dirty="0"/>
              <a:t>/</a:t>
            </a:r>
            <a:r>
              <a:rPr lang="en-US" sz="2400" dirty="0"/>
              <a:t>I</a:t>
            </a:r>
            <a:r>
              <a:rPr lang="he-IL" sz="2400" dirty="0"/>
              <a:t>).</a:t>
            </a:r>
          </a:p>
          <a:p>
            <a:pPr algn="r" rtl="1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70944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539777" y="402599"/>
            <a:ext cx="88789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הפעלת התוכנית</a:t>
            </a:r>
            <a:endParaRPr lang="he-IL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4900" y="2027980"/>
            <a:ext cx="499110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לאחר מכן הקוד יקרא מהקובץ </a:t>
            </a:r>
            <a:r>
              <a:rPr lang="en-US" sz="2400" dirty="0"/>
              <a:t>txt</a:t>
            </a:r>
            <a:r>
              <a:rPr lang="he-IL" sz="2400" dirty="0"/>
              <a:t> </a:t>
            </a:r>
          </a:p>
          <a:p>
            <a:pPr algn="r" rtl="1"/>
            <a:r>
              <a:rPr lang="he-IL" sz="2400" dirty="0"/>
              <a:t>    ויצור גרף של הרשת החברתית שמכיל        	את ה</a:t>
            </a:r>
            <a:r>
              <a:rPr lang="en-US" sz="2400" dirty="0"/>
              <a:t>attributes</a:t>
            </a:r>
            <a:r>
              <a:rPr lang="he-IL" sz="2400" dirty="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למשתמש יוצג החלון הזה: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בעת לחיצה על כפתורי האינדקסים השונים יוצגו ה</a:t>
            </a:r>
            <a:r>
              <a:rPr lang="en-US" sz="2400" dirty="0"/>
              <a:t>attributes</a:t>
            </a:r>
            <a:r>
              <a:rPr lang="he-IL" sz="2400" dirty="0"/>
              <a:t> המשותפים לחברים ברשת.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כאשר לא יהיו קשרים יודפס:</a:t>
            </a:r>
            <a:r>
              <a:rPr lang="en-US" sz="2400" b="1" dirty="0"/>
              <a:t>NOTHING</a:t>
            </a:r>
            <a:r>
              <a:rPr lang="he-IL" sz="2400" b="1" dirty="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כשאר ילחץ כפתור חבר והקשר עם עצמו </a:t>
            </a:r>
            <a:r>
              <a:rPr lang="en-US" sz="2400" dirty="0"/>
              <a:t>(</a:t>
            </a:r>
            <a:r>
              <a:rPr lang="en-US" sz="2400" dirty="0" err="1"/>
              <a:t>i,i</a:t>
            </a:r>
            <a:r>
              <a:rPr lang="en-US" sz="2400" dirty="0"/>
              <a:t>) </a:t>
            </a:r>
            <a:r>
              <a:rPr lang="he-IL" sz="2400" dirty="0"/>
              <a:t> יודפס:</a:t>
            </a:r>
            <a:r>
              <a:rPr lang="en-US" sz="2400" b="1" dirty="0"/>
              <a:t>MYSELF</a:t>
            </a:r>
            <a:r>
              <a:rPr lang="he-IL" sz="2400" dirty="0"/>
              <a:t>.</a:t>
            </a:r>
            <a:endParaRPr lang="en-US" sz="24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2170136"/>
            <a:ext cx="5994399" cy="40128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2069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539777" y="402599"/>
            <a:ext cx="88789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קריאת התוצאות</a:t>
            </a:r>
            <a:endParaRPr lang="he-IL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00" y="2027980"/>
            <a:ext cx="105791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כפי שצוין מקודם, הקריאה נעשית מקובץ </a:t>
            </a:r>
            <a:r>
              <a:rPr lang="en-US" sz="2400" dirty="0"/>
              <a:t>txt</a:t>
            </a:r>
            <a:r>
              <a:rPr lang="he-IL" sz="2400" dirty="0"/>
              <a:t> פשוט אשר מכיל ייצוג מטריציוני  של הרשת החברתית.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כל שורה במטריצה מייצגת חבר ברשת, וכל תא שלו מכיל את רשימת ה</a:t>
            </a:r>
            <a:r>
              <a:rPr lang="en-US" sz="2400" dirty="0"/>
              <a:t>attributes</a:t>
            </a:r>
            <a:r>
              <a:rPr lang="he-IL" sz="2400" dirty="0"/>
              <a:t> המשותפת עם החבר הרלוונטי.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הקריאה, בפועל, מתבצעת ע"י המחלקה </a:t>
            </a:r>
            <a:r>
              <a:rPr lang="en-US" sz="2400" dirty="0" err="1"/>
              <a:t>BufferedReader</a:t>
            </a:r>
            <a:r>
              <a:rPr lang="he-IL" sz="2400" dirty="0"/>
              <a:t> של </a:t>
            </a:r>
            <a:r>
              <a:rPr lang="en-US" sz="2400" dirty="0"/>
              <a:t>Java</a:t>
            </a:r>
            <a:r>
              <a:rPr lang="he-IL" sz="2400" dirty="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כל שורה שנקראת מתורגמת ל</a:t>
            </a:r>
            <a:r>
              <a:rPr lang="en-US" sz="2400" dirty="0" err="1"/>
              <a:t>ArrayList</a:t>
            </a:r>
            <a:r>
              <a:rPr lang="he-IL" sz="2400" dirty="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הגרף עצמו מיוצג על ידי מערך של </a:t>
            </a:r>
            <a:r>
              <a:rPr lang="en-US" sz="2400" dirty="0" err="1"/>
              <a:t>ArrayList</a:t>
            </a:r>
            <a:r>
              <a:rPr lang="he-IL" sz="2400" dirty="0"/>
              <a:t>-ים.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115658"/>
      </p:ext>
    </p:extLst>
  </p:cSld>
  <p:clrMapOvr>
    <a:masterClrMapping/>
  </p:clrMapOvr>
</p:sld>
</file>

<file path=ppt/theme/theme1.xml><?xml version="1.0" encoding="utf-8"?>
<a:theme xmlns:a="http://schemas.openxmlformats.org/drawingml/2006/main" name="טיפה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196</TotalTime>
  <Words>154</Words>
  <Application>Microsoft Office PowerPoint</Application>
  <PresentationFormat>מסך רחב</PresentationFormat>
  <Paragraphs>18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Tw Cen MT</vt:lpstr>
      <vt:lpstr>טיפה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amichay</dc:creator>
  <cp:lastModifiedBy>amichay</cp:lastModifiedBy>
  <cp:revision>11</cp:revision>
  <dcterms:created xsi:type="dcterms:W3CDTF">2016-09-30T05:40:52Z</dcterms:created>
  <dcterms:modified xsi:type="dcterms:W3CDTF">2016-09-30T08:56:55Z</dcterms:modified>
</cp:coreProperties>
</file>