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2fff02e-3e45-4227-a4f1-0a3b60e04f9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7ca5cffbb9a4b8d" /><Relationship Type="http://schemas.openxmlformats.org/officeDocument/2006/relationships/slideLayout" Target="/ppt/slideLayouts/slideLayout8.xml" Id="R11ac029ad0884368" /><Relationship Type="http://schemas.openxmlformats.org/officeDocument/2006/relationships/hyperlink" Target="https://app.powerbi.com/groups/me/reports/22fff02e-3e45-4227-a4f1-0a3b60e04f9c/?pbi_source=PowerPoint" TargetMode="External" Id="RelId0" /><Relationship Type="http://schemas.openxmlformats.org/officeDocument/2006/relationships/image" Target="/ppt/media/image4.png" Id="imgId1535343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Retail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11/8/2022 4:39:50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11/8/2022 4:35:18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pi ,clusteredColumnChart ,lineClusteredColumnComboChart ,pieChart ,filledMap ,clusteredBarChart ,scatter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35343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Dashboard1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