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301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5AD-100B-4487-944F-63DEE09A7EDD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504C-1205-4A1E-8013-EC8BE7699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5AD-100B-4487-944F-63DEE09A7EDD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504C-1205-4A1E-8013-EC8BE7699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5AD-100B-4487-944F-63DEE09A7EDD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504C-1205-4A1E-8013-EC8BE7699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5AD-100B-4487-944F-63DEE09A7EDD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504C-1205-4A1E-8013-EC8BE7699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5AD-100B-4487-944F-63DEE09A7EDD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504C-1205-4A1E-8013-EC8BE7699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5AD-100B-4487-944F-63DEE09A7EDD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504C-1205-4A1E-8013-EC8BE7699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5AD-100B-4487-944F-63DEE09A7EDD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504C-1205-4A1E-8013-EC8BE7699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5AD-100B-4487-944F-63DEE09A7EDD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504C-1205-4A1E-8013-EC8BE7699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5AD-100B-4487-944F-63DEE09A7EDD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504C-1205-4A1E-8013-EC8BE7699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5AD-100B-4487-944F-63DEE09A7EDD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504C-1205-4A1E-8013-EC8BE7699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5AD-100B-4487-944F-63DEE09A7EDD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504C-1205-4A1E-8013-EC8BE7699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985AD-100B-4487-944F-63DEE09A7EDD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F504C-1205-4A1E-8013-EC8BE76999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dfdf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dfdfdfd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dfdf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dfdf</dc:title>
  <dc:creator>Hiten</dc:creator>
  <cp:lastModifiedBy>Hiten</cp:lastModifiedBy>
  <cp:revision>1</cp:revision>
  <dcterms:created xsi:type="dcterms:W3CDTF">2018-05-12T05:50:55Z</dcterms:created>
  <dcterms:modified xsi:type="dcterms:W3CDTF">2018-05-12T05:51:16Z</dcterms:modified>
</cp:coreProperties>
</file>