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7" y="339508"/>
            <a:ext cx="11145999" cy="62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" y="297664"/>
            <a:ext cx="11668515" cy="65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6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 Trejos</dc:creator>
  <cp:lastModifiedBy>Sara Trejos</cp:lastModifiedBy>
  <cp:revision>6</cp:revision>
  <dcterms:created xsi:type="dcterms:W3CDTF">2015-09-30T13:26:34Z</dcterms:created>
  <dcterms:modified xsi:type="dcterms:W3CDTF">2015-09-30T16:48:17Z</dcterms:modified>
</cp:coreProperties>
</file>