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63" r:id="rId2"/>
    <p:sldId id="264" r:id="rId3"/>
    <p:sldId id="265" r:id="rId4"/>
    <p:sldId id="267" r:id="rId5"/>
    <p:sldId id="258" r:id="rId6"/>
    <p:sldId id="259" r:id="rId7"/>
    <p:sldId id="260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4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9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0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7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1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4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4C37-DF57-4804-920A-6629BFF786C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9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A7F4C37-DF57-4804-920A-6629BFF786C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8E49B62-3C21-4CCD-A7B6-D08E62F24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0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80FAFA-A70A-46F8-89A3-BE3830F22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6BDF4-020E-C5E5-AA61-A352E3ED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sz="5000" dirty="0"/>
              <a:t/>
            </a:r>
            <a:br>
              <a:rPr lang="en-US" sz="5000" dirty="0"/>
            </a:br>
            <a:r>
              <a:rPr lang="en-US" sz="5000" dirty="0"/>
              <a:t>Pulse Width </a:t>
            </a:r>
            <a:r>
              <a:rPr lang="en-US" sz="5000" dirty="0" smtClean="0"/>
              <a:t>Modulation Drawer</a:t>
            </a:r>
            <a:r>
              <a:rPr lang="en-US" sz="5000" dirty="0"/>
              <a:t/>
            </a:r>
            <a:br>
              <a:rPr lang="en-US" sz="5000" dirty="0"/>
            </a:br>
            <a:r>
              <a:rPr lang="en-US" sz="5000" dirty="0"/>
              <a:t/>
            </a:r>
            <a:br>
              <a:rPr lang="en-US" sz="5000" dirty="0"/>
            </a:br>
            <a:r>
              <a:rPr lang="en-US" sz="5000" dirty="0"/>
              <a:t/>
            </a:r>
            <a:br>
              <a:rPr lang="en-US" sz="5000" dirty="0"/>
            </a:br>
            <a:r>
              <a:rPr lang="en-US" sz="5000" u="sng" dirty="0"/>
              <a:t>Amit Graduation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2F26-4922-A4D1-20DB-9EEC6C17C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Introduced by: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Youstina Atef Salama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913671-2169-48A2-A286-D9DBE3CA4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43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20F641-5E5B-97D9-0354-D5FA5409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82" y="365760"/>
            <a:ext cx="9595986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50BA76-6843-3EF8-024C-3B291952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91856"/>
            <a:ext cx="10066461" cy="4388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-PWM drawer works as a mini oscilloscope that is responsible for printing the frequency and the waveform of the generated PWM signal.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-(PWM) is a modulation technique that generates variable-width pulses to represent the amplitude of an analog input signal. The output switching transistor is on more of the time for a high-amplitude signal and off more of the time for a low-amplitude signal.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9EBAA82-3C18-428E-9643-AC8242FED8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278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05DA-C7C3-074E-9E48-19EB3D51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" y="609601"/>
            <a:ext cx="12485111" cy="7096124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- period of a pulse consists of an ON cycle (5V) and an OFF cycle (0V</a:t>
            </a:r>
            <a:r>
              <a:rPr lang="en-US" sz="2400" dirty="0" smtClean="0">
                <a:solidFill>
                  <a:schemeClr val="tx2"/>
                </a:solidFill>
              </a:rPr>
              <a:t>).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The fraction for which the signal is ON over a period is known as 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tx2"/>
                </a:solidFill>
              </a:rPr>
              <a:t> duty cycle.</a:t>
            </a: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     </a:t>
            </a:r>
            <a:b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                                   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50BA76-6843-3EF8-024C-3B291952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4" y="0"/>
            <a:ext cx="11055926" cy="66871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Frequency signals, or other waves, expresses the number of cycles of the repetitive waveform per second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6901F-5E33-9A64-C8F7-4A33CD6A8E11}"/>
              </a:ext>
            </a:extLst>
          </p:cNvPr>
          <p:cNvSpPr txBox="1"/>
          <p:nvPr/>
        </p:nvSpPr>
        <p:spPr>
          <a:xfrm>
            <a:off x="1485900" y="2052918"/>
            <a:ext cx="8639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Duty Cycle (In %) =   </a:t>
            </a:r>
            <a:r>
              <a:rPr lang="en-US" alt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 /total period  *100       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D12CC-5C5A-5911-EB06-01875F619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7" y="5375564"/>
            <a:ext cx="6478438" cy="138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A9A8F191-6B22-44DE-9153-B2C6C14AA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D480185-D231-4D78-A317-CAA8332789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80FAFA-A70A-46F8-89A3-BE3830F22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D3DC8A-A524-1C64-0772-B21CD540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86327"/>
            <a:ext cx="10476992" cy="2660073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400" b="0" dirty="0" smtClean="0">
                <a:solidFill>
                  <a:schemeClr val="tx1"/>
                </a:solidFill>
              </a:rPr>
              <a:t>-PWM applications</a:t>
            </a:r>
            <a:r>
              <a:rPr lang="en-US" sz="3400" b="0" dirty="0">
                <a:solidFill>
                  <a:schemeClr val="tx1"/>
                </a:solidFill>
              </a:rPr>
              <a:t/>
            </a:r>
            <a:br>
              <a:rPr lang="en-US" sz="3400" b="0" dirty="0">
                <a:solidFill>
                  <a:schemeClr val="tx1"/>
                </a:solidFill>
              </a:rPr>
            </a:br>
            <a:r>
              <a:rPr lang="en-US" sz="3400" b="0" dirty="0">
                <a:solidFill>
                  <a:schemeClr val="tx1"/>
                </a:solidFill>
              </a:rPr>
              <a:t>-For example, the PWM is commonly used to control the speed of electric motors, the brightness of lights, ultrasonic cleaning applications, and many more.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13671-2169-48A2-A286-D9DBE3CA4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50BA76-6843-3EF8-024C-3B291952C9D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5367338"/>
            <a:ext cx="8824913" cy="493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0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243E-41A7-B666-0200-72535EC8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5D370-E585-AE81-2A3F-D5E76C0D5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157097"/>
            <a:ext cx="8594725" cy="3694743"/>
          </a:xfrm>
        </p:spPr>
      </p:pic>
    </p:spTree>
    <p:extLst>
      <p:ext uri="{BB962C8B-B14F-4D97-AF65-F5344CB8AC3E}">
        <p14:creationId xmlns:p14="http://schemas.microsoft.com/office/powerpoint/2010/main" val="317063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906E-9322-D1BE-F4B1-7BD2D99A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40BAEA-A9F0-F21D-3550-8C4B7436C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182" y="1094897"/>
            <a:ext cx="9101316" cy="4668206"/>
          </a:xfrm>
        </p:spPr>
      </p:pic>
    </p:spTree>
    <p:extLst>
      <p:ext uri="{BB962C8B-B14F-4D97-AF65-F5344CB8AC3E}">
        <p14:creationId xmlns:p14="http://schemas.microsoft.com/office/powerpoint/2010/main" val="240181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677B-2EB3-1E33-394C-0FC21B08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2F20C-5871-F971-6798-D3DAD157A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573" y="667927"/>
            <a:ext cx="10509400" cy="4837134"/>
          </a:xfrm>
        </p:spPr>
      </p:pic>
    </p:spTree>
    <p:extLst>
      <p:ext uri="{BB962C8B-B14F-4D97-AF65-F5344CB8AC3E}">
        <p14:creationId xmlns:p14="http://schemas.microsoft.com/office/powerpoint/2010/main" val="207373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463F-14B3-751D-5627-55CBB1AF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BD774-81F6-B72D-A64B-2E990F51A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22" y="1053242"/>
            <a:ext cx="10746879" cy="3899740"/>
          </a:xfrm>
        </p:spPr>
      </p:pic>
    </p:spTree>
    <p:extLst>
      <p:ext uri="{BB962C8B-B14F-4D97-AF65-F5344CB8AC3E}">
        <p14:creationId xmlns:p14="http://schemas.microsoft.com/office/powerpoint/2010/main" val="57090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A8F191-6B22-44DE-9153-B2C6C14AA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480185-D231-4D78-A317-CAA8332789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4">
            <a:extLst>
              <a:ext uri="{FF2B5EF4-FFF2-40B4-BE49-F238E27FC236}">
                <a16:creationId xmlns:a16="http://schemas.microsoft.com/office/drawing/2014/main" id="{9080FAFA-A70A-46F8-89A3-BE3830F22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D3DC8A-A524-1C64-0772-B21CD540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b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75913671-2169-48A2-A286-D9DBE3CA4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50BA76-6843-3EF8-024C-3B291952C9D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5367338"/>
            <a:ext cx="8824913" cy="493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09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102</TotalTime>
  <Words>110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Roboto</vt:lpstr>
      <vt:lpstr>Wingdings 2</vt:lpstr>
      <vt:lpstr>View</vt:lpstr>
      <vt:lpstr> Pulse Width Modulation Drawer   Amit Graduation Project </vt:lpstr>
      <vt:lpstr>Introduction</vt:lpstr>
      <vt:lpstr>- period of a pulse consists of an ON cycle (5V) and an OFF cycle (0V).  The fraction for which the signal is ON over a period is known as  the duty cycle.                                               </vt:lpstr>
      <vt:lpstr>-PWM applications -For example, the PWM is commonly used to control the speed of electric motors, the brightness of lights, ultrasonic cleaning applications, and many more. </vt:lpstr>
      <vt:lpstr>Flow Chart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Width Modulation</dc:title>
  <dc:creator>george emad</dc:creator>
  <cp:lastModifiedBy>Youstina.Atef</cp:lastModifiedBy>
  <cp:revision>7</cp:revision>
  <dcterms:created xsi:type="dcterms:W3CDTF">2023-01-08T10:20:29Z</dcterms:created>
  <dcterms:modified xsi:type="dcterms:W3CDTF">2023-02-14T19:17:09Z</dcterms:modified>
</cp:coreProperties>
</file>