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93" d="100"/>
          <a:sy n="93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8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83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30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3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433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78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9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4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F657-1B28-4048-B120-FCCE977377D0}" type="datetimeFigureOut">
              <a:rPr lang="id-ID" smtClean="0"/>
              <a:t>08/12/2015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5728-7013-4DDC-BC23-6BFEB22C22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2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pengandalian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93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1"/>
            <a:ext cx="8229600" cy="4308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dituntut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akuntabilitas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bahaya-bahaya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hak-hak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Data Protection </a:t>
            </a:r>
            <a:r>
              <a:rPr lang="en-US" sz="1600" b="1" dirty="0" err="1" smtClean="0"/>
              <a:t>Comissioner</a:t>
            </a:r>
            <a:r>
              <a:rPr lang="en-US" sz="1600" b="1" dirty="0" smtClean="0"/>
              <a:t> </a:t>
            </a:r>
            <a:r>
              <a:rPr lang="en-US" sz="1600" dirty="0" smtClean="0"/>
              <a:t>or</a:t>
            </a:r>
            <a:r>
              <a:rPr lang="en-US" sz="1600" b="1" dirty="0" smtClean="0"/>
              <a:t> whoever in charge to protect the privacy of data.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Data Protection  </a:t>
            </a:r>
            <a:r>
              <a:rPr lang="en-US" sz="1600" dirty="0" err="1" smtClean="0"/>
              <a:t>Comissioner</a:t>
            </a:r>
            <a:r>
              <a:rPr lang="en-US" sz="1600" dirty="0" smtClean="0"/>
              <a:t> </a:t>
            </a:r>
            <a:r>
              <a:rPr lang="en-US" sz="1600" dirty="0" err="1" smtClean="0"/>
              <a:t>bertujuan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 </a:t>
            </a:r>
            <a:r>
              <a:rPr lang="en-US" sz="1600" dirty="0" err="1" smtClean="0"/>
              <a:t>memastikan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ditegakkan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data-data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“</a:t>
            </a:r>
            <a:r>
              <a:rPr lang="en-US" sz="1600" dirty="0" err="1" smtClean="0"/>
              <a:t>dihargai</a:t>
            </a:r>
            <a:r>
              <a:rPr lang="en-US" sz="1600" dirty="0" smtClean="0"/>
              <a:t>”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ketentuan</a:t>
            </a:r>
            <a:r>
              <a:rPr lang="en-US" sz="1600" dirty="0" smtClean="0"/>
              <a:t>/</a:t>
            </a:r>
            <a:r>
              <a:rPr lang="en-US" sz="1600" dirty="0" err="1" smtClean="0"/>
              <a:t>hukum</a:t>
            </a:r>
            <a:r>
              <a:rPr lang="en-US" sz="1600" dirty="0" smtClean="0"/>
              <a:t>. </a:t>
            </a:r>
            <a:r>
              <a:rPr lang="en-US" sz="1600" dirty="0" err="1" smtClean="0"/>
              <a:t>Jadi</a:t>
            </a:r>
            <a:r>
              <a:rPr lang="en-US" sz="1600" dirty="0" smtClean="0"/>
              <a:t> </a:t>
            </a:r>
            <a:r>
              <a:rPr lang="en-US" sz="1600" dirty="0" err="1" smtClean="0"/>
              <a:t>ketika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/ orang </a:t>
            </a:r>
            <a:r>
              <a:rPr lang="en-US" sz="1600" dirty="0" err="1" smtClean="0"/>
              <a:t>melanggar</a:t>
            </a:r>
            <a:r>
              <a:rPr lang="en-US" sz="1600" dirty="0" smtClean="0"/>
              <a:t> </a:t>
            </a:r>
            <a:r>
              <a:rPr lang="en-US" sz="1600" dirty="0" err="1" smtClean="0"/>
              <a:t>ketentuan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puas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respon</a:t>
            </a:r>
            <a:r>
              <a:rPr lang="en-US" sz="1600" dirty="0" smtClean="0"/>
              <a:t>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 smtClean="0"/>
              <a:t>berkaitan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Data Protection </a:t>
            </a:r>
            <a:r>
              <a:rPr lang="en-US" sz="1600" dirty="0" err="1" smtClean="0"/>
              <a:t>Comissioner-lah</a:t>
            </a:r>
            <a:r>
              <a:rPr lang="en-US" sz="1600" dirty="0" smtClean="0"/>
              <a:t> yang 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dituntut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27535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3" y="133350"/>
            <a:ext cx="82296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akuntabilitas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Akuntabilitas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d-ID" sz="1600" dirty="0" smtClean="0"/>
              <a:t>ciri-ciri dari sistem </a:t>
            </a:r>
            <a:r>
              <a:rPr lang="en-US" sz="1600" dirty="0" smtClean="0"/>
              <a:t>, </a:t>
            </a:r>
            <a:r>
              <a:rPr lang="id-ID" sz="1600" dirty="0" smtClean="0"/>
              <a:t>bahwa ada mekanisme yang </a:t>
            </a:r>
            <a:r>
              <a:rPr lang="id-ID" sz="1600" b="1" dirty="0" smtClean="0"/>
              <a:t>menentukan siapa yang melakukan tindakan yang bertanggung jawab, siapa yang bertanggung jawab</a:t>
            </a:r>
            <a:r>
              <a:rPr lang="id-ID" sz="1600" dirty="0" smtClean="0"/>
              <a:t>. Sistem dan situasi yang sulit menentukan siapa yang mengambil tindakan apa akan gagal melakukan analisi etika atau tindakan etika.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r>
              <a:rPr lang="en-US" sz="1050" b="1" dirty="0" smtClean="0"/>
              <a:t>		</a:t>
            </a:r>
          </a:p>
          <a:p>
            <a:pPr marL="0" indent="0">
              <a:buNone/>
            </a:pPr>
            <a:r>
              <a:rPr lang="en-US" sz="1050" b="1" dirty="0"/>
              <a:t>	</a:t>
            </a:r>
            <a:r>
              <a:rPr lang="en-US" sz="1050" b="1" dirty="0" smtClean="0"/>
              <a:t>(October 2009 , “Data </a:t>
            </a:r>
            <a:r>
              <a:rPr lang="en-US" sz="1050" b="1" dirty="0"/>
              <a:t>Protection Accountability: The Essential </a:t>
            </a:r>
            <a:r>
              <a:rPr lang="en-US" sz="1050" b="1" dirty="0" smtClean="0"/>
              <a:t>Elements</a:t>
            </a:r>
            <a:r>
              <a:rPr lang="id-ID" sz="1050" b="1" dirty="0" smtClean="0"/>
              <a:t>A </a:t>
            </a:r>
            <a:r>
              <a:rPr lang="id-ID" sz="1050" b="1" dirty="0"/>
              <a:t>Document </a:t>
            </a:r>
            <a:r>
              <a:rPr lang="id-ID" sz="1050" b="1" dirty="0" smtClean="0"/>
              <a:t>for</a:t>
            </a:r>
            <a:r>
              <a:rPr lang="en-US" sz="1050" b="1" dirty="0" smtClean="0"/>
              <a:t> </a:t>
            </a:r>
            <a:r>
              <a:rPr lang="id-ID" sz="1050" b="1" dirty="0" smtClean="0"/>
              <a:t>Discussio</a:t>
            </a:r>
            <a:r>
              <a:rPr lang="en-US" sz="1050" b="1" dirty="0" smtClean="0"/>
              <a:t>n”)</a:t>
            </a:r>
            <a:endParaRPr lang="id-ID" sz="10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150"/>
            <a:ext cx="4724400" cy="244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1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i="1" dirty="0" smtClean="0"/>
              <a:t>How to and control measure it?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i="1" dirty="0" smtClean="0"/>
              <a:t>confidence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 total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organissasi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/orang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akutntabel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peraturannya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Dan 3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(</a:t>
            </a:r>
            <a:r>
              <a:rPr lang="en-US" dirty="0" err="1" smtClean="0"/>
              <a:t>detilnya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 smtClean="0"/>
              <a:t>ommitment (</a:t>
            </a:r>
            <a:r>
              <a:rPr lang="en-US" dirty="0" err="1" smtClean="0"/>
              <a:t>komitmen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</a:t>
            </a:r>
            <a:r>
              <a:rPr lang="en-US" dirty="0" smtClean="0"/>
              <a:t>olicies (</a:t>
            </a:r>
            <a:r>
              <a:rPr lang="en-US" dirty="0" err="1" smtClean="0"/>
              <a:t>kebijakan</a:t>
            </a:r>
            <a:r>
              <a:rPr lang="en-US" dirty="0" smtClean="0"/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erformance mechanisms  (</a:t>
            </a:r>
            <a:r>
              <a:rPr lang="en-US" dirty="0" err="1" smtClean="0"/>
              <a:t>performa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44507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5 </a:t>
            </a:r>
            <a:r>
              <a:rPr lang="en-US" dirty="0"/>
              <a:t>essential elements of accountability: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adopsi</a:t>
            </a:r>
            <a:r>
              <a:rPr lang="en-US" dirty="0" smtClean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internal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,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tools, </a:t>
            </a:r>
            <a:r>
              <a:rPr lang="en-US" dirty="0" err="1" smtClean="0"/>
              <a:t>pelatihan</a:t>
            </a:r>
            <a:r>
              <a:rPr lang="en-US" dirty="0" smtClean="0"/>
              <a:t>, </a:t>
            </a:r>
            <a:r>
              <a:rPr lang="en-US" dirty="0" err="1" smtClean="0"/>
              <a:t>edukasi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internal.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smtClean="0"/>
              <a:t>review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asusransi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Transparensi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remediasi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67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215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Akuntabilitas dan pengandalian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Akuntabilitas dan pengandalian</dc:title>
  <dc:creator>eka vakri</dc:creator>
  <cp:lastModifiedBy>eka vakri</cp:lastModifiedBy>
  <cp:revision>6</cp:revision>
  <dcterms:created xsi:type="dcterms:W3CDTF">2015-12-08T03:39:32Z</dcterms:created>
  <dcterms:modified xsi:type="dcterms:W3CDTF">2015-12-08T04:40:00Z</dcterms:modified>
</cp:coreProperties>
</file>