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0" r:id="rId3"/>
    <p:sldId id="301" r:id="rId4"/>
    <p:sldId id="308" r:id="rId5"/>
    <p:sldId id="302" r:id="rId6"/>
    <p:sldId id="303" r:id="rId7"/>
    <p:sldId id="304" r:id="rId8"/>
    <p:sldId id="305" r:id="rId9"/>
    <p:sldId id="306" r:id="rId10"/>
    <p:sldId id="307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61"/>
    <a:srgbClr val="F8B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5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B2309-A70E-B844-8AD8-586E4C82EB36}" type="datetimeFigureOut">
              <a:rPr lang="en-US" smtClean="0"/>
              <a:t>08/12/15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FE6A5-FB0A-1D41-BAB0-178EC84B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AC40-7941-41AB-BF3B-8AB0C9C53B5D}" type="datetimeFigureOut">
              <a:rPr lang="en-US" smtClean="0"/>
              <a:pPr/>
              <a:t>08/12/15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590800" y="1352550"/>
            <a:ext cx="6324600" cy="1102519"/>
          </a:xfrm>
        </p:spPr>
        <p:txBody>
          <a:bodyPr>
            <a:noAutofit/>
          </a:bodyPr>
          <a:lstStyle/>
          <a:p>
            <a:pPr algn="r"/>
            <a:r>
              <a:rPr lang="en-US" sz="3600" dirty="0" err="1" smtClean="0"/>
              <a:t>Masalah</a:t>
            </a:r>
            <a:r>
              <a:rPr lang="en-US" sz="3600" dirty="0" smtClean="0"/>
              <a:t> </a:t>
            </a:r>
            <a:r>
              <a:rPr lang="en-US" sz="3600" dirty="0" err="1" smtClean="0"/>
              <a:t>Sosial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Etika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Keamanan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endParaRPr lang="en-US" sz="3600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4343400" y="2647950"/>
            <a:ext cx="6400800" cy="1314450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smtClean="0"/>
              <a:t>Des 2015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 smtClean="0"/>
              <a:t>hidup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err="1" smtClean="0"/>
              <a:t>Institusi</a:t>
            </a:r>
            <a:r>
              <a:rPr lang="en-US" dirty="0" smtClean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3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14600" y="241935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THANK YOU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D:\SEMUA YANG PATEN ADA DISINI\logo ugm BAKUI\akarjulang_biru_transp (1) -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200150"/>
            <a:ext cx="2375126" cy="3194050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6172200" y="1276350"/>
            <a:ext cx="0" cy="2743200"/>
          </a:xfrm>
          <a:prstGeom prst="line">
            <a:avLst/>
          </a:prstGeom>
          <a:ln w="381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err="1"/>
              <a:t>Etika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/>
              <a:t>(ethics)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, yang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moral yang </a:t>
            </a:r>
            <a:r>
              <a:rPr lang="en-US" dirty="0" err="1"/>
              <a:t>bebas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 smtClean="0"/>
              <a:t>pelakunya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desakan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maraknya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internet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9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yang </a:t>
            </a:r>
            <a:r>
              <a:rPr lang="en-US" dirty="0" err="1"/>
              <a:t>mendesak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endParaRPr lang="en-US" dirty="0"/>
          </a:p>
          <a:p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/>
              <a:t>akuntabilitas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yang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07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14550"/>
            <a:ext cx="8229600" cy="857250"/>
          </a:xfrm>
        </p:spPr>
        <p:txBody>
          <a:bodyPr/>
          <a:lstStyle/>
          <a:p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1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err="1" smtClean="0"/>
              <a:t>Dimensi</a:t>
            </a:r>
            <a:r>
              <a:rPr lang="en-US" dirty="0" smtClean="0"/>
              <a:t> Moral </a:t>
            </a:r>
            <a:r>
              <a:rPr lang="en-US" dirty="0" err="1" smtClean="0"/>
              <a:t>Informasi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00150"/>
            <a:ext cx="5638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26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76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Kepemilikan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intelektual</a:t>
            </a:r>
            <a:r>
              <a:rPr lang="en-US" dirty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smtClean="0"/>
              <a:t>digital,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kepemilikan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hak-hak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orang lain?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Akuntabilitas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pengandalian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akuntabilitas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jawabnya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bahaya-bahaya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kolektif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hak-hak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akuntabilitas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0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apakah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6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285</Words>
  <Application>Microsoft Macintosh PowerPoint</Application>
  <PresentationFormat>On-screen Show (16:9)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Masalah Sosial dan Etika dalam Keamanan Informasi</vt:lpstr>
      <vt:lpstr>Etika </vt:lpstr>
      <vt:lpstr>Etika</vt:lpstr>
      <vt:lpstr>Diskusi Kelompok</vt:lpstr>
      <vt:lpstr>5 Dimensi Moral Informasi</vt:lpstr>
      <vt:lpstr>Kewajiban dan Hak informasi</vt:lpstr>
      <vt:lpstr>Kepemilikan hak dan kewajiban </vt:lpstr>
      <vt:lpstr>Akuntabilitas dan pengandalian </vt:lpstr>
      <vt:lpstr>Kualitas sistem</vt:lpstr>
      <vt:lpstr>Kualitas hidup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Selo Sulistyo</cp:lastModifiedBy>
  <cp:revision>44</cp:revision>
  <dcterms:created xsi:type="dcterms:W3CDTF">2015-01-09T03:42:23Z</dcterms:created>
  <dcterms:modified xsi:type="dcterms:W3CDTF">2015-12-08T00:15:02Z</dcterms:modified>
</cp:coreProperties>
</file>