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05B81-15E0-3EDF-464A-7820D5E010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3FA94C-4758-07EC-4BE8-6DDFF8284B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5A7C05-CD70-CA2A-1761-E8AF3E333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503F9-0341-4B13-AAF9-F850AEB7CCB0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E5226C-2735-E864-55F0-9ED131310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947A33-214A-3C4A-4C91-1EF8357E1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756B1-66A7-4822-BD7B-8806B9B3C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657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3C20B-476F-6821-87FB-8AB387D45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69D339-94A6-1212-78D2-1966A5BDB4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2275C7-8068-8BCF-24A5-0F97E0655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503F9-0341-4B13-AAF9-F850AEB7CCB0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E182F0-29CE-33A9-3EA1-692C48368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DA1B2C-8002-A448-140F-6FABE7673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756B1-66A7-4822-BD7B-8806B9B3C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002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79CD18-72A5-361A-D66D-A0AD222F86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2210C1-EA78-79FB-3A48-2308CE60B9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D86C8A-D8F1-87E2-A6BB-4FABBE62A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503F9-0341-4B13-AAF9-F850AEB7CCB0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04CB27-9AA8-5C1E-5C05-BD991ECF9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04CBD-2D9A-3BB2-A8BD-238A13961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756B1-66A7-4822-BD7B-8806B9B3C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171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1E19A-6EDB-DF42-8E88-FC14E75FD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1957C2-B24B-F8EB-8A79-F7312B84ED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2B0D6B-05D5-6F78-FA60-56E8E760B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503F9-0341-4B13-AAF9-F850AEB7CCB0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08993E-3DF0-BA04-63F2-AF4A5968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BD931D-2A57-8439-BFD2-D3B1A9F03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756B1-66A7-4822-BD7B-8806B9B3C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768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D273B-7154-14AC-EEF2-C55641404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238AB5-AACC-5C94-3BB1-8E5713250E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019EDA-3B4B-8494-E36F-176189EED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503F9-0341-4B13-AAF9-F850AEB7CCB0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D2602-5830-D6B4-AF42-0D76D568A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FDA991-6955-80FA-D7A8-43B96E66A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756B1-66A7-4822-BD7B-8806B9B3C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518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DF13D-866E-7D71-FC3D-2CECC75E5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95BCC-15DD-017B-8D17-DBC801C386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BDE36D-1E7C-9B2E-335A-5DF04BD065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4A8253-20F9-4D60-5605-CF2350C56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503F9-0341-4B13-AAF9-F850AEB7CCB0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7B24EE-E659-5086-06B1-4E20734D3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4EA21B-5ED1-EC78-E899-7CDF779F0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756B1-66A7-4822-BD7B-8806B9B3C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645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3C818-DE3B-4BF9-8070-A4B31CD53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2C6314-C752-689B-B928-68CCD151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90E3F6-A985-77E3-1A29-9ED36B39FF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6D9FE7-5AA7-F601-A9F3-AE7CF93557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F47EA4-B804-815B-4CD5-8A9281733A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71230A-F39D-86E8-5FB2-06A45B47E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503F9-0341-4B13-AAF9-F850AEB7CCB0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8745ED-C70E-20E5-5284-745966393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FB9821-4F67-6221-FA41-1E0341E63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756B1-66A7-4822-BD7B-8806B9B3C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526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C174B-FE85-5AA8-5516-3A4F33AE3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226F2E-F57A-4B07-D457-4D89C72E8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503F9-0341-4B13-AAF9-F850AEB7CCB0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CB418C-DE2E-4259-EC72-92EBA708E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B7F4D7-A803-84DF-A73B-CDEC797CE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756B1-66A7-4822-BD7B-8806B9B3C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709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6A2A33-E060-3F62-7713-73564D9CA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503F9-0341-4B13-AAF9-F850AEB7CCB0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1294D2-90C7-2CEB-E4C5-3972D32BF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F2A437-6125-12D2-378F-57B22A88F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756B1-66A7-4822-BD7B-8806B9B3C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800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D50D1-CCFD-1183-273A-848AF2383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C9DDB-903C-4C1D-B72C-D014480AD9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13B834-6E01-9203-C696-DBBA837ECD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63F212-6040-395A-0CC3-CB9D3B6BF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503F9-0341-4B13-AAF9-F850AEB7CCB0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F03770-4757-D9C5-8B3E-CDBFAE065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4FBEF6-C42D-AFD8-B57E-A05402FFB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756B1-66A7-4822-BD7B-8806B9B3C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484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DB006-480F-6265-33D0-A8A17352B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2C80D7-718A-420C-826B-35A0C31E71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3C7DD8-A8A7-44A7-185A-918E0AF727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E6A1E8-9540-957A-2FE3-C5D75ADC7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503F9-0341-4B13-AAF9-F850AEB7CCB0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F3D418-EC13-01D5-0C1A-E539098B4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0F6E9D-B0EF-D9AB-CB5A-465BF9F60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756B1-66A7-4822-BD7B-8806B9B3C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138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6BA727-BDBB-4945-47E8-37281E6FB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622B22-6752-E408-03C8-A0A5683DA9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F45666-A9CD-551A-96D4-3F236D306C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4503F9-0341-4B13-AAF9-F850AEB7CCB0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D58C2F-D735-EED0-6908-6C444FEAFC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98B22B-BFB9-EDB1-163D-976B7C380A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4756B1-66A7-4822-BD7B-8806B9B3C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371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14792-3987-D0CF-ACE4-9EEB2769D5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5ADCE9-B00C-992C-69E3-14460D3670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482BAC-2E58-76E0-1DA4-C93BB31EE1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149" y="155275"/>
            <a:ext cx="12123433" cy="6393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239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F7841-EB6D-D5D0-1C68-3C3447289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F070F84-5613-9BD4-0E71-45DA920BB1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131" y="650398"/>
            <a:ext cx="11596574" cy="5557203"/>
          </a:xfrm>
        </p:spPr>
      </p:pic>
    </p:spTree>
    <p:extLst>
      <p:ext uri="{BB962C8B-B14F-4D97-AF65-F5344CB8AC3E}">
        <p14:creationId xmlns:p14="http://schemas.microsoft.com/office/powerpoint/2010/main" val="331302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88920-6D1F-9A4E-9785-BEBCC52F0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811"/>
            <a:ext cx="10515600" cy="1325563"/>
          </a:xfrm>
        </p:spPr>
        <p:txBody>
          <a:bodyPr/>
          <a:lstStyle/>
          <a:p>
            <a:r>
              <a:rPr lang="en-US" dirty="0"/>
              <a:t>Sign up page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4E1374C-F404-E6B7-8FD9-BC3D967429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4854" y="1127760"/>
            <a:ext cx="9485866" cy="5589429"/>
          </a:xfrm>
        </p:spPr>
      </p:pic>
    </p:spTree>
    <p:extLst>
      <p:ext uri="{BB962C8B-B14F-4D97-AF65-F5344CB8AC3E}">
        <p14:creationId xmlns:p14="http://schemas.microsoft.com/office/powerpoint/2010/main" val="3837606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1BDDF-AD25-7A4B-6583-CE728C5B9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 page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D2A5DA9-AE0D-657F-9468-47B798AC19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3812" y="1635108"/>
            <a:ext cx="7258907" cy="4592655"/>
          </a:xfrm>
        </p:spPr>
      </p:pic>
    </p:spTree>
    <p:extLst>
      <p:ext uri="{BB962C8B-B14F-4D97-AF65-F5344CB8AC3E}">
        <p14:creationId xmlns:p14="http://schemas.microsoft.com/office/powerpoint/2010/main" val="3284771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2E2E0-6E06-33FF-4C7D-4F2BBE85A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8141"/>
            <a:ext cx="10515600" cy="132556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484AF2A-6347-500B-6A1C-5FD336BA1E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8000" y="1130232"/>
            <a:ext cx="10283665" cy="5629627"/>
          </a:xfrm>
        </p:spPr>
      </p:pic>
    </p:spTree>
    <p:extLst>
      <p:ext uri="{BB962C8B-B14F-4D97-AF65-F5344CB8AC3E}">
        <p14:creationId xmlns:p14="http://schemas.microsoft.com/office/powerpoint/2010/main" val="2571343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285BD-FE8E-DA5B-D601-409C92249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34A3B64-D587-934A-0A23-7865C1DEC5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5821" y="965200"/>
            <a:ext cx="9642024" cy="5527675"/>
          </a:xfrm>
        </p:spPr>
      </p:pic>
    </p:spTree>
    <p:extLst>
      <p:ext uri="{BB962C8B-B14F-4D97-AF65-F5344CB8AC3E}">
        <p14:creationId xmlns:p14="http://schemas.microsoft.com/office/powerpoint/2010/main" val="3016335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B5351-88DD-7BC7-8A71-2B51DB53D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061231E-2CB5-46EC-385E-A42286AFD0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5920" y="834707"/>
            <a:ext cx="10889350" cy="5188586"/>
          </a:xfrm>
        </p:spPr>
      </p:pic>
    </p:spTree>
    <p:extLst>
      <p:ext uri="{BB962C8B-B14F-4D97-AF65-F5344CB8AC3E}">
        <p14:creationId xmlns:p14="http://schemas.microsoft.com/office/powerpoint/2010/main" val="208029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6</Words>
  <Application>Microsoft Office PowerPoint</Application>
  <PresentationFormat>Widescreen</PresentationFormat>
  <Paragraphs>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Sign up page</vt:lpstr>
      <vt:lpstr>About Me page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1</cp:revision>
  <dcterms:created xsi:type="dcterms:W3CDTF">2022-12-12T18:44:54Z</dcterms:created>
  <dcterms:modified xsi:type="dcterms:W3CDTF">2022-12-12T21:05:05Z</dcterms:modified>
</cp:coreProperties>
</file>