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6A0-AAA5-184C-A626-0CDB44139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Koveah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F192-49E8-6448-928D-794AC246A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Gavriel</a:t>
            </a:r>
            <a:r>
              <a:rPr lang="en-US" dirty="0"/>
              <a:t> Epstein, </a:t>
            </a:r>
            <a:r>
              <a:rPr lang="en-US" dirty="0" err="1"/>
              <a:t>Yair</a:t>
            </a:r>
            <a:r>
              <a:rPr lang="en-US" dirty="0"/>
              <a:t> Fax, </a:t>
            </a:r>
            <a:r>
              <a:rPr lang="en-US" dirty="0" err="1"/>
              <a:t>Avi</a:t>
            </a:r>
            <a:r>
              <a:rPr lang="en-US" dirty="0"/>
              <a:t> Hirsch, Amos Remer, Yosef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1385-7A10-2144-B362-221E2A5A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82E8-E63A-6646-8247-AA935C4D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track the amount of time you read each book/</a:t>
            </a:r>
            <a:r>
              <a:rPr lang="he-IL" dirty="0"/>
              <a:t>ספר</a:t>
            </a:r>
            <a:endParaRPr lang="en-US" dirty="0"/>
          </a:p>
          <a:p>
            <a:r>
              <a:rPr lang="en-US" dirty="0"/>
              <a:t>How much progress you make each time</a:t>
            </a:r>
          </a:p>
          <a:p>
            <a:r>
              <a:rPr lang="en-US" dirty="0"/>
              <a:t>Remind yourself where you left off last time and easily allow you to continue learning</a:t>
            </a:r>
          </a:p>
          <a:p>
            <a:pPr lvl="1"/>
            <a:r>
              <a:rPr lang="en-US" dirty="0"/>
              <a:t>Write a note</a:t>
            </a:r>
          </a:p>
          <a:p>
            <a:pPr lvl="1"/>
            <a:r>
              <a:rPr lang="en-US" dirty="0"/>
              <a:t>Take a picture</a:t>
            </a:r>
          </a:p>
          <a:p>
            <a:pPr lvl="1"/>
            <a:r>
              <a:rPr lang="en-US" dirty="0"/>
              <a:t>Record a voice memo</a:t>
            </a:r>
          </a:p>
        </p:txBody>
      </p:sp>
    </p:spTree>
    <p:extLst>
      <p:ext uri="{BB962C8B-B14F-4D97-AF65-F5344CB8AC3E}">
        <p14:creationId xmlns:p14="http://schemas.microsoft.com/office/powerpoint/2010/main" val="1050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F1CC-EF3C-9442-89C7-BBFCD89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9969"/>
          </a:xfrm>
        </p:spPr>
        <p:txBody>
          <a:bodyPr>
            <a:noAutofit/>
          </a:bodyPr>
          <a:lstStyle/>
          <a:p>
            <a:r>
              <a:rPr lang="en-US" sz="5400" dirty="0"/>
              <a:t>Logo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64BE2-752B-AF4E-8A35-CE8BC79D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311" y="229620"/>
            <a:ext cx="5388543" cy="5388543"/>
          </a:xfrm>
        </p:spPr>
      </p:pic>
    </p:spTree>
    <p:extLst>
      <p:ext uri="{BB962C8B-B14F-4D97-AF65-F5344CB8AC3E}">
        <p14:creationId xmlns:p14="http://schemas.microsoft.com/office/powerpoint/2010/main" val="32044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5929-72FE-B645-B831-97674259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D5144-28FD-2B43-B10D-EAFDB7754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F857FE4-09F4-3543-BB81-EE2A866C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9" y="785813"/>
            <a:ext cx="9703593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2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A4A74-4073-6D4C-B6A3-1029D5CD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245875"/>
            <a:ext cx="3396343" cy="5592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2C721-55BC-6D4A-A4A1-0DDBD506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13" y="245875"/>
            <a:ext cx="3415792" cy="55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62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Koveah</vt:lpstr>
      <vt:lpstr>Purpose</vt:lpstr>
      <vt:lpstr>Logo</vt:lpstr>
      <vt:lpstr>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Koveah</dc:title>
  <dc:creator>Amos Remer</dc:creator>
  <cp:lastModifiedBy>Amos Remer</cp:lastModifiedBy>
  <cp:revision>8</cp:revision>
  <dcterms:created xsi:type="dcterms:W3CDTF">2018-03-11T18:00:01Z</dcterms:created>
  <dcterms:modified xsi:type="dcterms:W3CDTF">2018-03-11T19:27:38Z</dcterms:modified>
</cp:coreProperties>
</file>