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6514" y="2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12FF-803E-4BEC-82AC-520D61486A4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AA54-9FDC-4B4D-80C5-EC483FAD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AA54-9FDC-4B4D-80C5-EC483FAD9C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4495800" y="1761744"/>
            <a:ext cx="1261872" cy="896112"/>
            <a:chOff x="4495800" y="1761744"/>
            <a:chExt cx="1261872" cy="896112"/>
          </a:xfrm>
        </p:grpSpPr>
        <p:sp>
          <p:nvSpPr>
            <p:cNvPr id="4" name="Oval 3"/>
            <p:cNvSpPr/>
            <p:nvPr/>
          </p:nvSpPr>
          <p:spPr>
            <a:xfrm>
              <a:off x="4820611" y="2139359"/>
              <a:ext cx="273359" cy="273359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4" idx="4"/>
            </p:cNvCxnSpPr>
            <p:nvPr/>
          </p:nvCxnSpPr>
          <p:spPr>
            <a:xfrm flipV="1">
              <a:off x="4957290" y="2412718"/>
              <a:ext cx="0" cy="121493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ular Callout 7"/>
            <p:cNvSpPr/>
            <p:nvPr/>
          </p:nvSpPr>
          <p:spPr>
            <a:xfrm>
              <a:off x="4941570" y="1874579"/>
              <a:ext cx="425892" cy="195323"/>
            </a:xfrm>
            <a:prstGeom prst="wedgeRoundRectCallout">
              <a:avLst>
                <a:gd name="adj1" fmla="val -20833"/>
                <a:gd name="adj2" fmla="val 72548"/>
                <a:gd name="adj3" fmla="val 16667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5290595" y="2213021"/>
              <a:ext cx="106306" cy="151509"/>
            </a:xfrm>
            <a:prstGeom prst="round2Same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226038" y="2496218"/>
              <a:ext cx="1188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29848" y="2367626"/>
              <a:ext cx="62615" cy="136212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336155" y="2367158"/>
              <a:ext cx="62615" cy="136212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495800" y="1761744"/>
              <a:ext cx="1261872" cy="896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93149" y="1761744"/>
            <a:ext cx="1416133" cy="1057656"/>
            <a:chOff x="5793149" y="1761744"/>
            <a:chExt cx="1416133" cy="1057656"/>
          </a:xfrm>
        </p:grpSpPr>
        <p:sp>
          <p:nvSpPr>
            <p:cNvPr id="34" name="Arc 33"/>
            <p:cNvSpPr/>
            <p:nvPr/>
          </p:nvSpPr>
          <p:spPr>
            <a:xfrm>
              <a:off x="5793149" y="2135549"/>
              <a:ext cx="683851" cy="683851"/>
            </a:xfrm>
            <a:prstGeom prst="arc">
              <a:avLst>
                <a:gd name="adj1" fmla="val 14268561"/>
                <a:gd name="adj2" fmla="val 1970188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947410" y="1761744"/>
              <a:ext cx="1261872" cy="905256"/>
              <a:chOff x="5947410" y="1761744"/>
              <a:chExt cx="1261872" cy="90525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6265795" y="1855470"/>
                <a:ext cx="824615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277225" y="1855470"/>
                <a:ext cx="0" cy="30480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7077325" y="1866959"/>
                <a:ext cx="0" cy="495241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457950" y="2353100"/>
                <a:ext cx="630936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6934200" y="2353100"/>
                <a:ext cx="142297" cy="31390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5947410" y="1761744"/>
                <a:ext cx="1261872" cy="896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381750" y="18669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Patient 1</a:t>
                </a:r>
                <a:br>
                  <a:rPr 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Patient 2</a:t>
                </a:r>
                <a:br>
                  <a:rPr 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Patient 3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7335774" y="2819400"/>
            <a:ext cx="1271016" cy="905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387590" y="3157925"/>
            <a:ext cx="273359" cy="273359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>
            <a:off x="7315200" y="3146495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flipH="1">
            <a:off x="7570470" y="3147060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6200000" flipH="1">
            <a:off x="7458090" y="3030841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 rot="5400000" flipH="1" flipV="1">
            <a:off x="7458090" y="3244201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7347204" y="1752600"/>
            <a:ext cx="1261872" cy="896112"/>
            <a:chOff x="7347204" y="1752600"/>
            <a:chExt cx="1261872" cy="896112"/>
          </a:xfrm>
        </p:grpSpPr>
        <p:sp>
          <p:nvSpPr>
            <p:cNvPr id="55" name="Oval 54"/>
            <p:cNvSpPr/>
            <p:nvPr/>
          </p:nvSpPr>
          <p:spPr>
            <a:xfrm>
              <a:off x="7414030" y="2114976"/>
              <a:ext cx="202160" cy="20216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endCxn id="55" idx="4"/>
            </p:cNvCxnSpPr>
            <p:nvPr/>
          </p:nvCxnSpPr>
          <p:spPr>
            <a:xfrm flipV="1">
              <a:off x="7515110" y="2317136"/>
              <a:ext cx="0" cy="10335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347204" y="1752600"/>
              <a:ext cx="1261872" cy="896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861362" y="2248773"/>
              <a:ext cx="219648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7520940" y="2004060"/>
              <a:ext cx="30175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7532486" y="2004060"/>
              <a:ext cx="0" cy="104705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811147" y="2008007"/>
              <a:ext cx="0" cy="170125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611418" y="2178132"/>
              <a:ext cx="21031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748378" y="2180910"/>
              <a:ext cx="62769" cy="1089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97140" y="2282190"/>
              <a:ext cx="1645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153170" y="2113834"/>
              <a:ext cx="202160" cy="20216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endCxn id="113" idx="4"/>
            </p:cNvCxnSpPr>
            <p:nvPr/>
          </p:nvCxnSpPr>
          <p:spPr>
            <a:xfrm flipV="1">
              <a:off x="8254250" y="2315994"/>
              <a:ext cx="0" cy="10335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 Same Side Corner Rectangle 114"/>
            <p:cNvSpPr/>
            <p:nvPr/>
          </p:nvSpPr>
          <p:spPr>
            <a:xfrm>
              <a:off x="8443428" y="2077680"/>
              <a:ext cx="78168" cy="92651"/>
            </a:xfrm>
            <a:prstGeom prst="round2Same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8388338" y="2250860"/>
              <a:ext cx="100584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8398760" y="2172224"/>
              <a:ext cx="46042" cy="8329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8476928" y="2171938"/>
              <a:ext cx="46042" cy="8329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436217" y="1985212"/>
              <a:ext cx="4711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WWW</a:t>
              </a:r>
              <a:endParaRPr 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28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Ye</dc:creator>
  <cp:lastModifiedBy>Patrick Ye</cp:lastModifiedBy>
  <cp:revision>8</cp:revision>
  <dcterms:created xsi:type="dcterms:W3CDTF">2011-10-01T21:53:08Z</dcterms:created>
  <dcterms:modified xsi:type="dcterms:W3CDTF">2011-10-01T23:45:41Z</dcterms:modified>
</cp:coreProperties>
</file>