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3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7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2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March 1,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6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March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05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04FD4-60B5-7745-AE78-C01ED6747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dirty="0"/>
              <a:t>Slide with a house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208A-FE16-A943-8EA3-1514E8A6E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r>
              <a:rPr lang="en-US" sz="6400" dirty="0"/>
              <a:t>How pretty!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lue house on top of the lake">
            <a:extLst>
              <a:ext uri="{FF2B5EF4-FFF2-40B4-BE49-F238E27FC236}">
                <a16:creationId xmlns:a16="http://schemas.microsoft.com/office/drawing/2014/main" id="{0C71539E-05F3-4FDA-9FA8-104A0B000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1" r="22595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8306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22333B"/>
      </a:dk2>
      <a:lt2>
        <a:srgbClr val="E2E3E8"/>
      </a:lt2>
      <a:accent1>
        <a:srgbClr val="A9A180"/>
      </a:accent1>
      <a:accent2>
        <a:srgbClr val="9BA672"/>
      </a:accent2>
      <a:accent3>
        <a:srgbClr val="8FA980"/>
      </a:accent3>
      <a:accent4>
        <a:srgbClr val="76AD78"/>
      </a:accent4>
      <a:accent5>
        <a:srgbClr val="81AB94"/>
      </a:accent5>
      <a:accent6>
        <a:srgbClr val="74AAA3"/>
      </a:accent6>
      <a:hlink>
        <a:srgbClr val="6978A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Bell MT</vt:lpstr>
      <vt:lpstr>Calibri Light</vt:lpstr>
      <vt:lpstr>ThinLineVTI</vt:lpstr>
      <vt:lpstr>Slide with a house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with a house </dc:title>
  <dc:creator>Thomas Kerr</dc:creator>
  <cp:lastModifiedBy>Thomas Kerr</cp:lastModifiedBy>
  <cp:revision>1</cp:revision>
  <dcterms:created xsi:type="dcterms:W3CDTF">2022-03-02T00:18:33Z</dcterms:created>
  <dcterms:modified xsi:type="dcterms:W3CDTF">2022-03-02T00:19:03Z</dcterms:modified>
</cp:coreProperties>
</file>