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E929-75B2-0648-95B9-E1BCE641C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4848B-3CDB-844A-8E66-90E1F4E15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D288-9139-4C43-8C94-1D1DA6D0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BAB3-BC68-3F4B-85EA-9BE4EE83DBC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4C42B-74B4-9F40-AB90-6E5EB0E0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0130C-F948-2D45-BA8F-82C1BA31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B2EC-42BB-F448-AACF-F8BA45B8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42B9-D023-8443-B190-87D361DE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B80E7-8DB1-0B44-AE7E-FF69B2C03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ECBE-A9D7-EF4C-8D49-AE6595B7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BAB3-BC68-3F4B-85EA-9BE4EE83DBC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5AF83-4526-7041-BDD7-434019F4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CB249-FE1C-A24A-995F-AC4C85C6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B2EC-42BB-F448-AACF-F8BA45B8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1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C060D-7D2E-484C-837C-BE81A29A1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DC076-843E-944B-BCD8-F14996EB3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49BD5-8F68-D142-ABF8-D31E2F46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BAB3-BC68-3F4B-85EA-9BE4EE83DBC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6B3E-7E99-D64B-B155-9AE0F126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B5FA1-D229-F74D-9991-5EA7B848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B2EC-42BB-F448-AACF-F8BA45B8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3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7632-C17C-8F4C-ACA0-03103A79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7993-99D3-7848-930F-06D2B324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9FFDB-0716-EF43-801E-78862717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BAB3-BC68-3F4B-85EA-9BE4EE83DBC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DBD20-7C90-AC4D-AC86-44D39E4E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DDE70-7B08-0A46-9B7A-A462131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B2EC-42BB-F448-AACF-F8BA45B8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6F4B-8B9D-814E-B5EF-9A68427B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53259-D23C-6043-A169-032FC0590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CA9CE-CEF6-4145-A88F-B1E5DD55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BAB3-BC68-3F4B-85EA-9BE4EE83DBC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1263A-36D2-5245-BEE0-DD6D7AAB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B75E9-7ABF-1740-819B-3BD2925B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B2EC-42BB-F448-AACF-F8BA45B8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8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B88A-CB24-D043-848D-48DB0E8B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4993-02F4-DE4A-8759-DC7A90EA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C485B-A783-B84D-832D-7E891CC52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F2CA1-FFEE-6F49-B483-A6331528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BAB3-BC68-3F4B-85EA-9BE4EE83DBC7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52D1-C173-C645-B49C-9B19CC6C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86C61-A87C-4148-8309-EB3B67FC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B2EC-42BB-F448-AACF-F8BA45B8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7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5068-7480-C94E-9059-87FAA360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E4871-6130-784B-ABC5-C546CB13B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DA921-065C-7C40-960A-3376CD90F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9DF9B-2B26-5448-8222-BA1672BC3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23CD9-06A9-4440-ACCF-F6301F32C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48AF3-513A-2B4E-8929-CE77E7D2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BAB3-BC68-3F4B-85EA-9BE4EE83DBC7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97A9A-B655-044D-8BF6-ECAAC3F1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12616-A68D-5742-AA1C-5B33368F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B2EC-42BB-F448-AACF-F8BA45B8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0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EFEA-752E-284A-BF80-A87CCE0D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7D34-9B12-EC47-B0DC-A157B593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BAB3-BC68-3F4B-85EA-9BE4EE83DBC7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5A273-04AE-5D4B-8725-24325498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A72DD-ACF4-884E-A9EE-C95804B4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B2EC-42BB-F448-AACF-F8BA45B8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4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5C132-1290-9547-A176-0115B873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BAB3-BC68-3F4B-85EA-9BE4EE83DBC7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F49D2-B8E5-864C-BBDD-BA3C7F8C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8D3F6-6EA8-4A4C-A92A-2C54143D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B2EC-42BB-F448-AACF-F8BA45B8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3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16D8-B076-D645-B277-95CA1E7B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107F-CCFF-404C-AB83-2E929E45A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AA7C3-FFC5-E142-AFAF-EE6FFE350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C8434-3CF9-B942-AD69-C49CB5D3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BAB3-BC68-3F4B-85EA-9BE4EE83DBC7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70E28-FF57-324C-99DA-CA45DB86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2CD6D-F147-AB47-AB58-F619C93F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B2EC-42BB-F448-AACF-F8BA45B8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2EEE-88C2-CA45-AE99-760C097D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DFFA1-82B8-BF46-BC0B-7BF7037D4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87C46-C476-ED45-B509-7ED1528BE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7690F-4A05-774C-AE87-1ACB73CE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FBAB3-BC68-3F4B-85EA-9BE4EE83DBC7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11A8E-43C2-EE4A-89F8-470CD04A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65549-C128-DB4F-A875-6B5EBBF2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AB2EC-42BB-F448-AACF-F8BA45B8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7D190-1EA1-D34D-89BF-CC7B650C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CBFC6-4A08-9845-9578-D5F4B51B0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84C1D-CF9B-AA42-A1AD-F76E74277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BAB3-BC68-3F4B-85EA-9BE4EE83DBC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BD0B-DADB-CF40-B84C-D97C61200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4819-A348-3A4D-97F5-33BB014B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AB2EC-42BB-F448-AACF-F8BA45B8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B602-BFBA-C843-9B1D-F4332699D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Here’s a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D699C-5513-FF42-AB78-AC7F297E4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the text inside the slide. </a:t>
            </a:r>
            <a:r>
              <a:rPr lang="en-US"/>
              <a:t>Ok.</a:t>
            </a:r>
          </a:p>
        </p:txBody>
      </p:sp>
    </p:spTree>
    <p:extLst>
      <p:ext uri="{BB962C8B-B14F-4D97-AF65-F5344CB8AC3E}">
        <p14:creationId xmlns:p14="http://schemas.microsoft.com/office/powerpoint/2010/main" val="168047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Here’s a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a slide</dc:title>
  <dc:creator>Thomas Kerr</dc:creator>
  <cp:lastModifiedBy>Thomas Kerr</cp:lastModifiedBy>
  <cp:revision>1</cp:revision>
  <dcterms:created xsi:type="dcterms:W3CDTF">2022-03-01T23:58:32Z</dcterms:created>
  <dcterms:modified xsi:type="dcterms:W3CDTF">2022-03-01T23:59:18Z</dcterms:modified>
</cp:coreProperties>
</file>