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74A-BF87-DF7D-E352-8A7541CE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98133-3C1F-362E-0F8C-CF38071B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CBC8-7063-040B-68B9-F25F1FB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208F-DA43-5009-F2DE-D8DFA6D0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5AF3-E275-0064-494E-D5EEECFB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7DE-8C5D-6D67-3E1C-04AB1601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4D010-1D2A-8C5F-9D75-074A121E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B0DF-4F43-3425-9C37-9CA95B6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8051-C26A-13FD-2BC7-3D3AA53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180F-3DFB-0FA8-1819-92FC7B1B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EE323-58F4-F0F6-E369-0B725CF5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5A96-3CBA-F5D9-9D36-20E5A8B2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56C-F2EB-4430-27E4-C87A3C9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9154-50A6-D7FB-3520-914070E9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6006-1869-F332-0C36-370209E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718A-097F-664F-AF87-BEDEBD50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0FB8-8ABC-B398-C64B-6B780283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8CAB-2C96-9BC1-045B-BCDA7334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EAC9-333C-8D46-FBD3-6C8EEFBD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EBB0-3D1F-0818-CE1A-A706563F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45E7-16DF-421F-D723-F863CC4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75AD-0579-76B2-2A66-EC2EDFDE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F1D8-8E3D-858D-20F1-75E2BC5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5981-F837-7A72-5B3F-AF03C6E0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7EE-465C-4899-8910-FD82A3D7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E15-B519-88FE-F791-6DEAC63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3AA3-09B0-5EF5-BBDF-F5EC12180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E8CC0-365F-A807-BC31-678CB8EE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FFFC-6EBE-9391-0C49-04FB21D9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2559-DD30-D1DB-5A98-9CA5894E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76DF-373F-9506-ABF8-501CE57A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EB56-D8B4-0734-7541-BA1CBD0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0C2D-680C-A1B2-F38B-0B7A590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08DE-459D-5947-6616-5AF8B478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ACE17-5DA7-9D59-3B47-C23A0AC2B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3373-7285-AEED-AA0B-6CBEB843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9BD49-6F73-AECD-B56F-BD65BD9A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59829-F169-E88D-F825-A4B0613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9A94-234F-286B-C1AA-9E2180F9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5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AAC5-3D79-CFC1-4F8B-31314C55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24492-0BB5-B19A-267E-422A0BAF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F811B-1B39-8025-383D-25702756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1785F-F2D0-8891-3BC1-193CA30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1FF41-F612-3CD6-3D5D-A8074C29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39EE3-D7E5-7B6E-C6CF-9C0A6070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45DD0-4464-9F19-B62D-8E3B3117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351F-5705-10DD-4250-8AB093E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A4F4-5E88-4F7B-426F-8CC2BC44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980F0-2289-37F4-AD34-A502BA39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934AA-0A98-7800-235F-79D456AA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C88D-F33A-447D-43F2-1BDC1FA2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46FB-7EBE-29C1-4DDC-52204C07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B07E-0587-5C51-BC68-4DE193F0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BF2E-B145-CB4A-7529-C3D70C3C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6514-0937-D213-8669-53EF6D868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E27D-DA2C-99B2-21D6-2460CF4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A624-FCE7-CCD9-17D9-446559D3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523F-D862-4A31-3348-AB0352D4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A8948-63C7-18E9-DF45-CEECDEB0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81B7-5D01-D4B3-5130-6AA87D72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FA64-58FA-7B6F-7D4D-7D638AE0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F6E6-9FAC-48AF-AE8B-78AC11A9C22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8038-DDF3-489F-BB53-798F74489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59DE-E615-734E-6D3A-5BC47CCD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6992-9023-4A53-8D50-00635AD55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introduction" TargetMode="External"/><Relationship Id="rId2" Type="http://schemas.openxmlformats.org/officeDocument/2006/relationships/hyperlink" Target="https://www.youtube.com/watch?v=KxqlJblhzf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lkeysgenerator.com/Random/Security-Encryption-Key-Generator.aspx" TargetMode="External"/><Relationship Id="rId4" Type="http://schemas.openxmlformats.org/officeDocument/2006/relationships/hyperlink" Target="https://mvnrepository.com/artifact/io.jsonwebtok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E0CE8-5CE7-4235-7CDA-9C6AD925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Spring boot &amp; JSON Web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B4472-EC70-F584-B72C-A43FDD04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Spring boot application using JWT as a form of security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3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79EAB-60F6-C6BA-1F9B-C29752AB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 boot setup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9EDAC7-AEB3-4F64-A353-799ACE51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9240"/>
            <a:ext cx="6780700" cy="3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53C9-D88A-7211-DA28-6C69FEE7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JWT dependencies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5427B9-1E3E-A53A-8265-DFABC7A4F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52881"/>
            <a:ext cx="6780700" cy="49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8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ABF30-ABE4-3FB7-7426-51E6A56E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movement steps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05E49D44-5C68-122B-0354-140CA2F3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63066"/>
            <a:ext cx="6780700" cy="4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0B3EA-78F3-1FEA-6345-EB4B46E9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Resources and links.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231E-A8E4-26A3-CB87-59313FE4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https://www.youtube.com/watch?v=KxqlJblhzfI</a:t>
            </a:r>
            <a:endParaRPr lang="en-GB" dirty="0"/>
          </a:p>
          <a:p>
            <a:r>
              <a:rPr lang="en-GB" dirty="0">
                <a:hlinkClick r:id="rId3"/>
              </a:rPr>
              <a:t>https://jwt.io/introduction</a:t>
            </a:r>
            <a:endParaRPr lang="en-GB" dirty="0"/>
          </a:p>
          <a:p>
            <a:r>
              <a:rPr lang="en-GB" dirty="0">
                <a:hlinkClick r:id="rId4"/>
              </a:rPr>
              <a:t>https://mvnrepository.com/artifact/io.jsonwebtoken</a:t>
            </a:r>
            <a:endParaRPr lang="en-GB" dirty="0"/>
          </a:p>
          <a:p>
            <a:r>
              <a:rPr lang="en-GB" dirty="0">
                <a:hlinkClick r:id="rId5"/>
              </a:rPr>
              <a:t>https://www.allkeysgenerator.com/Random/Security-Encryption-Key-Generator.aspx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FB31C-B66E-CD2D-5C87-E5E8E70B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JSON web token(JWT)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C6A5-DF48-F4B2-5961-DE36BB45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is JWT?</a:t>
            </a:r>
          </a:p>
          <a:p>
            <a:r>
              <a:rPr lang="en-GB" sz="2400" dirty="0"/>
              <a:t>When Should we use JWT?</a:t>
            </a:r>
          </a:p>
          <a:p>
            <a:r>
              <a:rPr lang="en-GB" sz="2400" dirty="0"/>
              <a:t>Structure of JWT</a:t>
            </a:r>
          </a:p>
          <a:p>
            <a:r>
              <a:rPr lang="en-GB" sz="2400" dirty="0"/>
              <a:t>Spring boot setup</a:t>
            </a:r>
          </a:p>
          <a:p>
            <a:r>
              <a:rPr lang="en-GB" sz="2400" dirty="0"/>
              <a:t>Dependencies for JWT</a:t>
            </a:r>
          </a:p>
          <a:p>
            <a:r>
              <a:rPr lang="en-GB" sz="2400" dirty="0"/>
              <a:t>Resources and links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8035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E4EE4-EA72-1741-8541-036C29FF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What is JWT?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8CF2-4EF2-591E-3CB8-7CDF4EB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>
                <a:latin typeface="fakt-web"/>
              </a:rPr>
              <a:t>it</a:t>
            </a:r>
            <a:r>
              <a:rPr lang="en-GB" sz="2400" b="0" i="0">
                <a:effectLst/>
                <a:latin typeface="fakt-web"/>
              </a:rPr>
              <a:t> is an open standard (</a:t>
            </a:r>
            <a:r>
              <a:rPr lang="en-GB" sz="2400" b="0" i="0" u="none" strike="noStrike">
                <a:effectLst/>
                <a:latin typeface="fakt-web"/>
                <a:hlinkClick r:id="rId2"/>
              </a:rPr>
              <a:t>RFC 7519</a:t>
            </a:r>
            <a:r>
              <a:rPr lang="en-GB" sz="2400" b="0" i="0">
                <a:effectLst/>
                <a:latin typeface="fakt-web"/>
              </a:rPr>
              <a:t>) that defines a compact and self-contained way for securely transmitting information between parties as a JSON object.</a:t>
            </a:r>
          </a:p>
          <a:p>
            <a:r>
              <a:rPr lang="en-GB" sz="2400">
                <a:latin typeface="fakt-web"/>
              </a:rPr>
              <a:t>It can be verified and trusted because it is digitally signed using HMAC or public/private key pair using RSA or ECDSA 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444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01F67-3523-100B-5107-582B3596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When Should we use JWT?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982C-85BA-6B1D-218F-1D5AC0D4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Authorization: The most common scenario for using JWT. Once the user is logged in, every request made by the user have to include the JWT.</a:t>
            </a:r>
          </a:p>
          <a:p>
            <a:r>
              <a:rPr lang="en-GB" sz="2400"/>
              <a:t>Information Exchange: JWT is a secure way of transmitting information between parties because it signed and trusted by both end.</a:t>
            </a:r>
          </a:p>
        </p:txBody>
      </p:sp>
    </p:spTree>
    <p:extLst>
      <p:ext uri="{BB962C8B-B14F-4D97-AF65-F5344CB8AC3E}">
        <p14:creationId xmlns:p14="http://schemas.microsoft.com/office/powerpoint/2010/main" val="36318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3EF1-FCB2-D0C7-6B44-66232BB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Structure of JWT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D351-D04F-7B32-DC92-297C88DE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JWT consist of three parts. The Header, Payload and signature which are separated by a dots(.)</a:t>
            </a:r>
          </a:p>
          <a:p>
            <a:r>
              <a:rPr lang="en-GB" sz="2400"/>
              <a:t>JWT will typically looks like   xxxxx.yyyyy.zzzz</a:t>
            </a:r>
          </a:p>
          <a:p>
            <a:r>
              <a:rPr lang="en-GB" sz="2400"/>
              <a:t>The X’s being the header, the Y’s the payload and the Z’s the signature.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6377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90311-EA38-028C-F397-7B223C82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Header of a JWT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D398-BA17-9603-55ED-FBA2EEB8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Header have two parts. The type of the token that is JWT, and the signed algorithm being used, such as HMAC, SHA256, or RSA.</a:t>
            </a:r>
          </a:p>
          <a:p>
            <a:endParaRPr lang="en-GB" sz="2000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C0D693D2-E651-3DE9-04A3-3934527FA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800598"/>
            <a:ext cx="5150277" cy="1081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8006D-0D98-B22C-138F-01AC2F86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Payload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7892-C545-6268-E384-03CDC3E5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/>
              <a:t>Payload contains claims which are statements about the user and additional data.</a:t>
            </a:r>
          </a:p>
          <a:p>
            <a:endParaRPr lang="en-GB" sz="200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DE554274-FE27-8330-0D81-7738E96E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716906"/>
            <a:ext cx="5150277" cy="12489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85694-E660-ADDE-0BF4-0D06C7DB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Signature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DD1-BE2D-99C6-7945-292A76AF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/>
              <a:t>The signature is made up of the encoded header, payload, a secret and the algorithm specified in the header.</a:t>
            </a:r>
          </a:p>
          <a:p>
            <a:r>
              <a:rPr lang="en-GB" sz="2000"/>
              <a:t>Using the above it is signed. The signature is used to verify the message wasn’t changed along the way and if there is a private key, it can verify the sender</a:t>
            </a:r>
          </a:p>
          <a:p>
            <a:endParaRPr lang="en-GB" sz="200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47A9B3-CD48-6DB3-3C91-FC0CE8D8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819912"/>
            <a:ext cx="5150277" cy="10429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532A-54C2-26FB-B271-CBEF1C80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The Header, the Payload and the Signature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9038-139D-AB93-1212-BE4A5DB9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/>
              <a:t>The end of the putting all the three part together is a three Base-64 URL strings separated by a dots.</a:t>
            </a:r>
          </a:p>
          <a:p>
            <a:endParaRPr lang="en-GB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5C6DA-66BD-BEC6-4F05-EBF76BD4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742658"/>
            <a:ext cx="5150277" cy="11974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fakt-web</vt:lpstr>
      <vt:lpstr>Office Theme</vt:lpstr>
      <vt:lpstr>Spring boot &amp; JSON Web Token</vt:lpstr>
      <vt:lpstr>JSON web token(JWT)</vt:lpstr>
      <vt:lpstr>What is JWT?</vt:lpstr>
      <vt:lpstr>When Should we use JWT?</vt:lpstr>
      <vt:lpstr>Structure of JWT</vt:lpstr>
      <vt:lpstr>Header of a JWT</vt:lpstr>
      <vt:lpstr>Payload</vt:lpstr>
      <vt:lpstr>Signature</vt:lpstr>
      <vt:lpstr>The Header, the Payload and the Signature</vt:lpstr>
      <vt:lpstr>Spring boot setup</vt:lpstr>
      <vt:lpstr>JWT dependencies</vt:lpstr>
      <vt:lpstr>Data movement steps</vt:lpstr>
      <vt:lpstr>Resources and links.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&amp; JSON Web Token</dc:title>
  <dc:creator>Yoseph Gebrehiwet</dc:creator>
  <cp:lastModifiedBy>Yoseph Gebrehiwet</cp:lastModifiedBy>
  <cp:revision>5</cp:revision>
  <dcterms:created xsi:type="dcterms:W3CDTF">2023-04-25T09:43:35Z</dcterms:created>
  <dcterms:modified xsi:type="dcterms:W3CDTF">2023-04-28T07:52:37Z</dcterms:modified>
</cp:coreProperties>
</file>