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6"/>
  </p:notesMasterIdLst>
  <p:sldIdLst>
    <p:sldId id="331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7" r:id="rId15"/>
    <p:sldId id="348" r:id="rId16"/>
    <p:sldId id="346" r:id="rId17"/>
    <p:sldId id="352" r:id="rId18"/>
    <p:sldId id="307" r:id="rId19"/>
    <p:sldId id="308" r:id="rId20"/>
    <p:sldId id="290" r:id="rId21"/>
    <p:sldId id="349" r:id="rId22"/>
    <p:sldId id="350" r:id="rId23"/>
    <p:sldId id="351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>
        <p:scale>
          <a:sx n="66" d="100"/>
          <a:sy n="66" d="100"/>
        </p:scale>
        <p:origin x="1422" y="372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4EE69E-E796-05D9-36AC-CDBC0E40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36" y="309717"/>
            <a:ext cx="11487530" cy="6312310"/>
          </a:xfrm>
          <a:prstGeom prst="rect">
            <a:avLst/>
          </a:prstGeom>
        </p:spPr>
      </p:pic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971A0637-16B4-4BF3-8F88-000E4275B775}"/>
              </a:ext>
            </a:extLst>
          </p:cNvPr>
          <p:cNvSpPr txBox="1"/>
          <p:nvPr/>
        </p:nvSpPr>
        <p:spPr>
          <a:xfrm>
            <a:off x="0" y="6479634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terminalpulogebang.com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>
            <a:off x="-419336" y="50309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TERMINAL TERPADU PULO GEBANG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7347025" y="5800414"/>
            <a:ext cx="442563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Created by the IT Team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F65B69-5C03-CBF0-129E-7CBD91821EE1}"/>
              </a:ext>
            </a:extLst>
          </p:cNvPr>
          <p:cNvSpPr/>
          <p:nvPr/>
        </p:nvSpPr>
        <p:spPr>
          <a:xfrm>
            <a:off x="938910" y="685552"/>
            <a:ext cx="105058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SISTEM MONITORING</a:t>
            </a:r>
            <a:endParaRPr lang="en-US" sz="7200" b="1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314F2-CDCC-F8FA-0682-D9C075FD1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92371C7-BCAA-2140-2434-50BFAFA11C94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9F7C7-31BF-63BA-938C-492D4DCE3396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7B50D-4F9D-FAE6-7ACF-E88CC82E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" y="515500"/>
            <a:ext cx="5631543" cy="4911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E3320-75BF-DC42-833B-D5C76BF3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0367"/>
            <a:ext cx="5631543" cy="39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D3705-F65D-7F22-B931-AA48877B3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A046926-9A02-1C4C-61FD-394A7C5947AB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C087B-0F35-E0A0-C628-710014255070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4A0CC-31B0-360A-5756-420167E69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60960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2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36D12-2B74-EBCA-3B33-359795F7D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F6B0288-67D5-842D-3699-F0A9B4F88FF4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D2222-C84E-7CF2-BAD8-8126F17CEF42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ECA6D-F006-BB5D-D668-224AC44F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" y="769257"/>
            <a:ext cx="8874109" cy="47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1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72246-B9F0-8E60-25B2-AB5855927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DE368AD-A52D-82B3-3594-8D8DC6E8FB58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E995D2-760F-5705-A243-A1990C195BB7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7D946-BDD5-9D6A-24A0-DA09D0F9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" y="311812"/>
            <a:ext cx="5936343" cy="64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54D70-9070-9E11-E171-F65A4598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0432635-B5ED-94F4-3C7C-F545C8EF2864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4895E8-32D5-961B-741F-DB8E0DD8884F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05A22-B2B6-26B6-A157-C0636A0F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" y="839997"/>
            <a:ext cx="12032343" cy="4586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96F11-1451-8DBC-FA13-B505B5C5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157287"/>
            <a:ext cx="113157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EE3BD-6799-2C20-FDD6-3CB4FC341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D6D3040-7BB8-372B-09D3-6A7EB8542419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95A9E4-DA58-0ABF-DB9C-94EAECEA263A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A9E2D-5BC7-AE56-4BC0-CE91DA77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" y="826362"/>
            <a:ext cx="11916228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3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7AFAFB3-DD11-874F-8CF2-1FBDF4BBF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SISTEM PENGINAPAN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70B8-B7EC-4B8B-8315-69D8115178CD}"/>
              </a:ext>
            </a:extLst>
          </p:cNvPr>
          <p:cNvSpPr txBox="1"/>
          <p:nvPr/>
        </p:nvSpPr>
        <p:spPr>
          <a:xfrm>
            <a:off x="4630057" y="3194504"/>
            <a:ext cx="7266669" cy="3323987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400" dirty="0" err="1">
                <a:latin typeface="+mj-lt"/>
                <a:cs typeface="Arial" pitchFamily="34" charset="0"/>
              </a:rPr>
              <a:t>Untuk</a:t>
            </a:r>
            <a:r>
              <a:rPr lang="en-US" altLang="ko-KR" sz="2400" dirty="0">
                <a:latin typeface="+mj-lt"/>
                <a:cs typeface="Arial" pitchFamily="34" charset="0"/>
              </a:rPr>
              <a:t>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Saat</a:t>
            </a:r>
            <a:r>
              <a:rPr lang="en-US" altLang="ko-KR" sz="2400" dirty="0">
                <a:latin typeface="+mj-lt"/>
                <a:cs typeface="Arial" pitchFamily="34" charset="0"/>
              </a:rPr>
              <a:t>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Ini</a:t>
            </a:r>
            <a:r>
              <a:rPr lang="en-US" altLang="ko-KR" sz="2400" dirty="0">
                <a:latin typeface="+mj-lt"/>
                <a:cs typeface="Arial" pitchFamily="34" charset="0"/>
              </a:rPr>
              <a:t> Tim IT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Menyediakan</a:t>
            </a:r>
            <a:r>
              <a:rPr lang="en-US" altLang="ko-KR" sz="2400" dirty="0">
                <a:latin typeface="+mj-lt"/>
                <a:cs typeface="Arial" pitchFamily="34" charset="0"/>
              </a:rPr>
              <a:t>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Sistem</a:t>
            </a:r>
            <a:r>
              <a:rPr lang="en-US" altLang="ko-KR" sz="2400" dirty="0">
                <a:latin typeface="+mj-lt"/>
                <a:cs typeface="Arial" pitchFamily="34" charset="0"/>
              </a:rPr>
              <a:t>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Penginapan</a:t>
            </a:r>
            <a:r>
              <a:rPr lang="en-US" altLang="ko-KR" sz="2400" dirty="0">
                <a:latin typeface="+mj-lt"/>
                <a:cs typeface="Arial" pitchFamily="34" charset="0"/>
              </a:rPr>
              <a:t>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Untuk</a:t>
            </a:r>
            <a:r>
              <a:rPr lang="en-US" altLang="ko-KR" sz="2400" dirty="0">
                <a:latin typeface="+mj-lt"/>
                <a:cs typeface="Arial" pitchFamily="34" charset="0"/>
              </a:rPr>
              <a:t>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Penumpang</a:t>
            </a:r>
            <a:r>
              <a:rPr lang="en-US" altLang="ko-KR" sz="2400" dirty="0">
                <a:latin typeface="+mj-lt"/>
                <a:cs typeface="Arial" pitchFamily="34" charset="0"/>
              </a:rPr>
              <a:t>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dengan</a:t>
            </a:r>
            <a:r>
              <a:rPr lang="en-US" altLang="ko-KR" sz="2400" dirty="0">
                <a:latin typeface="+mj-lt"/>
                <a:cs typeface="Arial" pitchFamily="34" charset="0"/>
              </a:rPr>
              <a:t> Modul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Sebagai</a:t>
            </a:r>
            <a:r>
              <a:rPr lang="en-US" altLang="ko-KR" sz="2400" dirty="0">
                <a:latin typeface="+mj-lt"/>
                <a:cs typeface="Arial" pitchFamily="34" charset="0"/>
              </a:rPr>
              <a:t>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Berikut</a:t>
            </a:r>
            <a:r>
              <a:rPr lang="en-US" altLang="ko-KR" sz="2400" dirty="0">
                <a:latin typeface="+mj-lt"/>
                <a:cs typeface="Arial" pitchFamily="34" charset="0"/>
              </a:rPr>
              <a:t> :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+mj-lt"/>
                <a:cs typeface="Arial" pitchFamily="34" charset="0"/>
              </a:rPr>
              <a:t>Menu Utama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+mj-lt"/>
                <a:cs typeface="Arial" pitchFamily="34" charset="0"/>
              </a:rPr>
              <a:t>Menu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Pendataan</a:t>
            </a:r>
            <a:r>
              <a:rPr lang="en-US" altLang="ko-KR" sz="2400" dirty="0">
                <a:latin typeface="+mj-lt"/>
                <a:cs typeface="Arial" pitchFamily="34" charset="0"/>
              </a:rPr>
              <a:t> Check-in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+mj-lt"/>
                <a:cs typeface="Arial" pitchFamily="34" charset="0"/>
              </a:rPr>
              <a:t>Menu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Perpanjangan</a:t>
            </a:r>
            <a:r>
              <a:rPr lang="en-US" altLang="ko-KR" sz="2400" dirty="0">
                <a:latin typeface="+mj-lt"/>
                <a:cs typeface="Arial" pitchFamily="34" charset="0"/>
              </a:rPr>
              <a:t> Waktu 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+mj-lt"/>
                <a:cs typeface="Arial" pitchFamily="34" charset="0"/>
              </a:rPr>
              <a:t>Menu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Pindah</a:t>
            </a:r>
            <a:r>
              <a:rPr lang="en-US" altLang="ko-KR" sz="2400" dirty="0">
                <a:latin typeface="+mj-lt"/>
                <a:cs typeface="Arial" pitchFamily="34" charset="0"/>
              </a:rPr>
              <a:t> Kamar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+mj-lt"/>
                <a:cs typeface="Arial" pitchFamily="34" charset="0"/>
              </a:rPr>
              <a:t>Menu Check – Out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+mj-lt"/>
                <a:cs typeface="Arial" pitchFamily="34" charset="0"/>
              </a:rPr>
              <a:t>Menu Print Hasil </a:t>
            </a:r>
            <a:r>
              <a:rPr lang="en-US" altLang="ko-KR" sz="2400" dirty="0" err="1">
                <a:latin typeface="+mj-lt"/>
                <a:cs typeface="Arial" pitchFamily="34" charset="0"/>
              </a:rPr>
              <a:t>Pendataan</a:t>
            </a:r>
            <a:endParaRPr lang="en-US" altLang="ko-KR" sz="2400" dirty="0">
              <a:latin typeface="+mj-lt"/>
              <a:cs typeface="Arial" pitchFamily="34" charset="0"/>
            </a:endParaRPr>
          </a:p>
        </p:txBody>
      </p:sp>
      <p:pic>
        <p:nvPicPr>
          <p:cNvPr id="25" name="Picture Placeholder 24" descr="A black and white icon of a bed and a house&#10;&#10;Description automatically generated">
            <a:extLst>
              <a:ext uri="{FF2B5EF4-FFF2-40B4-BE49-F238E27FC236}">
                <a16:creationId xmlns:a16="http://schemas.microsoft.com/office/drawing/2014/main" id="{E2EB1D83-577B-6B0D-BE5E-AA8C72049C9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r="9322"/>
          <a:stretch>
            <a:fillRect/>
          </a:stretch>
        </p:blipFill>
        <p:spPr>
          <a:xfrm>
            <a:off x="995181" y="2128983"/>
            <a:ext cx="2647905" cy="3362509"/>
          </a:xfrm>
        </p:spPr>
      </p:pic>
    </p:spTree>
    <p:extLst>
      <p:ext uri="{BB962C8B-B14F-4D97-AF65-F5344CB8AC3E}">
        <p14:creationId xmlns:p14="http://schemas.microsoft.com/office/powerpoint/2010/main" val="214754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D73B2A-C251-45A3-B822-F4ED6A07B8EC}"/>
              </a:ext>
            </a:extLst>
          </p:cNvPr>
          <p:cNvSpPr/>
          <p:nvPr/>
        </p:nvSpPr>
        <p:spPr>
          <a:xfrm>
            <a:off x="1543050" y="5476875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945C08-8C61-456D-8AC0-B465AC983C36}"/>
              </a:ext>
            </a:extLst>
          </p:cNvPr>
          <p:cNvSpPr/>
          <p:nvPr/>
        </p:nvSpPr>
        <p:spPr>
          <a:xfrm>
            <a:off x="0" y="2378109"/>
            <a:ext cx="4706782" cy="1794817"/>
          </a:xfrm>
          <a:custGeom>
            <a:avLst/>
            <a:gdLst>
              <a:gd name="connsiteX0" fmla="*/ 949937 w 4706782"/>
              <a:gd name="connsiteY0" fmla="*/ 813733 h 1794817"/>
              <a:gd name="connsiteX1" fmla="*/ 936549 w 4706782"/>
              <a:gd name="connsiteY1" fmla="*/ 828285 h 1794817"/>
              <a:gd name="connsiteX2" fmla="*/ 936549 w 4706782"/>
              <a:gd name="connsiteY2" fmla="*/ 914431 h 1794817"/>
              <a:gd name="connsiteX3" fmla="*/ 936549 w 4706782"/>
              <a:gd name="connsiteY3" fmla="*/ 997667 h 1794817"/>
              <a:gd name="connsiteX4" fmla="*/ 951101 w 4706782"/>
              <a:gd name="connsiteY4" fmla="*/ 1012800 h 1794817"/>
              <a:gd name="connsiteX5" fmla="*/ 965653 w 4706782"/>
              <a:gd name="connsiteY5" fmla="*/ 997667 h 1794817"/>
              <a:gd name="connsiteX6" fmla="*/ 965071 w 4706782"/>
              <a:gd name="connsiteY6" fmla="*/ 827702 h 1794817"/>
              <a:gd name="connsiteX7" fmla="*/ 949937 w 4706782"/>
              <a:gd name="connsiteY7" fmla="*/ 813733 h 1794817"/>
              <a:gd name="connsiteX8" fmla="*/ 792778 w 4706782"/>
              <a:gd name="connsiteY8" fmla="*/ 766003 h 1794817"/>
              <a:gd name="connsiteX9" fmla="*/ 780555 w 4706782"/>
              <a:gd name="connsiteY9" fmla="*/ 778809 h 1794817"/>
              <a:gd name="connsiteX10" fmla="*/ 780555 w 4706782"/>
              <a:gd name="connsiteY10" fmla="*/ 813151 h 1794817"/>
              <a:gd name="connsiteX11" fmla="*/ 779973 w 4706782"/>
              <a:gd name="connsiteY11" fmla="*/ 813151 h 1794817"/>
              <a:gd name="connsiteX12" fmla="*/ 779973 w 4706782"/>
              <a:gd name="connsiteY12" fmla="*/ 845747 h 1794817"/>
              <a:gd name="connsiteX13" fmla="*/ 760183 w 4706782"/>
              <a:gd name="connsiteY13" fmla="*/ 864955 h 1794817"/>
              <a:gd name="connsiteX14" fmla="*/ 718274 w 4706782"/>
              <a:gd name="connsiteY14" fmla="*/ 864955 h 1794817"/>
              <a:gd name="connsiteX15" fmla="*/ 705468 w 4706782"/>
              <a:gd name="connsiteY15" fmla="*/ 876596 h 1794817"/>
              <a:gd name="connsiteX16" fmla="*/ 722930 w 4706782"/>
              <a:gd name="connsiteY16" fmla="*/ 903371 h 1794817"/>
              <a:gd name="connsiteX17" fmla="*/ 729332 w 4706782"/>
              <a:gd name="connsiteY17" fmla="*/ 917923 h 1794817"/>
              <a:gd name="connsiteX18" fmla="*/ 729332 w 4706782"/>
              <a:gd name="connsiteY18" fmla="*/ 997085 h 1794817"/>
              <a:gd name="connsiteX19" fmla="*/ 745049 w 4706782"/>
              <a:gd name="connsiteY19" fmla="*/ 1012800 h 1794817"/>
              <a:gd name="connsiteX20" fmla="*/ 791032 w 4706782"/>
              <a:gd name="connsiteY20" fmla="*/ 1012800 h 1794817"/>
              <a:gd name="connsiteX21" fmla="*/ 803255 w 4706782"/>
              <a:gd name="connsiteY21" fmla="*/ 1000577 h 1794817"/>
              <a:gd name="connsiteX22" fmla="*/ 803837 w 4706782"/>
              <a:gd name="connsiteY22" fmla="*/ 778227 h 1794817"/>
              <a:gd name="connsiteX23" fmla="*/ 792778 w 4706782"/>
              <a:gd name="connsiteY23" fmla="*/ 766003 h 1794817"/>
              <a:gd name="connsiteX24" fmla="*/ 763675 w 4706782"/>
              <a:gd name="connsiteY24" fmla="*/ 598950 h 1794817"/>
              <a:gd name="connsiteX25" fmla="*/ 747959 w 4706782"/>
              <a:gd name="connsiteY25" fmla="*/ 615247 h 1794817"/>
              <a:gd name="connsiteX26" fmla="*/ 747959 w 4706782"/>
              <a:gd name="connsiteY26" fmla="*/ 695573 h 1794817"/>
              <a:gd name="connsiteX27" fmla="*/ 747377 w 4706782"/>
              <a:gd name="connsiteY27" fmla="*/ 695573 h 1794817"/>
              <a:gd name="connsiteX28" fmla="*/ 747377 w 4706782"/>
              <a:gd name="connsiteY28" fmla="*/ 774734 h 1794817"/>
              <a:gd name="connsiteX29" fmla="*/ 723512 w 4706782"/>
              <a:gd name="connsiteY29" fmla="*/ 799181 h 1794817"/>
              <a:gd name="connsiteX30" fmla="*/ 705468 w 4706782"/>
              <a:gd name="connsiteY30" fmla="*/ 830031 h 1794817"/>
              <a:gd name="connsiteX31" fmla="*/ 726423 w 4706782"/>
              <a:gd name="connsiteY31" fmla="*/ 842254 h 1794817"/>
              <a:gd name="connsiteX32" fmla="*/ 731079 w 4706782"/>
              <a:gd name="connsiteY32" fmla="*/ 841672 h 1794817"/>
              <a:gd name="connsiteX33" fmla="*/ 757854 w 4706782"/>
              <a:gd name="connsiteY33" fmla="*/ 812569 h 1794817"/>
              <a:gd name="connsiteX34" fmla="*/ 757272 w 4706782"/>
              <a:gd name="connsiteY34" fmla="*/ 757272 h 1794817"/>
              <a:gd name="connsiteX35" fmla="*/ 767749 w 4706782"/>
              <a:gd name="connsiteY35" fmla="*/ 745049 h 1794817"/>
              <a:gd name="connsiteX36" fmla="*/ 775316 w 4706782"/>
              <a:gd name="connsiteY36" fmla="*/ 744467 h 1794817"/>
              <a:gd name="connsiteX37" fmla="*/ 803255 w 4706782"/>
              <a:gd name="connsiteY37" fmla="*/ 714199 h 1794817"/>
              <a:gd name="connsiteX38" fmla="*/ 848657 w 4706782"/>
              <a:gd name="connsiteY38" fmla="*/ 636784 h 1794817"/>
              <a:gd name="connsiteX39" fmla="*/ 856224 w 4706782"/>
              <a:gd name="connsiteY39" fmla="*/ 606516 h 1794817"/>
              <a:gd name="connsiteX40" fmla="*/ 841090 w 4706782"/>
              <a:gd name="connsiteY40" fmla="*/ 598950 h 1794817"/>
              <a:gd name="connsiteX41" fmla="*/ 763675 w 4706782"/>
              <a:gd name="connsiteY41" fmla="*/ 598950 h 1794817"/>
              <a:gd name="connsiteX42" fmla="*/ 1859510 w 4706782"/>
              <a:gd name="connsiteY42" fmla="*/ 462385 h 1794817"/>
              <a:gd name="connsiteX43" fmla="*/ 1859510 w 4706782"/>
              <a:gd name="connsiteY43" fmla="*/ 563358 h 1794817"/>
              <a:gd name="connsiteX44" fmla="*/ 1898670 w 4706782"/>
              <a:gd name="connsiteY44" fmla="*/ 571265 h 1794817"/>
              <a:gd name="connsiteX45" fmla="*/ 1975957 w 4706782"/>
              <a:gd name="connsiteY45" fmla="*/ 687863 h 1794817"/>
              <a:gd name="connsiteX46" fmla="*/ 1975957 w 4706782"/>
              <a:gd name="connsiteY46" fmla="*/ 1019771 h 1794817"/>
              <a:gd name="connsiteX47" fmla="*/ 2020147 w 4706782"/>
              <a:gd name="connsiteY47" fmla="*/ 1019771 h 1794817"/>
              <a:gd name="connsiteX48" fmla="*/ 2020147 w 4706782"/>
              <a:gd name="connsiteY48" fmla="*/ 462385 h 1794817"/>
              <a:gd name="connsiteX49" fmla="*/ 1523563 w 4706782"/>
              <a:gd name="connsiteY49" fmla="*/ 462385 h 1794817"/>
              <a:gd name="connsiteX50" fmla="*/ 1523563 w 4706782"/>
              <a:gd name="connsiteY50" fmla="*/ 563007 h 1794817"/>
              <a:gd name="connsiteX51" fmla="*/ 1564067 w 4706782"/>
              <a:gd name="connsiteY51" fmla="*/ 571184 h 1794817"/>
              <a:gd name="connsiteX52" fmla="*/ 1641354 w 4706782"/>
              <a:gd name="connsiteY52" fmla="*/ 687783 h 1794817"/>
              <a:gd name="connsiteX53" fmla="*/ 1641354 w 4706782"/>
              <a:gd name="connsiteY53" fmla="*/ 1019771 h 1794817"/>
              <a:gd name="connsiteX54" fmla="*/ 1722872 w 4706782"/>
              <a:gd name="connsiteY54" fmla="*/ 1019771 h 1794817"/>
              <a:gd name="connsiteX55" fmla="*/ 1722871 w 4706782"/>
              <a:gd name="connsiteY55" fmla="*/ 687863 h 1794817"/>
              <a:gd name="connsiteX56" fmla="*/ 1722872 w 4706782"/>
              <a:gd name="connsiteY56" fmla="*/ 687860 h 1794817"/>
              <a:gd name="connsiteX57" fmla="*/ 1722872 w 4706782"/>
              <a:gd name="connsiteY57" fmla="*/ 677670 h 1794817"/>
              <a:gd name="connsiteX58" fmla="*/ 1724928 w 4706782"/>
              <a:gd name="connsiteY58" fmla="*/ 677670 h 1794817"/>
              <a:gd name="connsiteX59" fmla="*/ 1732815 w 4706782"/>
              <a:gd name="connsiteY59" fmla="*/ 638606 h 1794817"/>
              <a:gd name="connsiteX60" fmla="*/ 1811784 w 4706782"/>
              <a:gd name="connsiteY60" fmla="*/ 567009 h 1794817"/>
              <a:gd name="connsiteX61" fmla="*/ 1827855 w 4706782"/>
              <a:gd name="connsiteY61" fmla="*/ 564579 h 1794817"/>
              <a:gd name="connsiteX62" fmla="*/ 1827855 w 4706782"/>
              <a:gd name="connsiteY62" fmla="*/ 462385 h 1794817"/>
              <a:gd name="connsiteX63" fmla="*/ 131548 w 4706782"/>
              <a:gd name="connsiteY63" fmla="*/ 0 h 1794817"/>
              <a:gd name="connsiteX64" fmla="*/ 216530 w 4706782"/>
              <a:gd name="connsiteY64" fmla="*/ 0 h 1794817"/>
              <a:gd name="connsiteX65" fmla="*/ 254364 w 4706782"/>
              <a:gd name="connsiteY65" fmla="*/ 802091 h 1794817"/>
              <a:gd name="connsiteX66" fmla="*/ 303840 w 4706782"/>
              <a:gd name="connsiteY66" fmla="*/ 803838 h 1794817"/>
              <a:gd name="connsiteX67" fmla="*/ 342838 w 4706782"/>
              <a:gd name="connsiteY67" fmla="*/ 164726 h 1794817"/>
              <a:gd name="connsiteX68" fmla="*/ 429567 w 4706782"/>
              <a:gd name="connsiteY68" fmla="*/ 164726 h 1794817"/>
              <a:gd name="connsiteX69" fmla="*/ 466820 w 4706782"/>
              <a:gd name="connsiteY69" fmla="*/ 806748 h 1794817"/>
              <a:gd name="connsiteX70" fmla="*/ 537832 w 4706782"/>
              <a:gd name="connsiteY70" fmla="*/ 810240 h 1794817"/>
              <a:gd name="connsiteX71" fmla="*/ 537832 w 4706782"/>
              <a:gd name="connsiteY71" fmla="*/ 704886 h 1794817"/>
              <a:gd name="connsiteX72" fmla="*/ 573338 w 4706782"/>
              <a:gd name="connsiteY72" fmla="*/ 642023 h 1794817"/>
              <a:gd name="connsiteX73" fmla="*/ 582651 w 4706782"/>
              <a:gd name="connsiteY73" fmla="*/ 633291 h 1794817"/>
              <a:gd name="connsiteX74" fmla="*/ 623396 w 4706782"/>
              <a:gd name="connsiteY74" fmla="*/ 629217 h 1794817"/>
              <a:gd name="connsiteX75" fmla="*/ 643769 w 4706782"/>
              <a:gd name="connsiteY75" fmla="*/ 647843 h 1794817"/>
              <a:gd name="connsiteX76" fmla="*/ 669962 w 4706782"/>
              <a:gd name="connsiteY76" fmla="*/ 697319 h 1794817"/>
              <a:gd name="connsiteX77" fmla="*/ 688588 w 4706782"/>
              <a:gd name="connsiteY77" fmla="*/ 714199 h 1794817"/>
              <a:gd name="connsiteX78" fmla="*/ 706050 w 4706782"/>
              <a:gd name="connsiteY78" fmla="*/ 731661 h 1794817"/>
              <a:gd name="connsiteX79" fmla="*/ 706050 w 4706782"/>
              <a:gd name="connsiteY79" fmla="*/ 760182 h 1794817"/>
              <a:gd name="connsiteX80" fmla="*/ 711289 w 4706782"/>
              <a:gd name="connsiteY80" fmla="*/ 769495 h 1794817"/>
              <a:gd name="connsiteX81" fmla="*/ 717691 w 4706782"/>
              <a:gd name="connsiteY81" fmla="*/ 759601 h 1794817"/>
              <a:gd name="connsiteX82" fmla="*/ 719438 w 4706782"/>
              <a:gd name="connsiteY82" fmla="*/ 713617 h 1794817"/>
              <a:gd name="connsiteX83" fmla="*/ 719438 w 4706782"/>
              <a:gd name="connsiteY83" fmla="*/ 591382 h 1794817"/>
              <a:gd name="connsiteX84" fmla="*/ 737482 w 4706782"/>
              <a:gd name="connsiteY84" fmla="*/ 571010 h 1794817"/>
              <a:gd name="connsiteX85" fmla="*/ 870193 w 4706782"/>
              <a:gd name="connsiteY85" fmla="*/ 571010 h 1794817"/>
              <a:gd name="connsiteX86" fmla="*/ 885909 w 4706782"/>
              <a:gd name="connsiteY86" fmla="*/ 587890 h 1794817"/>
              <a:gd name="connsiteX87" fmla="*/ 885327 w 4706782"/>
              <a:gd name="connsiteY87" fmla="*/ 619322 h 1794817"/>
              <a:gd name="connsiteX88" fmla="*/ 899297 w 4706782"/>
              <a:gd name="connsiteY88" fmla="*/ 642023 h 1794817"/>
              <a:gd name="connsiteX89" fmla="*/ 935967 w 4706782"/>
              <a:gd name="connsiteY89" fmla="*/ 700230 h 1794817"/>
              <a:gd name="connsiteX90" fmla="*/ 935967 w 4706782"/>
              <a:gd name="connsiteY90" fmla="*/ 756690 h 1794817"/>
              <a:gd name="connsiteX91" fmla="*/ 965653 w 4706782"/>
              <a:gd name="connsiteY91" fmla="*/ 785793 h 1794817"/>
              <a:gd name="connsiteX92" fmla="*/ 993010 w 4706782"/>
              <a:gd name="connsiteY92" fmla="*/ 812569 h 1794817"/>
              <a:gd name="connsiteX93" fmla="*/ 994756 w 4706782"/>
              <a:gd name="connsiteY93" fmla="*/ 994174 h 1794817"/>
              <a:gd name="connsiteX94" fmla="*/ 1035501 w 4706782"/>
              <a:gd name="connsiteY94" fmla="*/ 918505 h 1794817"/>
              <a:gd name="connsiteX95" fmla="*/ 1178690 w 4706782"/>
              <a:gd name="connsiteY95" fmla="*/ 999413 h 1794817"/>
              <a:gd name="connsiteX96" fmla="*/ 1222345 w 4706782"/>
              <a:gd name="connsiteY96" fmla="*/ 919088 h 1794817"/>
              <a:gd name="connsiteX97" fmla="*/ 1378340 w 4706782"/>
              <a:gd name="connsiteY97" fmla="*/ 1008144 h 1794817"/>
              <a:gd name="connsiteX98" fmla="*/ 1378403 w 4706782"/>
              <a:gd name="connsiteY98" fmla="*/ 1019771 h 1794817"/>
              <a:gd name="connsiteX99" fmla="*/ 1388268 w 4706782"/>
              <a:gd name="connsiteY99" fmla="*/ 1019771 h 1794817"/>
              <a:gd name="connsiteX100" fmla="*/ 1388267 w 4706782"/>
              <a:gd name="connsiteY100" fmla="*/ 687783 h 1794817"/>
              <a:gd name="connsiteX101" fmla="*/ 1388268 w 4706782"/>
              <a:gd name="connsiteY101" fmla="*/ 687778 h 1794817"/>
              <a:gd name="connsiteX102" fmla="*/ 1388268 w 4706782"/>
              <a:gd name="connsiteY102" fmla="*/ 677590 h 1794817"/>
              <a:gd name="connsiteX103" fmla="*/ 1389808 w 4706782"/>
              <a:gd name="connsiteY103" fmla="*/ 677590 h 1794817"/>
              <a:gd name="connsiteX104" fmla="*/ 1393956 w 4706782"/>
              <a:gd name="connsiteY104" fmla="*/ 650153 h 1794817"/>
              <a:gd name="connsiteX105" fmla="*/ 1465554 w 4706782"/>
              <a:gd name="connsiteY105" fmla="*/ 571184 h 1794817"/>
              <a:gd name="connsiteX106" fmla="*/ 1491908 w 4706782"/>
              <a:gd name="connsiteY106" fmla="*/ 565864 h 1794817"/>
              <a:gd name="connsiteX107" fmla="*/ 1491908 w 4706782"/>
              <a:gd name="connsiteY107" fmla="*/ 414574 h 1794817"/>
              <a:gd name="connsiteX108" fmla="*/ 1523563 w 4706782"/>
              <a:gd name="connsiteY108" fmla="*/ 414574 h 1794817"/>
              <a:gd name="connsiteX109" fmla="*/ 1523563 w 4706782"/>
              <a:gd name="connsiteY109" fmla="*/ 414903 h 1794817"/>
              <a:gd name="connsiteX110" fmla="*/ 2020147 w 4706782"/>
              <a:gd name="connsiteY110" fmla="*/ 414903 h 1794817"/>
              <a:gd name="connsiteX111" fmla="*/ 2020147 w 4706782"/>
              <a:gd name="connsiteY111" fmla="*/ 351714 h 1794817"/>
              <a:gd name="connsiteX112" fmla="*/ 2020147 w 4706782"/>
              <a:gd name="connsiteY112" fmla="*/ 325180 h 1794817"/>
              <a:gd name="connsiteX113" fmla="*/ 2020147 w 4706782"/>
              <a:gd name="connsiteY113" fmla="*/ 325177 h 1794817"/>
              <a:gd name="connsiteX114" fmla="*/ 2020147 w 4706782"/>
              <a:gd name="connsiteY114" fmla="*/ 210503 h 1794817"/>
              <a:gd name="connsiteX115" fmla="*/ 2020147 w 4706782"/>
              <a:gd name="connsiteY115" fmla="*/ 210502 h 1794817"/>
              <a:gd name="connsiteX116" fmla="*/ 2097401 w 4706782"/>
              <a:gd name="connsiteY116" fmla="*/ 210502 h 1794817"/>
              <a:gd name="connsiteX117" fmla="*/ 2097401 w 4706782"/>
              <a:gd name="connsiteY117" fmla="*/ 210503 h 1794817"/>
              <a:gd name="connsiteX118" fmla="*/ 2167249 w 4706782"/>
              <a:gd name="connsiteY118" fmla="*/ 210503 h 1794817"/>
              <a:gd name="connsiteX119" fmla="*/ 2167249 w 4706782"/>
              <a:gd name="connsiteY119" fmla="*/ 325180 h 1794817"/>
              <a:gd name="connsiteX120" fmla="*/ 2167249 w 4706782"/>
              <a:gd name="connsiteY120" fmla="*/ 351714 h 1794817"/>
              <a:gd name="connsiteX121" fmla="*/ 2167249 w 4706782"/>
              <a:gd name="connsiteY121" fmla="*/ 1019771 h 1794817"/>
              <a:gd name="connsiteX122" fmla="*/ 2237844 w 4706782"/>
              <a:gd name="connsiteY122" fmla="*/ 1019771 h 1794817"/>
              <a:gd name="connsiteX123" fmla="*/ 2237844 w 4706782"/>
              <a:gd name="connsiteY123" fmla="*/ 938690 h 1794817"/>
              <a:gd name="connsiteX124" fmla="*/ 2237844 w 4706782"/>
              <a:gd name="connsiteY124" fmla="*/ 937590 h 1794817"/>
              <a:gd name="connsiteX125" fmla="*/ 2326233 w 4706782"/>
              <a:gd name="connsiteY125" fmla="*/ 937590 h 1794817"/>
              <a:gd name="connsiteX126" fmla="*/ 2326233 w 4706782"/>
              <a:gd name="connsiteY126" fmla="*/ 467346 h 1794817"/>
              <a:gd name="connsiteX127" fmla="*/ 2326233 w 4706782"/>
              <a:gd name="connsiteY127" fmla="*/ 467344 h 1794817"/>
              <a:gd name="connsiteX128" fmla="*/ 2326233 w 4706782"/>
              <a:gd name="connsiteY128" fmla="*/ 467344 h 1794817"/>
              <a:gd name="connsiteX129" fmla="*/ 2326233 w 4706782"/>
              <a:gd name="connsiteY129" fmla="*/ 351712 h 1794817"/>
              <a:gd name="connsiteX130" fmla="*/ 2326234 w 4706782"/>
              <a:gd name="connsiteY130" fmla="*/ 351712 h 1794817"/>
              <a:gd name="connsiteX131" fmla="*/ 2437027 w 4706782"/>
              <a:gd name="connsiteY131" fmla="*/ 351712 h 1794817"/>
              <a:gd name="connsiteX132" fmla="*/ 2547819 w 4706782"/>
              <a:gd name="connsiteY132" fmla="*/ 351712 h 1794817"/>
              <a:gd name="connsiteX133" fmla="*/ 2547819 w 4706782"/>
              <a:gd name="connsiteY133" fmla="*/ 478093 h 1794817"/>
              <a:gd name="connsiteX134" fmla="*/ 2547819 w 4706782"/>
              <a:gd name="connsiteY134" fmla="*/ 478093 h 1794817"/>
              <a:gd name="connsiteX135" fmla="*/ 2547819 w 4706782"/>
              <a:gd name="connsiteY135" fmla="*/ 827806 h 1794817"/>
              <a:gd name="connsiteX136" fmla="*/ 2711095 w 4706782"/>
              <a:gd name="connsiteY136" fmla="*/ 924585 h 1794817"/>
              <a:gd name="connsiteX137" fmla="*/ 2711095 w 4706782"/>
              <a:gd name="connsiteY137" fmla="*/ 698636 h 1794817"/>
              <a:gd name="connsiteX138" fmla="*/ 3092295 w 4706782"/>
              <a:gd name="connsiteY138" fmla="*/ 924585 h 1794817"/>
              <a:gd name="connsiteX139" fmla="*/ 3092295 w 4706782"/>
              <a:gd name="connsiteY139" fmla="*/ 698636 h 1794817"/>
              <a:gd name="connsiteX140" fmla="*/ 3473494 w 4706782"/>
              <a:gd name="connsiteY140" fmla="*/ 924585 h 1794817"/>
              <a:gd name="connsiteX141" fmla="*/ 3473494 w 4706782"/>
              <a:gd name="connsiteY141" fmla="*/ 698636 h 1794817"/>
              <a:gd name="connsiteX142" fmla="*/ 3857188 w 4706782"/>
              <a:gd name="connsiteY142" fmla="*/ 926064 h 1794817"/>
              <a:gd name="connsiteX143" fmla="*/ 3857188 w 4706782"/>
              <a:gd name="connsiteY143" fmla="*/ 616960 h 1794817"/>
              <a:gd name="connsiteX144" fmla="*/ 3857261 w 4706782"/>
              <a:gd name="connsiteY144" fmla="*/ 620087 h 1794817"/>
              <a:gd name="connsiteX145" fmla="*/ 3857261 w 4706782"/>
              <a:gd name="connsiteY145" fmla="*/ 926107 h 1794817"/>
              <a:gd name="connsiteX146" fmla="*/ 3857993 w 4706782"/>
              <a:gd name="connsiteY146" fmla="*/ 926541 h 1794817"/>
              <a:gd name="connsiteX147" fmla="*/ 3857993 w 4706782"/>
              <a:gd name="connsiteY147" fmla="*/ 610937 h 1794817"/>
              <a:gd name="connsiteX148" fmla="*/ 3858725 w 4706782"/>
              <a:gd name="connsiteY148" fmla="*/ 604349 h 1794817"/>
              <a:gd name="connsiteX149" fmla="*/ 3948761 w 4706782"/>
              <a:gd name="connsiteY149" fmla="*/ 526025 h 1794817"/>
              <a:gd name="connsiteX150" fmla="*/ 4036967 w 4706782"/>
              <a:gd name="connsiteY150" fmla="*/ 610571 h 1794817"/>
              <a:gd name="connsiteX151" fmla="*/ 4036967 w 4706782"/>
              <a:gd name="connsiteY151" fmla="*/ 885805 h 1794817"/>
              <a:gd name="connsiteX152" fmla="*/ 4036967 w 4706782"/>
              <a:gd name="connsiteY152" fmla="*/ 1142005 h 1794817"/>
              <a:gd name="connsiteX153" fmla="*/ 4040627 w 4706782"/>
              <a:gd name="connsiteY153" fmla="*/ 1154815 h 1794817"/>
              <a:gd name="connsiteX154" fmla="*/ 4064051 w 4706782"/>
              <a:gd name="connsiteY154" fmla="*/ 1107601 h 1794817"/>
              <a:gd name="connsiteX155" fmla="*/ 4069907 w 4706782"/>
              <a:gd name="connsiteY155" fmla="*/ 1086373 h 1794817"/>
              <a:gd name="connsiteX156" fmla="*/ 4069907 w 4706782"/>
              <a:gd name="connsiteY156" fmla="*/ 707561 h 1794817"/>
              <a:gd name="connsiteX157" fmla="*/ 4069907 w 4706782"/>
              <a:gd name="connsiteY157" fmla="*/ 614231 h 1794817"/>
              <a:gd name="connsiteX158" fmla="*/ 4144571 w 4706782"/>
              <a:gd name="connsiteY158" fmla="*/ 526025 h 1794817"/>
              <a:gd name="connsiteX159" fmla="*/ 4160309 w 4706782"/>
              <a:gd name="connsiteY159" fmla="*/ 525659 h 1794817"/>
              <a:gd name="connsiteX160" fmla="*/ 4248515 w 4706782"/>
              <a:gd name="connsiteY160" fmla="*/ 610205 h 1794817"/>
              <a:gd name="connsiteX161" fmla="*/ 4248515 w 4706782"/>
              <a:gd name="connsiteY161" fmla="*/ 947293 h 1794817"/>
              <a:gd name="connsiteX162" fmla="*/ 4248515 w 4706782"/>
              <a:gd name="connsiteY162" fmla="*/ 957541 h 1794817"/>
              <a:gd name="connsiteX163" fmla="*/ 4254737 w 4706782"/>
              <a:gd name="connsiteY163" fmla="*/ 961933 h 1794817"/>
              <a:gd name="connsiteX164" fmla="*/ 4378080 w 4706782"/>
              <a:gd name="connsiteY164" fmla="*/ 951319 h 1794817"/>
              <a:gd name="connsiteX165" fmla="*/ 4643064 w 4706782"/>
              <a:gd name="connsiteY165" fmla="*/ 1141273 h 1794817"/>
              <a:gd name="connsiteX166" fmla="*/ 4659534 w 4706782"/>
              <a:gd name="connsiteY166" fmla="*/ 1186657 h 1794817"/>
              <a:gd name="connsiteX167" fmla="*/ 4665756 w 4706782"/>
              <a:gd name="connsiteY167" fmla="*/ 1189219 h 1794817"/>
              <a:gd name="connsiteX168" fmla="*/ 4684056 w 4706782"/>
              <a:gd name="connsiteY168" fmla="*/ 1211545 h 1794817"/>
              <a:gd name="connsiteX169" fmla="*/ 4684375 w 4706782"/>
              <a:gd name="connsiteY169" fmla="*/ 1279490 h 1794817"/>
              <a:gd name="connsiteX170" fmla="*/ 4706782 w 4706782"/>
              <a:gd name="connsiteY170" fmla="*/ 1279490 h 1794817"/>
              <a:gd name="connsiteX171" fmla="*/ 4706782 w 4706782"/>
              <a:gd name="connsiteY171" fmla="*/ 1794815 h 1794817"/>
              <a:gd name="connsiteX172" fmla="*/ 3873498 w 4706782"/>
              <a:gd name="connsiteY172" fmla="*/ 1794815 h 1794817"/>
              <a:gd name="connsiteX173" fmla="*/ 3873498 w 4706782"/>
              <a:gd name="connsiteY173" fmla="*/ 1794817 h 1794817"/>
              <a:gd name="connsiteX174" fmla="*/ 2427775 w 4706782"/>
              <a:gd name="connsiteY174" fmla="*/ 1794817 h 1794817"/>
              <a:gd name="connsiteX175" fmla="*/ 2368821 w 4706782"/>
              <a:gd name="connsiteY175" fmla="*/ 1794817 h 1794817"/>
              <a:gd name="connsiteX176" fmla="*/ 2329895 w 4706782"/>
              <a:gd name="connsiteY176" fmla="*/ 1794817 h 1794817"/>
              <a:gd name="connsiteX177" fmla="*/ 2329895 w 4706782"/>
              <a:gd name="connsiteY177" fmla="*/ 1794815 h 1794817"/>
              <a:gd name="connsiteX178" fmla="*/ 2296797 w 4706782"/>
              <a:gd name="connsiteY178" fmla="*/ 1794815 h 1794817"/>
              <a:gd name="connsiteX179" fmla="*/ 2296797 w 4706782"/>
              <a:gd name="connsiteY179" fmla="*/ 1794817 h 1794817"/>
              <a:gd name="connsiteX180" fmla="*/ 2237911 w 4706782"/>
              <a:gd name="connsiteY180" fmla="*/ 1794817 h 1794817"/>
              <a:gd name="connsiteX181" fmla="*/ 2237844 w 4706782"/>
              <a:gd name="connsiteY181" fmla="*/ 1794817 h 1794817"/>
              <a:gd name="connsiteX182" fmla="*/ 971708 w 4706782"/>
              <a:gd name="connsiteY182" fmla="*/ 1794817 h 1794817"/>
              <a:gd name="connsiteX183" fmla="*/ 971708 w 4706782"/>
              <a:gd name="connsiteY183" fmla="*/ 1794815 h 1794817"/>
              <a:gd name="connsiteX184" fmla="*/ 1164 w 4706782"/>
              <a:gd name="connsiteY184" fmla="*/ 1794815 h 1794817"/>
              <a:gd name="connsiteX185" fmla="*/ 1164 w 4706782"/>
              <a:gd name="connsiteY185" fmla="*/ 1279490 h 1794817"/>
              <a:gd name="connsiteX186" fmla="*/ 1753 w 4706782"/>
              <a:gd name="connsiteY186" fmla="*/ 1279490 h 1794817"/>
              <a:gd name="connsiteX187" fmla="*/ 0 w 4706782"/>
              <a:gd name="connsiteY187" fmla="*/ 803255 h 1794817"/>
              <a:gd name="connsiteX188" fmla="*/ 92549 w 4706782"/>
              <a:gd name="connsiteY188" fmla="*/ 801510 h 17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chemeClr val="accent2"/>
          </a:solidFill>
          <a:ln w="36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79C99E0-BA69-CE4E-B03F-C1FB2C4C7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" y="867851"/>
            <a:ext cx="12192000" cy="49378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6B9195-CDEA-010D-B1DB-D05ADC1187EE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6513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C4F2A-2D52-B4B3-6E1B-CA35906D3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72819A-DF9A-B117-4A42-257F96A71215}"/>
              </a:ext>
            </a:extLst>
          </p:cNvPr>
          <p:cNvSpPr/>
          <p:nvPr/>
        </p:nvSpPr>
        <p:spPr>
          <a:xfrm>
            <a:off x="1543050" y="5476875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E25B5FF-B8A6-4137-C9A9-8449E67E8660}"/>
              </a:ext>
            </a:extLst>
          </p:cNvPr>
          <p:cNvSpPr/>
          <p:nvPr/>
        </p:nvSpPr>
        <p:spPr>
          <a:xfrm>
            <a:off x="0" y="2378109"/>
            <a:ext cx="4706782" cy="1794817"/>
          </a:xfrm>
          <a:custGeom>
            <a:avLst/>
            <a:gdLst>
              <a:gd name="connsiteX0" fmla="*/ 949937 w 4706782"/>
              <a:gd name="connsiteY0" fmla="*/ 813733 h 1794817"/>
              <a:gd name="connsiteX1" fmla="*/ 936549 w 4706782"/>
              <a:gd name="connsiteY1" fmla="*/ 828285 h 1794817"/>
              <a:gd name="connsiteX2" fmla="*/ 936549 w 4706782"/>
              <a:gd name="connsiteY2" fmla="*/ 914431 h 1794817"/>
              <a:gd name="connsiteX3" fmla="*/ 936549 w 4706782"/>
              <a:gd name="connsiteY3" fmla="*/ 997667 h 1794817"/>
              <a:gd name="connsiteX4" fmla="*/ 951101 w 4706782"/>
              <a:gd name="connsiteY4" fmla="*/ 1012800 h 1794817"/>
              <a:gd name="connsiteX5" fmla="*/ 965653 w 4706782"/>
              <a:gd name="connsiteY5" fmla="*/ 997667 h 1794817"/>
              <a:gd name="connsiteX6" fmla="*/ 965071 w 4706782"/>
              <a:gd name="connsiteY6" fmla="*/ 827702 h 1794817"/>
              <a:gd name="connsiteX7" fmla="*/ 949937 w 4706782"/>
              <a:gd name="connsiteY7" fmla="*/ 813733 h 1794817"/>
              <a:gd name="connsiteX8" fmla="*/ 792778 w 4706782"/>
              <a:gd name="connsiteY8" fmla="*/ 766003 h 1794817"/>
              <a:gd name="connsiteX9" fmla="*/ 780555 w 4706782"/>
              <a:gd name="connsiteY9" fmla="*/ 778809 h 1794817"/>
              <a:gd name="connsiteX10" fmla="*/ 780555 w 4706782"/>
              <a:gd name="connsiteY10" fmla="*/ 813151 h 1794817"/>
              <a:gd name="connsiteX11" fmla="*/ 779973 w 4706782"/>
              <a:gd name="connsiteY11" fmla="*/ 813151 h 1794817"/>
              <a:gd name="connsiteX12" fmla="*/ 779973 w 4706782"/>
              <a:gd name="connsiteY12" fmla="*/ 845747 h 1794817"/>
              <a:gd name="connsiteX13" fmla="*/ 760183 w 4706782"/>
              <a:gd name="connsiteY13" fmla="*/ 864955 h 1794817"/>
              <a:gd name="connsiteX14" fmla="*/ 718274 w 4706782"/>
              <a:gd name="connsiteY14" fmla="*/ 864955 h 1794817"/>
              <a:gd name="connsiteX15" fmla="*/ 705468 w 4706782"/>
              <a:gd name="connsiteY15" fmla="*/ 876596 h 1794817"/>
              <a:gd name="connsiteX16" fmla="*/ 722930 w 4706782"/>
              <a:gd name="connsiteY16" fmla="*/ 903371 h 1794817"/>
              <a:gd name="connsiteX17" fmla="*/ 729332 w 4706782"/>
              <a:gd name="connsiteY17" fmla="*/ 917923 h 1794817"/>
              <a:gd name="connsiteX18" fmla="*/ 729332 w 4706782"/>
              <a:gd name="connsiteY18" fmla="*/ 997085 h 1794817"/>
              <a:gd name="connsiteX19" fmla="*/ 745049 w 4706782"/>
              <a:gd name="connsiteY19" fmla="*/ 1012800 h 1794817"/>
              <a:gd name="connsiteX20" fmla="*/ 791032 w 4706782"/>
              <a:gd name="connsiteY20" fmla="*/ 1012800 h 1794817"/>
              <a:gd name="connsiteX21" fmla="*/ 803255 w 4706782"/>
              <a:gd name="connsiteY21" fmla="*/ 1000577 h 1794817"/>
              <a:gd name="connsiteX22" fmla="*/ 803837 w 4706782"/>
              <a:gd name="connsiteY22" fmla="*/ 778227 h 1794817"/>
              <a:gd name="connsiteX23" fmla="*/ 792778 w 4706782"/>
              <a:gd name="connsiteY23" fmla="*/ 766003 h 1794817"/>
              <a:gd name="connsiteX24" fmla="*/ 763675 w 4706782"/>
              <a:gd name="connsiteY24" fmla="*/ 598950 h 1794817"/>
              <a:gd name="connsiteX25" fmla="*/ 747959 w 4706782"/>
              <a:gd name="connsiteY25" fmla="*/ 615247 h 1794817"/>
              <a:gd name="connsiteX26" fmla="*/ 747959 w 4706782"/>
              <a:gd name="connsiteY26" fmla="*/ 695573 h 1794817"/>
              <a:gd name="connsiteX27" fmla="*/ 747377 w 4706782"/>
              <a:gd name="connsiteY27" fmla="*/ 695573 h 1794817"/>
              <a:gd name="connsiteX28" fmla="*/ 747377 w 4706782"/>
              <a:gd name="connsiteY28" fmla="*/ 774734 h 1794817"/>
              <a:gd name="connsiteX29" fmla="*/ 723512 w 4706782"/>
              <a:gd name="connsiteY29" fmla="*/ 799181 h 1794817"/>
              <a:gd name="connsiteX30" fmla="*/ 705468 w 4706782"/>
              <a:gd name="connsiteY30" fmla="*/ 830031 h 1794817"/>
              <a:gd name="connsiteX31" fmla="*/ 726423 w 4706782"/>
              <a:gd name="connsiteY31" fmla="*/ 842254 h 1794817"/>
              <a:gd name="connsiteX32" fmla="*/ 731079 w 4706782"/>
              <a:gd name="connsiteY32" fmla="*/ 841672 h 1794817"/>
              <a:gd name="connsiteX33" fmla="*/ 757854 w 4706782"/>
              <a:gd name="connsiteY33" fmla="*/ 812569 h 1794817"/>
              <a:gd name="connsiteX34" fmla="*/ 757272 w 4706782"/>
              <a:gd name="connsiteY34" fmla="*/ 757272 h 1794817"/>
              <a:gd name="connsiteX35" fmla="*/ 767749 w 4706782"/>
              <a:gd name="connsiteY35" fmla="*/ 745049 h 1794817"/>
              <a:gd name="connsiteX36" fmla="*/ 775316 w 4706782"/>
              <a:gd name="connsiteY36" fmla="*/ 744467 h 1794817"/>
              <a:gd name="connsiteX37" fmla="*/ 803255 w 4706782"/>
              <a:gd name="connsiteY37" fmla="*/ 714199 h 1794817"/>
              <a:gd name="connsiteX38" fmla="*/ 848657 w 4706782"/>
              <a:gd name="connsiteY38" fmla="*/ 636784 h 1794817"/>
              <a:gd name="connsiteX39" fmla="*/ 856224 w 4706782"/>
              <a:gd name="connsiteY39" fmla="*/ 606516 h 1794817"/>
              <a:gd name="connsiteX40" fmla="*/ 841090 w 4706782"/>
              <a:gd name="connsiteY40" fmla="*/ 598950 h 1794817"/>
              <a:gd name="connsiteX41" fmla="*/ 763675 w 4706782"/>
              <a:gd name="connsiteY41" fmla="*/ 598950 h 1794817"/>
              <a:gd name="connsiteX42" fmla="*/ 1859510 w 4706782"/>
              <a:gd name="connsiteY42" fmla="*/ 462385 h 1794817"/>
              <a:gd name="connsiteX43" fmla="*/ 1859510 w 4706782"/>
              <a:gd name="connsiteY43" fmla="*/ 563358 h 1794817"/>
              <a:gd name="connsiteX44" fmla="*/ 1898670 w 4706782"/>
              <a:gd name="connsiteY44" fmla="*/ 571265 h 1794817"/>
              <a:gd name="connsiteX45" fmla="*/ 1975957 w 4706782"/>
              <a:gd name="connsiteY45" fmla="*/ 687863 h 1794817"/>
              <a:gd name="connsiteX46" fmla="*/ 1975957 w 4706782"/>
              <a:gd name="connsiteY46" fmla="*/ 1019771 h 1794817"/>
              <a:gd name="connsiteX47" fmla="*/ 2020147 w 4706782"/>
              <a:gd name="connsiteY47" fmla="*/ 1019771 h 1794817"/>
              <a:gd name="connsiteX48" fmla="*/ 2020147 w 4706782"/>
              <a:gd name="connsiteY48" fmla="*/ 462385 h 1794817"/>
              <a:gd name="connsiteX49" fmla="*/ 1523563 w 4706782"/>
              <a:gd name="connsiteY49" fmla="*/ 462385 h 1794817"/>
              <a:gd name="connsiteX50" fmla="*/ 1523563 w 4706782"/>
              <a:gd name="connsiteY50" fmla="*/ 563007 h 1794817"/>
              <a:gd name="connsiteX51" fmla="*/ 1564067 w 4706782"/>
              <a:gd name="connsiteY51" fmla="*/ 571184 h 1794817"/>
              <a:gd name="connsiteX52" fmla="*/ 1641354 w 4706782"/>
              <a:gd name="connsiteY52" fmla="*/ 687783 h 1794817"/>
              <a:gd name="connsiteX53" fmla="*/ 1641354 w 4706782"/>
              <a:gd name="connsiteY53" fmla="*/ 1019771 h 1794817"/>
              <a:gd name="connsiteX54" fmla="*/ 1722872 w 4706782"/>
              <a:gd name="connsiteY54" fmla="*/ 1019771 h 1794817"/>
              <a:gd name="connsiteX55" fmla="*/ 1722871 w 4706782"/>
              <a:gd name="connsiteY55" fmla="*/ 687863 h 1794817"/>
              <a:gd name="connsiteX56" fmla="*/ 1722872 w 4706782"/>
              <a:gd name="connsiteY56" fmla="*/ 687860 h 1794817"/>
              <a:gd name="connsiteX57" fmla="*/ 1722872 w 4706782"/>
              <a:gd name="connsiteY57" fmla="*/ 677670 h 1794817"/>
              <a:gd name="connsiteX58" fmla="*/ 1724928 w 4706782"/>
              <a:gd name="connsiteY58" fmla="*/ 677670 h 1794817"/>
              <a:gd name="connsiteX59" fmla="*/ 1732815 w 4706782"/>
              <a:gd name="connsiteY59" fmla="*/ 638606 h 1794817"/>
              <a:gd name="connsiteX60" fmla="*/ 1811784 w 4706782"/>
              <a:gd name="connsiteY60" fmla="*/ 567009 h 1794817"/>
              <a:gd name="connsiteX61" fmla="*/ 1827855 w 4706782"/>
              <a:gd name="connsiteY61" fmla="*/ 564579 h 1794817"/>
              <a:gd name="connsiteX62" fmla="*/ 1827855 w 4706782"/>
              <a:gd name="connsiteY62" fmla="*/ 462385 h 1794817"/>
              <a:gd name="connsiteX63" fmla="*/ 131548 w 4706782"/>
              <a:gd name="connsiteY63" fmla="*/ 0 h 1794817"/>
              <a:gd name="connsiteX64" fmla="*/ 216530 w 4706782"/>
              <a:gd name="connsiteY64" fmla="*/ 0 h 1794817"/>
              <a:gd name="connsiteX65" fmla="*/ 254364 w 4706782"/>
              <a:gd name="connsiteY65" fmla="*/ 802091 h 1794817"/>
              <a:gd name="connsiteX66" fmla="*/ 303840 w 4706782"/>
              <a:gd name="connsiteY66" fmla="*/ 803838 h 1794817"/>
              <a:gd name="connsiteX67" fmla="*/ 342838 w 4706782"/>
              <a:gd name="connsiteY67" fmla="*/ 164726 h 1794817"/>
              <a:gd name="connsiteX68" fmla="*/ 429567 w 4706782"/>
              <a:gd name="connsiteY68" fmla="*/ 164726 h 1794817"/>
              <a:gd name="connsiteX69" fmla="*/ 466820 w 4706782"/>
              <a:gd name="connsiteY69" fmla="*/ 806748 h 1794817"/>
              <a:gd name="connsiteX70" fmla="*/ 537832 w 4706782"/>
              <a:gd name="connsiteY70" fmla="*/ 810240 h 1794817"/>
              <a:gd name="connsiteX71" fmla="*/ 537832 w 4706782"/>
              <a:gd name="connsiteY71" fmla="*/ 704886 h 1794817"/>
              <a:gd name="connsiteX72" fmla="*/ 573338 w 4706782"/>
              <a:gd name="connsiteY72" fmla="*/ 642023 h 1794817"/>
              <a:gd name="connsiteX73" fmla="*/ 582651 w 4706782"/>
              <a:gd name="connsiteY73" fmla="*/ 633291 h 1794817"/>
              <a:gd name="connsiteX74" fmla="*/ 623396 w 4706782"/>
              <a:gd name="connsiteY74" fmla="*/ 629217 h 1794817"/>
              <a:gd name="connsiteX75" fmla="*/ 643769 w 4706782"/>
              <a:gd name="connsiteY75" fmla="*/ 647843 h 1794817"/>
              <a:gd name="connsiteX76" fmla="*/ 669962 w 4706782"/>
              <a:gd name="connsiteY76" fmla="*/ 697319 h 1794817"/>
              <a:gd name="connsiteX77" fmla="*/ 688588 w 4706782"/>
              <a:gd name="connsiteY77" fmla="*/ 714199 h 1794817"/>
              <a:gd name="connsiteX78" fmla="*/ 706050 w 4706782"/>
              <a:gd name="connsiteY78" fmla="*/ 731661 h 1794817"/>
              <a:gd name="connsiteX79" fmla="*/ 706050 w 4706782"/>
              <a:gd name="connsiteY79" fmla="*/ 760182 h 1794817"/>
              <a:gd name="connsiteX80" fmla="*/ 711289 w 4706782"/>
              <a:gd name="connsiteY80" fmla="*/ 769495 h 1794817"/>
              <a:gd name="connsiteX81" fmla="*/ 717691 w 4706782"/>
              <a:gd name="connsiteY81" fmla="*/ 759601 h 1794817"/>
              <a:gd name="connsiteX82" fmla="*/ 719438 w 4706782"/>
              <a:gd name="connsiteY82" fmla="*/ 713617 h 1794817"/>
              <a:gd name="connsiteX83" fmla="*/ 719438 w 4706782"/>
              <a:gd name="connsiteY83" fmla="*/ 591382 h 1794817"/>
              <a:gd name="connsiteX84" fmla="*/ 737482 w 4706782"/>
              <a:gd name="connsiteY84" fmla="*/ 571010 h 1794817"/>
              <a:gd name="connsiteX85" fmla="*/ 870193 w 4706782"/>
              <a:gd name="connsiteY85" fmla="*/ 571010 h 1794817"/>
              <a:gd name="connsiteX86" fmla="*/ 885909 w 4706782"/>
              <a:gd name="connsiteY86" fmla="*/ 587890 h 1794817"/>
              <a:gd name="connsiteX87" fmla="*/ 885327 w 4706782"/>
              <a:gd name="connsiteY87" fmla="*/ 619322 h 1794817"/>
              <a:gd name="connsiteX88" fmla="*/ 899297 w 4706782"/>
              <a:gd name="connsiteY88" fmla="*/ 642023 h 1794817"/>
              <a:gd name="connsiteX89" fmla="*/ 935967 w 4706782"/>
              <a:gd name="connsiteY89" fmla="*/ 700230 h 1794817"/>
              <a:gd name="connsiteX90" fmla="*/ 935967 w 4706782"/>
              <a:gd name="connsiteY90" fmla="*/ 756690 h 1794817"/>
              <a:gd name="connsiteX91" fmla="*/ 965653 w 4706782"/>
              <a:gd name="connsiteY91" fmla="*/ 785793 h 1794817"/>
              <a:gd name="connsiteX92" fmla="*/ 993010 w 4706782"/>
              <a:gd name="connsiteY92" fmla="*/ 812569 h 1794817"/>
              <a:gd name="connsiteX93" fmla="*/ 994756 w 4706782"/>
              <a:gd name="connsiteY93" fmla="*/ 994174 h 1794817"/>
              <a:gd name="connsiteX94" fmla="*/ 1035501 w 4706782"/>
              <a:gd name="connsiteY94" fmla="*/ 918505 h 1794817"/>
              <a:gd name="connsiteX95" fmla="*/ 1178690 w 4706782"/>
              <a:gd name="connsiteY95" fmla="*/ 999413 h 1794817"/>
              <a:gd name="connsiteX96" fmla="*/ 1222345 w 4706782"/>
              <a:gd name="connsiteY96" fmla="*/ 919088 h 1794817"/>
              <a:gd name="connsiteX97" fmla="*/ 1378340 w 4706782"/>
              <a:gd name="connsiteY97" fmla="*/ 1008144 h 1794817"/>
              <a:gd name="connsiteX98" fmla="*/ 1378403 w 4706782"/>
              <a:gd name="connsiteY98" fmla="*/ 1019771 h 1794817"/>
              <a:gd name="connsiteX99" fmla="*/ 1388268 w 4706782"/>
              <a:gd name="connsiteY99" fmla="*/ 1019771 h 1794817"/>
              <a:gd name="connsiteX100" fmla="*/ 1388267 w 4706782"/>
              <a:gd name="connsiteY100" fmla="*/ 687783 h 1794817"/>
              <a:gd name="connsiteX101" fmla="*/ 1388268 w 4706782"/>
              <a:gd name="connsiteY101" fmla="*/ 687778 h 1794817"/>
              <a:gd name="connsiteX102" fmla="*/ 1388268 w 4706782"/>
              <a:gd name="connsiteY102" fmla="*/ 677590 h 1794817"/>
              <a:gd name="connsiteX103" fmla="*/ 1389808 w 4706782"/>
              <a:gd name="connsiteY103" fmla="*/ 677590 h 1794817"/>
              <a:gd name="connsiteX104" fmla="*/ 1393956 w 4706782"/>
              <a:gd name="connsiteY104" fmla="*/ 650153 h 1794817"/>
              <a:gd name="connsiteX105" fmla="*/ 1465554 w 4706782"/>
              <a:gd name="connsiteY105" fmla="*/ 571184 h 1794817"/>
              <a:gd name="connsiteX106" fmla="*/ 1491908 w 4706782"/>
              <a:gd name="connsiteY106" fmla="*/ 565864 h 1794817"/>
              <a:gd name="connsiteX107" fmla="*/ 1491908 w 4706782"/>
              <a:gd name="connsiteY107" fmla="*/ 414574 h 1794817"/>
              <a:gd name="connsiteX108" fmla="*/ 1523563 w 4706782"/>
              <a:gd name="connsiteY108" fmla="*/ 414574 h 1794817"/>
              <a:gd name="connsiteX109" fmla="*/ 1523563 w 4706782"/>
              <a:gd name="connsiteY109" fmla="*/ 414903 h 1794817"/>
              <a:gd name="connsiteX110" fmla="*/ 2020147 w 4706782"/>
              <a:gd name="connsiteY110" fmla="*/ 414903 h 1794817"/>
              <a:gd name="connsiteX111" fmla="*/ 2020147 w 4706782"/>
              <a:gd name="connsiteY111" fmla="*/ 351714 h 1794817"/>
              <a:gd name="connsiteX112" fmla="*/ 2020147 w 4706782"/>
              <a:gd name="connsiteY112" fmla="*/ 325180 h 1794817"/>
              <a:gd name="connsiteX113" fmla="*/ 2020147 w 4706782"/>
              <a:gd name="connsiteY113" fmla="*/ 325177 h 1794817"/>
              <a:gd name="connsiteX114" fmla="*/ 2020147 w 4706782"/>
              <a:gd name="connsiteY114" fmla="*/ 210503 h 1794817"/>
              <a:gd name="connsiteX115" fmla="*/ 2020147 w 4706782"/>
              <a:gd name="connsiteY115" fmla="*/ 210502 h 1794817"/>
              <a:gd name="connsiteX116" fmla="*/ 2097401 w 4706782"/>
              <a:gd name="connsiteY116" fmla="*/ 210502 h 1794817"/>
              <a:gd name="connsiteX117" fmla="*/ 2097401 w 4706782"/>
              <a:gd name="connsiteY117" fmla="*/ 210503 h 1794817"/>
              <a:gd name="connsiteX118" fmla="*/ 2167249 w 4706782"/>
              <a:gd name="connsiteY118" fmla="*/ 210503 h 1794817"/>
              <a:gd name="connsiteX119" fmla="*/ 2167249 w 4706782"/>
              <a:gd name="connsiteY119" fmla="*/ 325180 h 1794817"/>
              <a:gd name="connsiteX120" fmla="*/ 2167249 w 4706782"/>
              <a:gd name="connsiteY120" fmla="*/ 351714 h 1794817"/>
              <a:gd name="connsiteX121" fmla="*/ 2167249 w 4706782"/>
              <a:gd name="connsiteY121" fmla="*/ 1019771 h 1794817"/>
              <a:gd name="connsiteX122" fmla="*/ 2237844 w 4706782"/>
              <a:gd name="connsiteY122" fmla="*/ 1019771 h 1794817"/>
              <a:gd name="connsiteX123" fmla="*/ 2237844 w 4706782"/>
              <a:gd name="connsiteY123" fmla="*/ 938690 h 1794817"/>
              <a:gd name="connsiteX124" fmla="*/ 2237844 w 4706782"/>
              <a:gd name="connsiteY124" fmla="*/ 937590 h 1794817"/>
              <a:gd name="connsiteX125" fmla="*/ 2326233 w 4706782"/>
              <a:gd name="connsiteY125" fmla="*/ 937590 h 1794817"/>
              <a:gd name="connsiteX126" fmla="*/ 2326233 w 4706782"/>
              <a:gd name="connsiteY126" fmla="*/ 467346 h 1794817"/>
              <a:gd name="connsiteX127" fmla="*/ 2326233 w 4706782"/>
              <a:gd name="connsiteY127" fmla="*/ 467344 h 1794817"/>
              <a:gd name="connsiteX128" fmla="*/ 2326233 w 4706782"/>
              <a:gd name="connsiteY128" fmla="*/ 467344 h 1794817"/>
              <a:gd name="connsiteX129" fmla="*/ 2326233 w 4706782"/>
              <a:gd name="connsiteY129" fmla="*/ 351712 h 1794817"/>
              <a:gd name="connsiteX130" fmla="*/ 2326234 w 4706782"/>
              <a:gd name="connsiteY130" fmla="*/ 351712 h 1794817"/>
              <a:gd name="connsiteX131" fmla="*/ 2437027 w 4706782"/>
              <a:gd name="connsiteY131" fmla="*/ 351712 h 1794817"/>
              <a:gd name="connsiteX132" fmla="*/ 2547819 w 4706782"/>
              <a:gd name="connsiteY132" fmla="*/ 351712 h 1794817"/>
              <a:gd name="connsiteX133" fmla="*/ 2547819 w 4706782"/>
              <a:gd name="connsiteY133" fmla="*/ 478093 h 1794817"/>
              <a:gd name="connsiteX134" fmla="*/ 2547819 w 4706782"/>
              <a:gd name="connsiteY134" fmla="*/ 478093 h 1794817"/>
              <a:gd name="connsiteX135" fmla="*/ 2547819 w 4706782"/>
              <a:gd name="connsiteY135" fmla="*/ 827806 h 1794817"/>
              <a:gd name="connsiteX136" fmla="*/ 2711095 w 4706782"/>
              <a:gd name="connsiteY136" fmla="*/ 924585 h 1794817"/>
              <a:gd name="connsiteX137" fmla="*/ 2711095 w 4706782"/>
              <a:gd name="connsiteY137" fmla="*/ 698636 h 1794817"/>
              <a:gd name="connsiteX138" fmla="*/ 3092295 w 4706782"/>
              <a:gd name="connsiteY138" fmla="*/ 924585 h 1794817"/>
              <a:gd name="connsiteX139" fmla="*/ 3092295 w 4706782"/>
              <a:gd name="connsiteY139" fmla="*/ 698636 h 1794817"/>
              <a:gd name="connsiteX140" fmla="*/ 3473494 w 4706782"/>
              <a:gd name="connsiteY140" fmla="*/ 924585 h 1794817"/>
              <a:gd name="connsiteX141" fmla="*/ 3473494 w 4706782"/>
              <a:gd name="connsiteY141" fmla="*/ 698636 h 1794817"/>
              <a:gd name="connsiteX142" fmla="*/ 3857188 w 4706782"/>
              <a:gd name="connsiteY142" fmla="*/ 926064 h 1794817"/>
              <a:gd name="connsiteX143" fmla="*/ 3857188 w 4706782"/>
              <a:gd name="connsiteY143" fmla="*/ 616960 h 1794817"/>
              <a:gd name="connsiteX144" fmla="*/ 3857261 w 4706782"/>
              <a:gd name="connsiteY144" fmla="*/ 620087 h 1794817"/>
              <a:gd name="connsiteX145" fmla="*/ 3857261 w 4706782"/>
              <a:gd name="connsiteY145" fmla="*/ 926107 h 1794817"/>
              <a:gd name="connsiteX146" fmla="*/ 3857993 w 4706782"/>
              <a:gd name="connsiteY146" fmla="*/ 926541 h 1794817"/>
              <a:gd name="connsiteX147" fmla="*/ 3857993 w 4706782"/>
              <a:gd name="connsiteY147" fmla="*/ 610937 h 1794817"/>
              <a:gd name="connsiteX148" fmla="*/ 3858725 w 4706782"/>
              <a:gd name="connsiteY148" fmla="*/ 604349 h 1794817"/>
              <a:gd name="connsiteX149" fmla="*/ 3948761 w 4706782"/>
              <a:gd name="connsiteY149" fmla="*/ 526025 h 1794817"/>
              <a:gd name="connsiteX150" fmla="*/ 4036967 w 4706782"/>
              <a:gd name="connsiteY150" fmla="*/ 610571 h 1794817"/>
              <a:gd name="connsiteX151" fmla="*/ 4036967 w 4706782"/>
              <a:gd name="connsiteY151" fmla="*/ 885805 h 1794817"/>
              <a:gd name="connsiteX152" fmla="*/ 4036967 w 4706782"/>
              <a:gd name="connsiteY152" fmla="*/ 1142005 h 1794817"/>
              <a:gd name="connsiteX153" fmla="*/ 4040627 w 4706782"/>
              <a:gd name="connsiteY153" fmla="*/ 1154815 h 1794817"/>
              <a:gd name="connsiteX154" fmla="*/ 4064051 w 4706782"/>
              <a:gd name="connsiteY154" fmla="*/ 1107601 h 1794817"/>
              <a:gd name="connsiteX155" fmla="*/ 4069907 w 4706782"/>
              <a:gd name="connsiteY155" fmla="*/ 1086373 h 1794817"/>
              <a:gd name="connsiteX156" fmla="*/ 4069907 w 4706782"/>
              <a:gd name="connsiteY156" fmla="*/ 707561 h 1794817"/>
              <a:gd name="connsiteX157" fmla="*/ 4069907 w 4706782"/>
              <a:gd name="connsiteY157" fmla="*/ 614231 h 1794817"/>
              <a:gd name="connsiteX158" fmla="*/ 4144571 w 4706782"/>
              <a:gd name="connsiteY158" fmla="*/ 526025 h 1794817"/>
              <a:gd name="connsiteX159" fmla="*/ 4160309 w 4706782"/>
              <a:gd name="connsiteY159" fmla="*/ 525659 h 1794817"/>
              <a:gd name="connsiteX160" fmla="*/ 4248515 w 4706782"/>
              <a:gd name="connsiteY160" fmla="*/ 610205 h 1794817"/>
              <a:gd name="connsiteX161" fmla="*/ 4248515 w 4706782"/>
              <a:gd name="connsiteY161" fmla="*/ 947293 h 1794817"/>
              <a:gd name="connsiteX162" fmla="*/ 4248515 w 4706782"/>
              <a:gd name="connsiteY162" fmla="*/ 957541 h 1794817"/>
              <a:gd name="connsiteX163" fmla="*/ 4254737 w 4706782"/>
              <a:gd name="connsiteY163" fmla="*/ 961933 h 1794817"/>
              <a:gd name="connsiteX164" fmla="*/ 4378080 w 4706782"/>
              <a:gd name="connsiteY164" fmla="*/ 951319 h 1794817"/>
              <a:gd name="connsiteX165" fmla="*/ 4643064 w 4706782"/>
              <a:gd name="connsiteY165" fmla="*/ 1141273 h 1794817"/>
              <a:gd name="connsiteX166" fmla="*/ 4659534 w 4706782"/>
              <a:gd name="connsiteY166" fmla="*/ 1186657 h 1794817"/>
              <a:gd name="connsiteX167" fmla="*/ 4665756 w 4706782"/>
              <a:gd name="connsiteY167" fmla="*/ 1189219 h 1794817"/>
              <a:gd name="connsiteX168" fmla="*/ 4684056 w 4706782"/>
              <a:gd name="connsiteY168" fmla="*/ 1211545 h 1794817"/>
              <a:gd name="connsiteX169" fmla="*/ 4684375 w 4706782"/>
              <a:gd name="connsiteY169" fmla="*/ 1279490 h 1794817"/>
              <a:gd name="connsiteX170" fmla="*/ 4706782 w 4706782"/>
              <a:gd name="connsiteY170" fmla="*/ 1279490 h 1794817"/>
              <a:gd name="connsiteX171" fmla="*/ 4706782 w 4706782"/>
              <a:gd name="connsiteY171" fmla="*/ 1794815 h 1794817"/>
              <a:gd name="connsiteX172" fmla="*/ 3873498 w 4706782"/>
              <a:gd name="connsiteY172" fmla="*/ 1794815 h 1794817"/>
              <a:gd name="connsiteX173" fmla="*/ 3873498 w 4706782"/>
              <a:gd name="connsiteY173" fmla="*/ 1794817 h 1794817"/>
              <a:gd name="connsiteX174" fmla="*/ 2427775 w 4706782"/>
              <a:gd name="connsiteY174" fmla="*/ 1794817 h 1794817"/>
              <a:gd name="connsiteX175" fmla="*/ 2368821 w 4706782"/>
              <a:gd name="connsiteY175" fmla="*/ 1794817 h 1794817"/>
              <a:gd name="connsiteX176" fmla="*/ 2329895 w 4706782"/>
              <a:gd name="connsiteY176" fmla="*/ 1794817 h 1794817"/>
              <a:gd name="connsiteX177" fmla="*/ 2329895 w 4706782"/>
              <a:gd name="connsiteY177" fmla="*/ 1794815 h 1794817"/>
              <a:gd name="connsiteX178" fmla="*/ 2296797 w 4706782"/>
              <a:gd name="connsiteY178" fmla="*/ 1794815 h 1794817"/>
              <a:gd name="connsiteX179" fmla="*/ 2296797 w 4706782"/>
              <a:gd name="connsiteY179" fmla="*/ 1794817 h 1794817"/>
              <a:gd name="connsiteX180" fmla="*/ 2237911 w 4706782"/>
              <a:gd name="connsiteY180" fmla="*/ 1794817 h 1794817"/>
              <a:gd name="connsiteX181" fmla="*/ 2237844 w 4706782"/>
              <a:gd name="connsiteY181" fmla="*/ 1794817 h 1794817"/>
              <a:gd name="connsiteX182" fmla="*/ 971708 w 4706782"/>
              <a:gd name="connsiteY182" fmla="*/ 1794817 h 1794817"/>
              <a:gd name="connsiteX183" fmla="*/ 971708 w 4706782"/>
              <a:gd name="connsiteY183" fmla="*/ 1794815 h 1794817"/>
              <a:gd name="connsiteX184" fmla="*/ 1164 w 4706782"/>
              <a:gd name="connsiteY184" fmla="*/ 1794815 h 1794817"/>
              <a:gd name="connsiteX185" fmla="*/ 1164 w 4706782"/>
              <a:gd name="connsiteY185" fmla="*/ 1279490 h 1794817"/>
              <a:gd name="connsiteX186" fmla="*/ 1753 w 4706782"/>
              <a:gd name="connsiteY186" fmla="*/ 1279490 h 1794817"/>
              <a:gd name="connsiteX187" fmla="*/ 0 w 4706782"/>
              <a:gd name="connsiteY187" fmla="*/ 803255 h 1794817"/>
              <a:gd name="connsiteX188" fmla="*/ 92549 w 4706782"/>
              <a:gd name="connsiteY188" fmla="*/ 801510 h 17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chemeClr val="accent2"/>
          </a:solidFill>
          <a:ln w="36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73820A-1213-CBE3-B297-40D7F47CABFA}"/>
              </a:ext>
            </a:extLst>
          </p:cNvPr>
          <p:cNvSpPr/>
          <p:nvPr/>
        </p:nvSpPr>
        <p:spPr>
          <a:xfrm>
            <a:off x="6744946" y="101600"/>
            <a:ext cx="5287398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</a:t>
            </a:r>
            <a:r>
              <a:rPr lang="en-US" sz="3200" dirty="0" err="1"/>
              <a:t>Pendataan</a:t>
            </a:r>
            <a:r>
              <a:rPr lang="en-US" sz="3200" dirty="0"/>
              <a:t> Check - In</a:t>
            </a:r>
            <a:endParaRPr lang="id-ID" sz="32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3DE4849-DDDA-EC35-59C8-0EEB34549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9" y="930792"/>
            <a:ext cx="6512716" cy="52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A92B5B13-AAB9-75B1-5938-281F81F4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921" y="215491"/>
            <a:ext cx="11031905" cy="724247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>
                <a:highlight>
                  <a:srgbClr val="FFFF00"/>
                </a:highlight>
              </a:rPr>
              <a:t>Visual </a:t>
            </a:r>
            <a:r>
              <a:rPr lang="en-US" sz="4800" b="1" dirty="0" err="1">
                <a:highlight>
                  <a:srgbClr val="FFFF00"/>
                </a:highlight>
              </a:rPr>
              <a:t>koneksi</a:t>
            </a:r>
            <a:r>
              <a:rPr lang="en-US" sz="4800" b="1" dirty="0">
                <a:highlight>
                  <a:srgbClr val="FFFF00"/>
                </a:highlight>
              </a:rPr>
              <a:t> Realtime Monitoring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F8EAD4-7943-4E50-A701-B460A9F2BF5C}"/>
              </a:ext>
            </a:extLst>
          </p:cNvPr>
          <p:cNvGrpSpPr/>
          <p:nvPr/>
        </p:nvGrpSpPr>
        <p:grpSpPr>
          <a:xfrm>
            <a:off x="5115014" y="2724111"/>
            <a:ext cx="1902956" cy="1902956"/>
            <a:chOff x="5149010" y="2724110"/>
            <a:chExt cx="1902956" cy="1902956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96E8628F-5918-4491-A002-DD74845F8CA1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타원 1">
              <a:extLst>
                <a:ext uri="{FF2B5EF4-FFF2-40B4-BE49-F238E27FC236}">
                  <a16:creationId xmlns:a16="http://schemas.microsoft.com/office/drawing/2014/main" id="{035DC4BF-1861-49CD-A3C0-27B8806A7824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">
            <a:extLst>
              <a:ext uri="{FF2B5EF4-FFF2-40B4-BE49-F238E27FC236}">
                <a16:creationId xmlns:a16="http://schemas.microsoft.com/office/drawing/2014/main" id="{468E056E-D4F2-4818-9314-EEC4C4E7DBA5}"/>
              </a:ext>
            </a:extLst>
          </p:cNvPr>
          <p:cNvGrpSpPr/>
          <p:nvPr/>
        </p:nvGrpSpPr>
        <p:grpSpPr>
          <a:xfrm>
            <a:off x="7884862" y="3103198"/>
            <a:ext cx="1152000" cy="1152000"/>
            <a:chOff x="7547046" y="3129385"/>
            <a:chExt cx="1152000" cy="1152000"/>
          </a:xfrm>
        </p:grpSpPr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64BC5B6C-A634-43F3-9B8C-AEDF1C66C85C}"/>
                </a:ext>
              </a:extLst>
            </p:cNvPr>
            <p:cNvSpPr/>
            <p:nvPr/>
          </p:nvSpPr>
          <p:spPr>
            <a:xfrm>
              <a:off x="7619046" y="3201385"/>
              <a:ext cx="1008000" cy="1008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타원 39">
              <a:extLst>
                <a:ext uri="{FF2B5EF4-FFF2-40B4-BE49-F238E27FC236}">
                  <a16:creationId xmlns:a16="http://schemas.microsoft.com/office/drawing/2014/main" id="{D61DF97A-4281-4378-8EE2-34AD58F54181}"/>
                </a:ext>
              </a:extLst>
            </p:cNvPr>
            <p:cNvSpPr/>
            <p:nvPr/>
          </p:nvSpPr>
          <p:spPr>
            <a:xfrm>
              <a:off x="7547046" y="3129385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6">
            <a:extLst>
              <a:ext uri="{FF2B5EF4-FFF2-40B4-BE49-F238E27FC236}">
                <a16:creationId xmlns:a16="http://schemas.microsoft.com/office/drawing/2014/main" id="{406DE1CC-3428-4109-A18F-8433E508AEB1}"/>
              </a:ext>
            </a:extLst>
          </p:cNvPr>
          <p:cNvGrpSpPr/>
          <p:nvPr/>
        </p:nvGrpSpPr>
        <p:grpSpPr>
          <a:xfrm>
            <a:off x="9967038" y="2141869"/>
            <a:ext cx="1008000" cy="1008000"/>
            <a:chOff x="8988825" y="2139525"/>
            <a:chExt cx="1008000" cy="10080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29AFE53A-5A87-4FB7-AA83-B1A23C094BDF}"/>
                </a:ext>
              </a:extLst>
            </p:cNvPr>
            <p:cNvSpPr/>
            <p:nvPr/>
          </p:nvSpPr>
          <p:spPr>
            <a:xfrm>
              <a:off x="9060825" y="2211525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42">
              <a:extLst>
                <a:ext uri="{FF2B5EF4-FFF2-40B4-BE49-F238E27FC236}">
                  <a16:creationId xmlns:a16="http://schemas.microsoft.com/office/drawing/2014/main" id="{AFCB4FF7-A911-40A2-B04A-50CADB36B249}"/>
                </a:ext>
              </a:extLst>
            </p:cNvPr>
            <p:cNvSpPr/>
            <p:nvPr/>
          </p:nvSpPr>
          <p:spPr>
            <a:xfrm>
              <a:off x="8988825" y="2139525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85E8D5D4-B985-46F0-9186-A9D6D6A00C2D}"/>
              </a:ext>
            </a:extLst>
          </p:cNvPr>
          <p:cNvGrpSpPr/>
          <p:nvPr/>
        </p:nvGrpSpPr>
        <p:grpSpPr>
          <a:xfrm>
            <a:off x="9967038" y="4210869"/>
            <a:ext cx="1008000" cy="1008000"/>
            <a:chOff x="8988825" y="4210868"/>
            <a:chExt cx="1008000" cy="1008000"/>
          </a:xfrm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543C55EE-DFAA-44FF-BFCE-636014A8F928}"/>
                </a:ext>
              </a:extLst>
            </p:cNvPr>
            <p:cNvSpPr/>
            <p:nvPr/>
          </p:nvSpPr>
          <p:spPr>
            <a:xfrm>
              <a:off x="9060825" y="4282868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타원 44">
              <a:extLst>
                <a:ext uri="{FF2B5EF4-FFF2-40B4-BE49-F238E27FC236}">
                  <a16:creationId xmlns:a16="http://schemas.microsoft.com/office/drawing/2014/main" id="{80B04B90-E2A7-4795-BD63-4E5E1D12B796}"/>
                </a:ext>
              </a:extLst>
            </p:cNvPr>
            <p:cNvSpPr/>
            <p:nvPr/>
          </p:nvSpPr>
          <p:spPr>
            <a:xfrm>
              <a:off x="8988825" y="4210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직선 연결선 5">
            <a:extLst>
              <a:ext uri="{FF2B5EF4-FFF2-40B4-BE49-F238E27FC236}">
                <a16:creationId xmlns:a16="http://schemas.microsoft.com/office/drawing/2014/main" id="{29B5F666-4B53-4C12-8797-D3017E49E01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017970" y="3675590"/>
            <a:ext cx="866892" cy="36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45A543D6-C2C5-4BF7-A76A-0C2ACF6460D7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036862" y="3679199"/>
            <a:ext cx="1434174" cy="106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1">
            <a:extLst>
              <a:ext uri="{FF2B5EF4-FFF2-40B4-BE49-F238E27FC236}">
                <a16:creationId xmlns:a16="http://schemas.microsoft.com/office/drawing/2014/main" id="{8CA922E0-049C-47EB-B156-5D133CC66ECC}"/>
              </a:ext>
            </a:extLst>
          </p:cNvPr>
          <p:cNvCxnSpPr/>
          <p:nvPr/>
        </p:nvCxnSpPr>
        <p:spPr>
          <a:xfrm>
            <a:off x="10471038" y="3147527"/>
            <a:ext cx="0" cy="10633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9">
            <a:extLst>
              <a:ext uri="{FF2B5EF4-FFF2-40B4-BE49-F238E27FC236}">
                <a16:creationId xmlns:a16="http://schemas.microsoft.com/office/drawing/2014/main" id="{D7B448AE-1745-4DA5-A430-52CEBC7DFF2C}"/>
              </a:ext>
            </a:extLst>
          </p:cNvPr>
          <p:cNvGrpSpPr/>
          <p:nvPr/>
        </p:nvGrpSpPr>
        <p:grpSpPr>
          <a:xfrm>
            <a:off x="3096121" y="3103198"/>
            <a:ext cx="1152000" cy="1152000"/>
            <a:chOff x="3517627" y="3101123"/>
            <a:chExt cx="1152000" cy="1152000"/>
          </a:xfrm>
        </p:grpSpPr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78D0F881-235A-4AA5-889F-A71984574EFB}"/>
                </a:ext>
              </a:extLst>
            </p:cNvPr>
            <p:cNvSpPr/>
            <p:nvPr/>
          </p:nvSpPr>
          <p:spPr>
            <a:xfrm rot="10800000">
              <a:off x="3589627" y="3173123"/>
              <a:ext cx="1008000" cy="1008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타원 58">
              <a:extLst>
                <a:ext uri="{FF2B5EF4-FFF2-40B4-BE49-F238E27FC236}">
                  <a16:creationId xmlns:a16="http://schemas.microsoft.com/office/drawing/2014/main" id="{35FE7B7D-2EB2-4A8C-A3B0-A5EC0CC9314E}"/>
                </a:ext>
              </a:extLst>
            </p:cNvPr>
            <p:cNvSpPr/>
            <p:nvPr/>
          </p:nvSpPr>
          <p:spPr>
            <a:xfrm rot="10800000">
              <a:off x="3517627" y="3101123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12">
            <a:extLst>
              <a:ext uri="{FF2B5EF4-FFF2-40B4-BE49-F238E27FC236}">
                <a16:creationId xmlns:a16="http://schemas.microsoft.com/office/drawing/2014/main" id="{2BD9FE5F-33DE-4621-94CF-4AF7A97E4FAC}"/>
              </a:ext>
            </a:extLst>
          </p:cNvPr>
          <p:cNvGrpSpPr/>
          <p:nvPr/>
        </p:nvGrpSpPr>
        <p:grpSpPr>
          <a:xfrm>
            <a:off x="1284513" y="4210869"/>
            <a:ext cx="1008000" cy="1008000"/>
            <a:chOff x="2208962" y="4213211"/>
            <a:chExt cx="1008000" cy="1008000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399FB7D-3692-45D4-AA95-892854F0DE9B}"/>
                </a:ext>
              </a:extLst>
            </p:cNvPr>
            <p:cNvSpPr/>
            <p:nvPr/>
          </p:nvSpPr>
          <p:spPr>
            <a:xfrm rot="10800000">
              <a:off x="2280962" y="4285211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타원 59">
              <a:extLst>
                <a:ext uri="{FF2B5EF4-FFF2-40B4-BE49-F238E27FC236}">
                  <a16:creationId xmlns:a16="http://schemas.microsoft.com/office/drawing/2014/main" id="{4AE130D9-30BB-4D7C-B3C7-1B68DBC38841}"/>
                </a:ext>
              </a:extLst>
            </p:cNvPr>
            <p:cNvSpPr/>
            <p:nvPr/>
          </p:nvSpPr>
          <p:spPr>
            <a:xfrm rot="10800000">
              <a:off x="2208962" y="4213211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10">
            <a:extLst>
              <a:ext uri="{FF2B5EF4-FFF2-40B4-BE49-F238E27FC236}">
                <a16:creationId xmlns:a16="http://schemas.microsoft.com/office/drawing/2014/main" id="{DBA03A52-45BB-4078-AA2D-C9C8AEB5E59C}"/>
              </a:ext>
            </a:extLst>
          </p:cNvPr>
          <p:cNvGrpSpPr/>
          <p:nvPr/>
        </p:nvGrpSpPr>
        <p:grpSpPr>
          <a:xfrm>
            <a:off x="1284513" y="2141869"/>
            <a:ext cx="1008000" cy="1008000"/>
            <a:chOff x="2208962" y="2141868"/>
            <a:chExt cx="1008000" cy="1008000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7C9B5E94-3EE3-412A-834D-6C58BF889637}"/>
                </a:ext>
              </a:extLst>
            </p:cNvPr>
            <p:cNvSpPr/>
            <p:nvPr/>
          </p:nvSpPr>
          <p:spPr>
            <a:xfrm rot="10800000">
              <a:off x="2280962" y="2213868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타원 61">
              <a:extLst>
                <a:ext uri="{FF2B5EF4-FFF2-40B4-BE49-F238E27FC236}">
                  <a16:creationId xmlns:a16="http://schemas.microsoft.com/office/drawing/2014/main" id="{DD17F97F-80FB-4537-84EA-FC2A839D740A}"/>
                </a:ext>
              </a:extLst>
            </p:cNvPr>
            <p:cNvSpPr/>
            <p:nvPr/>
          </p:nvSpPr>
          <p:spPr>
            <a:xfrm rot="10800000">
              <a:off x="2208962" y="2141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" name="직선 연결선 62">
            <a:extLst>
              <a:ext uri="{FF2B5EF4-FFF2-40B4-BE49-F238E27FC236}">
                <a16:creationId xmlns:a16="http://schemas.microsoft.com/office/drawing/2014/main" id="{3A87BC68-F0FC-4CEE-9AC7-E3BD3FDB27F2}"/>
              </a:ext>
            </a:extLst>
          </p:cNvPr>
          <p:cNvCxnSpPr>
            <a:cxnSpLocks/>
            <a:stCxn id="5" idx="2"/>
            <a:endCxn id="20" idx="2"/>
          </p:cNvCxnSpPr>
          <p:nvPr/>
        </p:nvCxnSpPr>
        <p:spPr>
          <a:xfrm flipH="1">
            <a:off x="4248122" y="3675590"/>
            <a:ext cx="866893" cy="36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63">
            <a:extLst>
              <a:ext uri="{FF2B5EF4-FFF2-40B4-BE49-F238E27FC236}">
                <a16:creationId xmlns:a16="http://schemas.microsoft.com/office/drawing/2014/main" id="{176FA4F2-4602-4498-9B93-AA94ED1B7B38}"/>
              </a:ext>
            </a:extLst>
          </p:cNvPr>
          <p:cNvCxnSpPr>
            <a:cxnSpLocks/>
            <a:stCxn id="20" idx="6"/>
          </p:cNvCxnSpPr>
          <p:nvPr/>
        </p:nvCxnSpPr>
        <p:spPr>
          <a:xfrm flipH="1" flipV="1">
            <a:off x="1804472" y="3677124"/>
            <a:ext cx="1291650" cy="207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64">
            <a:extLst>
              <a:ext uri="{FF2B5EF4-FFF2-40B4-BE49-F238E27FC236}">
                <a16:creationId xmlns:a16="http://schemas.microsoft.com/office/drawing/2014/main" id="{5994ABDD-F6C1-4784-B842-73FD4D1594F8}"/>
              </a:ext>
            </a:extLst>
          </p:cNvPr>
          <p:cNvCxnSpPr/>
          <p:nvPr/>
        </p:nvCxnSpPr>
        <p:spPr>
          <a:xfrm flipV="1">
            <a:off x="1788513" y="3149870"/>
            <a:ext cx="0" cy="10633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D5F926-413E-4B31-B695-B3587BDA264E}"/>
              </a:ext>
            </a:extLst>
          </p:cNvPr>
          <p:cNvSpPr txBox="1"/>
          <p:nvPr/>
        </p:nvSpPr>
        <p:spPr>
          <a:xfrm>
            <a:off x="5188882" y="3490923"/>
            <a:ext cx="17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D5599A-A0D9-4B98-8F2F-65E5427A1D09}"/>
              </a:ext>
            </a:extLst>
          </p:cNvPr>
          <p:cNvSpPr txBox="1"/>
          <p:nvPr/>
        </p:nvSpPr>
        <p:spPr>
          <a:xfrm>
            <a:off x="7876147" y="3833020"/>
            <a:ext cx="1151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Aplikasi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AFB47-4CBA-4386-AB99-2C64EBE3A630}"/>
              </a:ext>
            </a:extLst>
          </p:cNvPr>
          <p:cNvSpPr txBox="1"/>
          <p:nvPr/>
        </p:nvSpPr>
        <p:spPr>
          <a:xfrm>
            <a:off x="9794408" y="1773090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</a:rPr>
              <a:t>Perangkat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9B295-56D8-4BE1-84E5-97B9A6A1C2D7}"/>
              </a:ext>
            </a:extLst>
          </p:cNvPr>
          <p:cNvSpPr txBox="1"/>
          <p:nvPr/>
        </p:nvSpPr>
        <p:spPr>
          <a:xfrm>
            <a:off x="9532318" y="529903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Alat </a:t>
            </a:r>
            <a:r>
              <a:rPr lang="en-US" altLang="ko-KR" dirty="0" err="1">
                <a:solidFill>
                  <a:schemeClr val="bg1"/>
                </a:solidFill>
              </a:rPr>
              <a:t>Pendukung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D7582E-976A-49D3-9E76-07A96307E5E5}"/>
              </a:ext>
            </a:extLst>
          </p:cNvPr>
          <p:cNvSpPr txBox="1"/>
          <p:nvPr/>
        </p:nvSpPr>
        <p:spPr>
          <a:xfrm>
            <a:off x="3279608" y="2766161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9ABC12-2906-4F84-8F17-6D72EAD4BE3E}"/>
              </a:ext>
            </a:extLst>
          </p:cNvPr>
          <p:cNvSpPr txBox="1"/>
          <p:nvPr/>
        </p:nvSpPr>
        <p:spPr>
          <a:xfrm>
            <a:off x="1284510" y="1774499"/>
            <a:ext cx="1008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API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C12330-D3F0-4295-81BF-018CCFA7664B}"/>
              </a:ext>
            </a:extLst>
          </p:cNvPr>
          <p:cNvSpPr txBox="1"/>
          <p:nvPr/>
        </p:nvSpPr>
        <p:spPr>
          <a:xfrm>
            <a:off x="1274589" y="5299038"/>
            <a:ext cx="1027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Jaringan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27152B-50C3-49A2-BDE1-87F411D6C8EF}"/>
              </a:ext>
            </a:extLst>
          </p:cNvPr>
          <p:cNvSpPr txBox="1"/>
          <p:nvPr/>
        </p:nvSpPr>
        <p:spPr>
          <a:xfrm>
            <a:off x="543840" y="5811512"/>
            <a:ext cx="10582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highlight>
                  <a:srgbClr val="FFFF00"/>
                </a:highlight>
              </a:rPr>
              <a:t>"Visual Koneksi Realtime Monitoring" </a:t>
            </a:r>
            <a:r>
              <a:rPr lang="en-US" sz="1600" dirty="0" err="1">
                <a:highlight>
                  <a:srgbClr val="FFFF00"/>
                </a:highlight>
              </a:rPr>
              <a:t>adalah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id-ID" sz="1600" dirty="0">
                <a:highlight>
                  <a:srgbClr val="FFFF00"/>
                </a:highlight>
              </a:rPr>
              <a:t>sistem atau alat yang digunakan untuk memantau koneksi </a:t>
            </a:r>
            <a:r>
              <a:rPr lang="en-US" sz="1600" dirty="0" err="1">
                <a:highlight>
                  <a:srgbClr val="FFFF00"/>
                </a:highlight>
              </a:rPr>
              <a:t>Jaringan</a:t>
            </a:r>
            <a:r>
              <a:rPr lang="en-US" sz="1600" dirty="0">
                <a:highlight>
                  <a:srgbClr val="FFFF00"/>
                </a:highlight>
              </a:rPr>
              <a:t> , Server, </a:t>
            </a:r>
            <a:r>
              <a:rPr lang="en-US" sz="1600" dirty="0" err="1">
                <a:highlight>
                  <a:srgbClr val="FFFF00"/>
                </a:highlight>
              </a:rPr>
              <a:t>Pengiriman</a:t>
            </a:r>
            <a:r>
              <a:rPr lang="en-US" sz="1600" dirty="0">
                <a:highlight>
                  <a:srgbClr val="FFFF00"/>
                </a:highlight>
              </a:rPr>
              <a:t> Data , </a:t>
            </a:r>
            <a:r>
              <a:rPr lang="en-US" sz="1600" dirty="0" err="1">
                <a:highlight>
                  <a:srgbClr val="FFFF00"/>
                </a:highlight>
              </a:rPr>
              <a:t>Aplikasi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Perangkat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 err="1">
                <a:highlight>
                  <a:srgbClr val="FFFF00"/>
                </a:highlight>
              </a:rPr>
              <a:t>mau</a:t>
            </a:r>
            <a:r>
              <a:rPr lang="en-US" sz="1600" dirty="0">
                <a:highlight>
                  <a:srgbClr val="FFFF00"/>
                </a:highlight>
              </a:rPr>
              <a:t> Pun Alat </a:t>
            </a:r>
            <a:r>
              <a:rPr lang="en-US" sz="1600" dirty="0" err="1">
                <a:highlight>
                  <a:srgbClr val="FFFF00"/>
                </a:highlight>
              </a:rPr>
              <a:t>Pendukung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 err="1">
                <a:highlight>
                  <a:srgbClr val="FFFF00"/>
                </a:highlight>
              </a:rPr>
              <a:t>Lainnya</a:t>
            </a:r>
            <a:r>
              <a:rPr lang="en-US" sz="1600" dirty="0">
                <a:highlight>
                  <a:srgbClr val="FFFF00"/>
                </a:highlight>
              </a:rPr>
              <a:t>,</a:t>
            </a:r>
            <a:r>
              <a:rPr lang="id-ID" sz="1600" dirty="0">
                <a:highlight>
                  <a:srgbClr val="FFFF00"/>
                </a:highlight>
              </a:rPr>
              <a:t>secara langsung (realtime) dengan visualisasi yang memungkinkan pengguna untuk melihat status dan performa koneksi</a:t>
            </a:r>
            <a:r>
              <a:rPr lang="en-US" sz="1600" dirty="0">
                <a:highlight>
                  <a:srgbClr val="FFFF00"/>
                </a:highlight>
              </a:rPr>
              <a:t> dan yang </a:t>
            </a:r>
            <a:r>
              <a:rPr lang="en-US" sz="1600" dirty="0" err="1">
                <a:highlight>
                  <a:srgbClr val="FFFF00"/>
                </a:highlight>
              </a:rPr>
              <a:t>lainnya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id-ID" sz="1600" dirty="0">
                <a:highlight>
                  <a:srgbClr val="FFFF00"/>
                </a:highlight>
              </a:rPr>
              <a:t> secara dinamis</a:t>
            </a:r>
            <a:endParaRPr lang="en-US" altLang="ko-KR" sz="1600" dirty="0">
              <a:highlight>
                <a:srgbClr val="FFFF00"/>
              </a:highlight>
            </a:endParaRPr>
          </a:p>
        </p:txBody>
      </p:sp>
      <p:sp>
        <p:nvSpPr>
          <p:cNvPr id="38" name="자유형 108">
            <a:extLst>
              <a:ext uri="{FF2B5EF4-FFF2-40B4-BE49-F238E27FC236}">
                <a16:creationId xmlns:a16="http://schemas.microsoft.com/office/drawing/2014/main" id="{84393F7B-5040-4EB4-A5D2-CFC03001D02D}"/>
              </a:ext>
            </a:extLst>
          </p:cNvPr>
          <p:cNvSpPr/>
          <p:nvPr/>
        </p:nvSpPr>
        <p:spPr>
          <a:xfrm flipV="1">
            <a:off x="3576000" y="5148345"/>
            <a:ext cx="504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자유형 109">
            <a:extLst>
              <a:ext uri="{FF2B5EF4-FFF2-40B4-BE49-F238E27FC236}">
                <a16:creationId xmlns:a16="http://schemas.microsoft.com/office/drawing/2014/main" id="{97569334-4689-4A7B-9A10-9482378C78B1}"/>
              </a:ext>
            </a:extLst>
          </p:cNvPr>
          <p:cNvSpPr/>
          <p:nvPr/>
        </p:nvSpPr>
        <p:spPr>
          <a:xfrm>
            <a:off x="3576000" y="6038730"/>
            <a:ext cx="504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Isosceles Triangle 8">
            <a:extLst>
              <a:ext uri="{FF2B5EF4-FFF2-40B4-BE49-F238E27FC236}">
                <a16:creationId xmlns:a16="http://schemas.microsoft.com/office/drawing/2014/main" id="{7C99EBF4-F6A9-4504-BED3-8F4525ED1DD9}"/>
              </a:ext>
            </a:extLst>
          </p:cNvPr>
          <p:cNvSpPr/>
          <p:nvPr/>
        </p:nvSpPr>
        <p:spPr>
          <a:xfrm rot="16200000">
            <a:off x="10300713" y="2444061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F02C8556-D1E7-4E86-B029-331E684301EB}"/>
              </a:ext>
            </a:extLst>
          </p:cNvPr>
          <p:cNvSpPr/>
          <p:nvPr/>
        </p:nvSpPr>
        <p:spPr>
          <a:xfrm>
            <a:off x="10312830" y="4534231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 Same Side Corner Rectangle 11">
            <a:extLst>
              <a:ext uri="{FF2B5EF4-FFF2-40B4-BE49-F238E27FC236}">
                <a16:creationId xmlns:a16="http://schemas.microsoft.com/office/drawing/2014/main" id="{78B8C4E4-EE65-4691-87D9-CCEE64320624}"/>
              </a:ext>
            </a:extLst>
          </p:cNvPr>
          <p:cNvSpPr>
            <a:spLocks noChangeAspect="1"/>
          </p:cNvSpPr>
          <p:nvPr/>
        </p:nvSpPr>
        <p:spPr>
          <a:xfrm rot="9900000">
            <a:off x="3472818" y="352167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F5B54970-D521-49A7-ABAC-6EA4F10332BD}"/>
              </a:ext>
            </a:extLst>
          </p:cNvPr>
          <p:cNvSpPr/>
          <p:nvPr/>
        </p:nvSpPr>
        <p:spPr>
          <a:xfrm>
            <a:off x="1623295" y="251409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1C57E3FE-5A0D-4816-953F-213842AAE872}"/>
              </a:ext>
            </a:extLst>
          </p:cNvPr>
          <p:cNvSpPr/>
          <p:nvPr/>
        </p:nvSpPr>
        <p:spPr>
          <a:xfrm>
            <a:off x="1607412" y="461068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79587214-E3F3-49DC-B600-F8F6A332949A}"/>
              </a:ext>
            </a:extLst>
          </p:cNvPr>
          <p:cNvSpPr>
            <a:spLocks noChangeAspect="1"/>
          </p:cNvSpPr>
          <p:nvPr/>
        </p:nvSpPr>
        <p:spPr>
          <a:xfrm>
            <a:off x="8279155" y="347616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22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AC1F5-465D-0BDF-B256-EA74C3681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4B403-D97A-5869-5C17-4D89A8E4466E}"/>
              </a:ext>
            </a:extLst>
          </p:cNvPr>
          <p:cNvSpPr/>
          <p:nvPr/>
        </p:nvSpPr>
        <p:spPr>
          <a:xfrm>
            <a:off x="1543050" y="5476875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A8B533F-450C-CF52-153A-0005C96C7CD8}"/>
              </a:ext>
            </a:extLst>
          </p:cNvPr>
          <p:cNvSpPr/>
          <p:nvPr/>
        </p:nvSpPr>
        <p:spPr>
          <a:xfrm>
            <a:off x="0" y="2378109"/>
            <a:ext cx="4706782" cy="1794817"/>
          </a:xfrm>
          <a:custGeom>
            <a:avLst/>
            <a:gdLst>
              <a:gd name="connsiteX0" fmla="*/ 949937 w 4706782"/>
              <a:gd name="connsiteY0" fmla="*/ 813733 h 1794817"/>
              <a:gd name="connsiteX1" fmla="*/ 936549 w 4706782"/>
              <a:gd name="connsiteY1" fmla="*/ 828285 h 1794817"/>
              <a:gd name="connsiteX2" fmla="*/ 936549 w 4706782"/>
              <a:gd name="connsiteY2" fmla="*/ 914431 h 1794817"/>
              <a:gd name="connsiteX3" fmla="*/ 936549 w 4706782"/>
              <a:gd name="connsiteY3" fmla="*/ 997667 h 1794817"/>
              <a:gd name="connsiteX4" fmla="*/ 951101 w 4706782"/>
              <a:gd name="connsiteY4" fmla="*/ 1012800 h 1794817"/>
              <a:gd name="connsiteX5" fmla="*/ 965653 w 4706782"/>
              <a:gd name="connsiteY5" fmla="*/ 997667 h 1794817"/>
              <a:gd name="connsiteX6" fmla="*/ 965071 w 4706782"/>
              <a:gd name="connsiteY6" fmla="*/ 827702 h 1794817"/>
              <a:gd name="connsiteX7" fmla="*/ 949937 w 4706782"/>
              <a:gd name="connsiteY7" fmla="*/ 813733 h 1794817"/>
              <a:gd name="connsiteX8" fmla="*/ 792778 w 4706782"/>
              <a:gd name="connsiteY8" fmla="*/ 766003 h 1794817"/>
              <a:gd name="connsiteX9" fmla="*/ 780555 w 4706782"/>
              <a:gd name="connsiteY9" fmla="*/ 778809 h 1794817"/>
              <a:gd name="connsiteX10" fmla="*/ 780555 w 4706782"/>
              <a:gd name="connsiteY10" fmla="*/ 813151 h 1794817"/>
              <a:gd name="connsiteX11" fmla="*/ 779973 w 4706782"/>
              <a:gd name="connsiteY11" fmla="*/ 813151 h 1794817"/>
              <a:gd name="connsiteX12" fmla="*/ 779973 w 4706782"/>
              <a:gd name="connsiteY12" fmla="*/ 845747 h 1794817"/>
              <a:gd name="connsiteX13" fmla="*/ 760183 w 4706782"/>
              <a:gd name="connsiteY13" fmla="*/ 864955 h 1794817"/>
              <a:gd name="connsiteX14" fmla="*/ 718274 w 4706782"/>
              <a:gd name="connsiteY14" fmla="*/ 864955 h 1794817"/>
              <a:gd name="connsiteX15" fmla="*/ 705468 w 4706782"/>
              <a:gd name="connsiteY15" fmla="*/ 876596 h 1794817"/>
              <a:gd name="connsiteX16" fmla="*/ 722930 w 4706782"/>
              <a:gd name="connsiteY16" fmla="*/ 903371 h 1794817"/>
              <a:gd name="connsiteX17" fmla="*/ 729332 w 4706782"/>
              <a:gd name="connsiteY17" fmla="*/ 917923 h 1794817"/>
              <a:gd name="connsiteX18" fmla="*/ 729332 w 4706782"/>
              <a:gd name="connsiteY18" fmla="*/ 997085 h 1794817"/>
              <a:gd name="connsiteX19" fmla="*/ 745049 w 4706782"/>
              <a:gd name="connsiteY19" fmla="*/ 1012800 h 1794817"/>
              <a:gd name="connsiteX20" fmla="*/ 791032 w 4706782"/>
              <a:gd name="connsiteY20" fmla="*/ 1012800 h 1794817"/>
              <a:gd name="connsiteX21" fmla="*/ 803255 w 4706782"/>
              <a:gd name="connsiteY21" fmla="*/ 1000577 h 1794817"/>
              <a:gd name="connsiteX22" fmla="*/ 803837 w 4706782"/>
              <a:gd name="connsiteY22" fmla="*/ 778227 h 1794817"/>
              <a:gd name="connsiteX23" fmla="*/ 792778 w 4706782"/>
              <a:gd name="connsiteY23" fmla="*/ 766003 h 1794817"/>
              <a:gd name="connsiteX24" fmla="*/ 763675 w 4706782"/>
              <a:gd name="connsiteY24" fmla="*/ 598950 h 1794817"/>
              <a:gd name="connsiteX25" fmla="*/ 747959 w 4706782"/>
              <a:gd name="connsiteY25" fmla="*/ 615247 h 1794817"/>
              <a:gd name="connsiteX26" fmla="*/ 747959 w 4706782"/>
              <a:gd name="connsiteY26" fmla="*/ 695573 h 1794817"/>
              <a:gd name="connsiteX27" fmla="*/ 747377 w 4706782"/>
              <a:gd name="connsiteY27" fmla="*/ 695573 h 1794817"/>
              <a:gd name="connsiteX28" fmla="*/ 747377 w 4706782"/>
              <a:gd name="connsiteY28" fmla="*/ 774734 h 1794817"/>
              <a:gd name="connsiteX29" fmla="*/ 723512 w 4706782"/>
              <a:gd name="connsiteY29" fmla="*/ 799181 h 1794817"/>
              <a:gd name="connsiteX30" fmla="*/ 705468 w 4706782"/>
              <a:gd name="connsiteY30" fmla="*/ 830031 h 1794817"/>
              <a:gd name="connsiteX31" fmla="*/ 726423 w 4706782"/>
              <a:gd name="connsiteY31" fmla="*/ 842254 h 1794817"/>
              <a:gd name="connsiteX32" fmla="*/ 731079 w 4706782"/>
              <a:gd name="connsiteY32" fmla="*/ 841672 h 1794817"/>
              <a:gd name="connsiteX33" fmla="*/ 757854 w 4706782"/>
              <a:gd name="connsiteY33" fmla="*/ 812569 h 1794817"/>
              <a:gd name="connsiteX34" fmla="*/ 757272 w 4706782"/>
              <a:gd name="connsiteY34" fmla="*/ 757272 h 1794817"/>
              <a:gd name="connsiteX35" fmla="*/ 767749 w 4706782"/>
              <a:gd name="connsiteY35" fmla="*/ 745049 h 1794817"/>
              <a:gd name="connsiteX36" fmla="*/ 775316 w 4706782"/>
              <a:gd name="connsiteY36" fmla="*/ 744467 h 1794817"/>
              <a:gd name="connsiteX37" fmla="*/ 803255 w 4706782"/>
              <a:gd name="connsiteY37" fmla="*/ 714199 h 1794817"/>
              <a:gd name="connsiteX38" fmla="*/ 848657 w 4706782"/>
              <a:gd name="connsiteY38" fmla="*/ 636784 h 1794817"/>
              <a:gd name="connsiteX39" fmla="*/ 856224 w 4706782"/>
              <a:gd name="connsiteY39" fmla="*/ 606516 h 1794817"/>
              <a:gd name="connsiteX40" fmla="*/ 841090 w 4706782"/>
              <a:gd name="connsiteY40" fmla="*/ 598950 h 1794817"/>
              <a:gd name="connsiteX41" fmla="*/ 763675 w 4706782"/>
              <a:gd name="connsiteY41" fmla="*/ 598950 h 1794817"/>
              <a:gd name="connsiteX42" fmla="*/ 1859510 w 4706782"/>
              <a:gd name="connsiteY42" fmla="*/ 462385 h 1794817"/>
              <a:gd name="connsiteX43" fmla="*/ 1859510 w 4706782"/>
              <a:gd name="connsiteY43" fmla="*/ 563358 h 1794817"/>
              <a:gd name="connsiteX44" fmla="*/ 1898670 w 4706782"/>
              <a:gd name="connsiteY44" fmla="*/ 571265 h 1794817"/>
              <a:gd name="connsiteX45" fmla="*/ 1975957 w 4706782"/>
              <a:gd name="connsiteY45" fmla="*/ 687863 h 1794817"/>
              <a:gd name="connsiteX46" fmla="*/ 1975957 w 4706782"/>
              <a:gd name="connsiteY46" fmla="*/ 1019771 h 1794817"/>
              <a:gd name="connsiteX47" fmla="*/ 2020147 w 4706782"/>
              <a:gd name="connsiteY47" fmla="*/ 1019771 h 1794817"/>
              <a:gd name="connsiteX48" fmla="*/ 2020147 w 4706782"/>
              <a:gd name="connsiteY48" fmla="*/ 462385 h 1794817"/>
              <a:gd name="connsiteX49" fmla="*/ 1523563 w 4706782"/>
              <a:gd name="connsiteY49" fmla="*/ 462385 h 1794817"/>
              <a:gd name="connsiteX50" fmla="*/ 1523563 w 4706782"/>
              <a:gd name="connsiteY50" fmla="*/ 563007 h 1794817"/>
              <a:gd name="connsiteX51" fmla="*/ 1564067 w 4706782"/>
              <a:gd name="connsiteY51" fmla="*/ 571184 h 1794817"/>
              <a:gd name="connsiteX52" fmla="*/ 1641354 w 4706782"/>
              <a:gd name="connsiteY52" fmla="*/ 687783 h 1794817"/>
              <a:gd name="connsiteX53" fmla="*/ 1641354 w 4706782"/>
              <a:gd name="connsiteY53" fmla="*/ 1019771 h 1794817"/>
              <a:gd name="connsiteX54" fmla="*/ 1722872 w 4706782"/>
              <a:gd name="connsiteY54" fmla="*/ 1019771 h 1794817"/>
              <a:gd name="connsiteX55" fmla="*/ 1722871 w 4706782"/>
              <a:gd name="connsiteY55" fmla="*/ 687863 h 1794817"/>
              <a:gd name="connsiteX56" fmla="*/ 1722872 w 4706782"/>
              <a:gd name="connsiteY56" fmla="*/ 687860 h 1794817"/>
              <a:gd name="connsiteX57" fmla="*/ 1722872 w 4706782"/>
              <a:gd name="connsiteY57" fmla="*/ 677670 h 1794817"/>
              <a:gd name="connsiteX58" fmla="*/ 1724928 w 4706782"/>
              <a:gd name="connsiteY58" fmla="*/ 677670 h 1794817"/>
              <a:gd name="connsiteX59" fmla="*/ 1732815 w 4706782"/>
              <a:gd name="connsiteY59" fmla="*/ 638606 h 1794817"/>
              <a:gd name="connsiteX60" fmla="*/ 1811784 w 4706782"/>
              <a:gd name="connsiteY60" fmla="*/ 567009 h 1794817"/>
              <a:gd name="connsiteX61" fmla="*/ 1827855 w 4706782"/>
              <a:gd name="connsiteY61" fmla="*/ 564579 h 1794817"/>
              <a:gd name="connsiteX62" fmla="*/ 1827855 w 4706782"/>
              <a:gd name="connsiteY62" fmla="*/ 462385 h 1794817"/>
              <a:gd name="connsiteX63" fmla="*/ 131548 w 4706782"/>
              <a:gd name="connsiteY63" fmla="*/ 0 h 1794817"/>
              <a:gd name="connsiteX64" fmla="*/ 216530 w 4706782"/>
              <a:gd name="connsiteY64" fmla="*/ 0 h 1794817"/>
              <a:gd name="connsiteX65" fmla="*/ 254364 w 4706782"/>
              <a:gd name="connsiteY65" fmla="*/ 802091 h 1794817"/>
              <a:gd name="connsiteX66" fmla="*/ 303840 w 4706782"/>
              <a:gd name="connsiteY66" fmla="*/ 803838 h 1794817"/>
              <a:gd name="connsiteX67" fmla="*/ 342838 w 4706782"/>
              <a:gd name="connsiteY67" fmla="*/ 164726 h 1794817"/>
              <a:gd name="connsiteX68" fmla="*/ 429567 w 4706782"/>
              <a:gd name="connsiteY68" fmla="*/ 164726 h 1794817"/>
              <a:gd name="connsiteX69" fmla="*/ 466820 w 4706782"/>
              <a:gd name="connsiteY69" fmla="*/ 806748 h 1794817"/>
              <a:gd name="connsiteX70" fmla="*/ 537832 w 4706782"/>
              <a:gd name="connsiteY70" fmla="*/ 810240 h 1794817"/>
              <a:gd name="connsiteX71" fmla="*/ 537832 w 4706782"/>
              <a:gd name="connsiteY71" fmla="*/ 704886 h 1794817"/>
              <a:gd name="connsiteX72" fmla="*/ 573338 w 4706782"/>
              <a:gd name="connsiteY72" fmla="*/ 642023 h 1794817"/>
              <a:gd name="connsiteX73" fmla="*/ 582651 w 4706782"/>
              <a:gd name="connsiteY73" fmla="*/ 633291 h 1794817"/>
              <a:gd name="connsiteX74" fmla="*/ 623396 w 4706782"/>
              <a:gd name="connsiteY74" fmla="*/ 629217 h 1794817"/>
              <a:gd name="connsiteX75" fmla="*/ 643769 w 4706782"/>
              <a:gd name="connsiteY75" fmla="*/ 647843 h 1794817"/>
              <a:gd name="connsiteX76" fmla="*/ 669962 w 4706782"/>
              <a:gd name="connsiteY76" fmla="*/ 697319 h 1794817"/>
              <a:gd name="connsiteX77" fmla="*/ 688588 w 4706782"/>
              <a:gd name="connsiteY77" fmla="*/ 714199 h 1794817"/>
              <a:gd name="connsiteX78" fmla="*/ 706050 w 4706782"/>
              <a:gd name="connsiteY78" fmla="*/ 731661 h 1794817"/>
              <a:gd name="connsiteX79" fmla="*/ 706050 w 4706782"/>
              <a:gd name="connsiteY79" fmla="*/ 760182 h 1794817"/>
              <a:gd name="connsiteX80" fmla="*/ 711289 w 4706782"/>
              <a:gd name="connsiteY80" fmla="*/ 769495 h 1794817"/>
              <a:gd name="connsiteX81" fmla="*/ 717691 w 4706782"/>
              <a:gd name="connsiteY81" fmla="*/ 759601 h 1794817"/>
              <a:gd name="connsiteX82" fmla="*/ 719438 w 4706782"/>
              <a:gd name="connsiteY82" fmla="*/ 713617 h 1794817"/>
              <a:gd name="connsiteX83" fmla="*/ 719438 w 4706782"/>
              <a:gd name="connsiteY83" fmla="*/ 591382 h 1794817"/>
              <a:gd name="connsiteX84" fmla="*/ 737482 w 4706782"/>
              <a:gd name="connsiteY84" fmla="*/ 571010 h 1794817"/>
              <a:gd name="connsiteX85" fmla="*/ 870193 w 4706782"/>
              <a:gd name="connsiteY85" fmla="*/ 571010 h 1794817"/>
              <a:gd name="connsiteX86" fmla="*/ 885909 w 4706782"/>
              <a:gd name="connsiteY86" fmla="*/ 587890 h 1794817"/>
              <a:gd name="connsiteX87" fmla="*/ 885327 w 4706782"/>
              <a:gd name="connsiteY87" fmla="*/ 619322 h 1794817"/>
              <a:gd name="connsiteX88" fmla="*/ 899297 w 4706782"/>
              <a:gd name="connsiteY88" fmla="*/ 642023 h 1794817"/>
              <a:gd name="connsiteX89" fmla="*/ 935967 w 4706782"/>
              <a:gd name="connsiteY89" fmla="*/ 700230 h 1794817"/>
              <a:gd name="connsiteX90" fmla="*/ 935967 w 4706782"/>
              <a:gd name="connsiteY90" fmla="*/ 756690 h 1794817"/>
              <a:gd name="connsiteX91" fmla="*/ 965653 w 4706782"/>
              <a:gd name="connsiteY91" fmla="*/ 785793 h 1794817"/>
              <a:gd name="connsiteX92" fmla="*/ 993010 w 4706782"/>
              <a:gd name="connsiteY92" fmla="*/ 812569 h 1794817"/>
              <a:gd name="connsiteX93" fmla="*/ 994756 w 4706782"/>
              <a:gd name="connsiteY93" fmla="*/ 994174 h 1794817"/>
              <a:gd name="connsiteX94" fmla="*/ 1035501 w 4706782"/>
              <a:gd name="connsiteY94" fmla="*/ 918505 h 1794817"/>
              <a:gd name="connsiteX95" fmla="*/ 1178690 w 4706782"/>
              <a:gd name="connsiteY95" fmla="*/ 999413 h 1794817"/>
              <a:gd name="connsiteX96" fmla="*/ 1222345 w 4706782"/>
              <a:gd name="connsiteY96" fmla="*/ 919088 h 1794817"/>
              <a:gd name="connsiteX97" fmla="*/ 1378340 w 4706782"/>
              <a:gd name="connsiteY97" fmla="*/ 1008144 h 1794817"/>
              <a:gd name="connsiteX98" fmla="*/ 1378403 w 4706782"/>
              <a:gd name="connsiteY98" fmla="*/ 1019771 h 1794817"/>
              <a:gd name="connsiteX99" fmla="*/ 1388268 w 4706782"/>
              <a:gd name="connsiteY99" fmla="*/ 1019771 h 1794817"/>
              <a:gd name="connsiteX100" fmla="*/ 1388267 w 4706782"/>
              <a:gd name="connsiteY100" fmla="*/ 687783 h 1794817"/>
              <a:gd name="connsiteX101" fmla="*/ 1388268 w 4706782"/>
              <a:gd name="connsiteY101" fmla="*/ 687778 h 1794817"/>
              <a:gd name="connsiteX102" fmla="*/ 1388268 w 4706782"/>
              <a:gd name="connsiteY102" fmla="*/ 677590 h 1794817"/>
              <a:gd name="connsiteX103" fmla="*/ 1389808 w 4706782"/>
              <a:gd name="connsiteY103" fmla="*/ 677590 h 1794817"/>
              <a:gd name="connsiteX104" fmla="*/ 1393956 w 4706782"/>
              <a:gd name="connsiteY104" fmla="*/ 650153 h 1794817"/>
              <a:gd name="connsiteX105" fmla="*/ 1465554 w 4706782"/>
              <a:gd name="connsiteY105" fmla="*/ 571184 h 1794817"/>
              <a:gd name="connsiteX106" fmla="*/ 1491908 w 4706782"/>
              <a:gd name="connsiteY106" fmla="*/ 565864 h 1794817"/>
              <a:gd name="connsiteX107" fmla="*/ 1491908 w 4706782"/>
              <a:gd name="connsiteY107" fmla="*/ 414574 h 1794817"/>
              <a:gd name="connsiteX108" fmla="*/ 1523563 w 4706782"/>
              <a:gd name="connsiteY108" fmla="*/ 414574 h 1794817"/>
              <a:gd name="connsiteX109" fmla="*/ 1523563 w 4706782"/>
              <a:gd name="connsiteY109" fmla="*/ 414903 h 1794817"/>
              <a:gd name="connsiteX110" fmla="*/ 2020147 w 4706782"/>
              <a:gd name="connsiteY110" fmla="*/ 414903 h 1794817"/>
              <a:gd name="connsiteX111" fmla="*/ 2020147 w 4706782"/>
              <a:gd name="connsiteY111" fmla="*/ 351714 h 1794817"/>
              <a:gd name="connsiteX112" fmla="*/ 2020147 w 4706782"/>
              <a:gd name="connsiteY112" fmla="*/ 325180 h 1794817"/>
              <a:gd name="connsiteX113" fmla="*/ 2020147 w 4706782"/>
              <a:gd name="connsiteY113" fmla="*/ 325177 h 1794817"/>
              <a:gd name="connsiteX114" fmla="*/ 2020147 w 4706782"/>
              <a:gd name="connsiteY114" fmla="*/ 210503 h 1794817"/>
              <a:gd name="connsiteX115" fmla="*/ 2020147 w 4706782"/>
              <a:gd name="connsiteY115" fmla="*/ 210502 h 1794817"/>
              <a:gd name="connsiteX116" fmla="*/ 2097401 w 4706782"/>
              <a:gd name="connsiteY116" fmla="*/ 210502 h 1794817"/>
              <a:gd name="connsiteX117" fmla="*/ 2097401 w 4706782"/>
              <a:gd name="connsiteY117" fmla="*/ 210503 h 1794817"/>
              <a:gd name="connsiteX118" fmla="*/ 2167249 w 4706782"/>
              <a:gd name="connsiteY118" fmla="*/ 210503 h 1794817"/>
              <a:gd name="connsiteX119" fmla="*/ 2167249 w 4706782"/>
              <a:gd name="connsiteY119" fmla="*/ 325180 h 1794817"/>
              <a:gd name="connsiteX120" fmla="*/ 2167249 w 4706782"/>
              <a:gd name="connsiteY120" fmla="*/ 351714 h 1794817"/>
              <a:gd name="connsiteX121" fmla="*/ 2167249 w 4706782"/>
              <a:gd name="connsiteY121" fmla="*/ 1019771 h 1794817"/>
              <a:gd name="connsiteX122" fmla="*/ 2237844 w 4706782"/>
              <a:gd name="connsiteY122" fmla="*/ 1019771 h 1794817"/>
              <a:gd name="connsiteX123" fmla="*/ 2237844 w 4706782"/>
              <a:gd name="connsiteY123" fmla="*/ 938690 h 1794817"/>
              <a:gd name="connsiteX124" fmla="*/ 2237844 w 4706782"/>
              <a:gd name="connsiteY124" fmla="*/ 937590 h 1794817"/>
              <a:gd name="connsiteX125" fmla="*/ 2326233 w 4706782"/>
              <a:gd name="connsiteY125" fmla="*/ 937590 h 1794817"/>
              <a:gd name="connsiteX126" fmla="*/ 2326233 w 4706782"/>
              <a:gd name="connsiteY126" fmla="*/ 467346 h 1794817"/>
              <a:gd name="connsiteX127" fmla="*/ 2326233 w 4706782"/>
              <a:gd name="connsiteY127" fmla="*/ 467344 h 1794817"/>
              <a:gd name="connsiteX128" fmla="*/ 2326233 w 4706782"/>
              <a:gd name="connsiteY128" fmla="*/ 467344 h 1794817"/>
              <a:gd name="connsiteX129" fmla="*/ 2326233 w 4706782"/>
              <a:gd name="connsiteY129" fmla="*/ 351712 h 1794817"/>
              <a:gd name="connsiteX130" fmla="*/ 2326234 w 4706782"/>
              <a:gd name="connsiteY130" fmla="*/ 351712 h 1794817"/>
              <a:gd name="connsiteX131" fmla="*/ 2437027 w 4706782"/>
              <a:gd name="connsiteY131" fmla="*/ 351712 h 1794817"/>
              <a:gd name="connsiteX132" fmla="*/ 2547819 w 4706782"/>
              <a:gd name="connsiteY132" fmla="*/ 351712 h 1794817"/>
              <a:gd name="connsiteX133" fmla="*/ 2547819 w 4706782"/>
              <a:gd name="connsiteY133" fmla="*/ 478093 h 1794817"/>
              <a:gd name="connsiteX134" fmla="*/ 2547819 w 4706782"/>
              <a:gd name="connsiteY134" fmla="*/ 478093 h 1794817"/>
              <a:gd name="connsiteX135" fmla="*/ 2547819 w 4706782"/>
              <a:gd name="connsiteY135" fmla="*/ 827806 h 1794817"/>
              <a:gd name="connsiteX136" fmla="*/ 2711095 w 4706782"/>
              <a:gd name="connsiteY136" fmla="*/ 924585 h 1794817"/>
              <a:gd name="connsiteX137" fmla="*/ 2711095 w 4706782"/>
              <a:gd name="connsiteY137" fmla="*/ 698636 h 1794817"/>
              <a:gd name="connsiteX138" fmla="*/ 3092295 w 4706782"/>
              <a:gd name="connsiteY138" fmla="*/ 924585 h 1794817"/>
              <a:gd name="connsiteX139" fmla="*/ 3092295 w 4706782"/>
              <a:gd name="connsiteY139" fmla="*/ 698636 h 1794817"/>
              <a:gd name="connsiteX140" fmla="*/ 3473494 w 4706782"/>
              <a:gd name="connsiteY140" fmla="*/ 924585 h 1794817"/>
              <a:gd name="connsiteX141" fmla="*/ 3473494 w 4706782"/>
              <a:gd name="connsiteY141" fmla="*/ 698636 h 1794817"/>
              <a:gd name="connsiteX142" fmla="*/ 3857188 w 4706782"/>
              <a:gd name="connsiteY142" fmla="*/ 926064 h 1794817"/>
              <a:gd name="connsiteX143" fmla="*/ 3857188 w 4706782"/>
              <a:gd name="connsiteY143" fmla="*/ 616960 h 1794817"/>
              <a:gd name="connsiteX144" fmla="*/ 3857261 w 4706782"/>
              <a:gd name="connsiteY144" fmla="*/ 620087 h 1794817"/>
              <a:gd name="connsiteX145" fmla="*/ 3857261 w 4706782"/>
              <a:gd name="connsiteY145" fmla="*/ 926107 h 1794817"/>
              <a:gd name="connsiteX146" fmla="*/ 3857993 w 4706782"/>
              <a:gd name="connsiteY146" fmla="*/ 926541 h 1794817"/>
              <a:gd name="connsiteX147" fmla="*/ 3857993 w 4706782"/>
              <a:gd name="connsiteY147" fmla="*/ 610937 h 1794817"/>
              <a:gd name="connsiteX148" fmla="*/ 3858725 w 4706782"/>
              <a:gd name="connsiteY148" fmla="*/ 604349 h 1794817"/>
              <a:gd name="connsiteX149" fmla="*/ 3948761 w 4706782"/>
              <a:gd name="connsiteY149" fmla="*/ 526025 h 1794817"/>
              <a:gd name="connsiteX150" fmla="*/ 4036967 w 4706782"/>
              <a:gd name="connsiteY150" fmla="*/ 610571 h 1794817"/>
              <a:gd name="connsiteX151" fmla="*/ 4036967 w 4706782"/>
              <a:gd name="connsiteY151" fmla="*/ 885805 h 1794817"/>
              <a:gd name="connsiteX152" fmla="*/ 4036967 w 4706782"/>
              <a:gd name="connsiteY152" fmla="*/ 1142005 h 1794817"/>
              <a:gd name="connsiteX153" fmla="*/ 4040627 w 4706782"/>
              <a:gd name="connsiteY153" fmla="*/ 1154815 h 1794817"/>
              <a:gd name="connsiteX154" fmla="*/ 4064051 w 4706782"/>
              <a:gd name="connsiteY154" fmla="*/ 1107601 h 1794817"/>
              <a:gd name="connsiteX155" fmla="*/ 4069907 w 4706782"/>
              <a:gd name="connsiteY155" fmla="*/ 1086373 h 1794817"/>
              <a:gd name="connsiteX156" fmla="*/ 4069907 w 4706782"/>
              <a:gd name="connsiteY156" fmla="*/ 707561 h 1794817"/>
              <a:gd name="connsiteX157" fmla="*/ 4069907 w 4706782"/>
              <a:gd name="connsiteY157" fmla="*/ 614231 h 1794817"/>
              <a:gd name="connsiteX158" fmla="*/ 4144571 w 4706782"/>
              <a:gd name="connsiteY158" fmla="*/ 526025 h 1794817"/>
              <a:gd name="connsiteX159" fmla="*/ 4160309 w 4706782"/>
              <a:gd name="connsiteY159" fmla="*/ 525659 h 1794817"/>
              <a:gd name="connsiteX160" fmla="*/ 4248515 w 4706782"/>
              <a:gd name="connsiteY160" fmla="*/ 610205 h 1794817"/>
              <a:gd name="connsiteX161" fmla="*/ 4248515 w 4706782"/>
              <a:gd name="connsiteY161" fmla="*/ 947293 h 1794817"/>
              <a:gd name="connsiteX162" fmla="*/ 4248515 w 4706782"/>
              <a:gd name="connsiteY162" fmla="*/ 957541 h 1794817"/>
              <a:gd name="connsiteX163" fmla="*/ 4254737 w 4706782"/>
              <a:gd name="connsiteY163" fmla="*/ 961933 h 1794817"/>
              <a:gd name="connsiteX164" fmla="*/ 4378080 w 4706782"/>
              <a:gd name="connsiteY164" fmla="*/ 951319 h 1794817"/>
              <a:gd name="connsiteX165" fmla="*/ 4643064 w 4706782"/>
              <a:gd name="connsiteY165" fmla="*/ 1141273 h 1794817"/>
              <a:gd name="connsiteX166" fmla="*/ 4659534 w 4706782"/>
              <a:gd name="connsiteY166" fmla="*/ 1186657 h 1794817"/>
              <a:gd name="connsiteX167" fmla="*/ 4665756 w 4706782"/>
              <a:gd name="connsiteY167" fmla="*/ 1189219 h 1794817"/>
              <a:gd name="connsiteX168" fmla="*/ 4684056 w 4706782"/>
              <a:gd name="connsiteY168" fmla="*/ 1211545 h 1794817"/>
              <a:gd name="connsiteX169" fmla="*/ 4684375 w 4706782"/>
              <a:gd name="connsiteY169" fmla="*/ 1279490 h 1794817"/>
              <a:gd name="connsiteX170" fmla="*/ 4706782 w 4706782"/>
              <a:gd name="connsiteY170" fmla="*/ 1279490 h 1794817"/>
              <a:gd name="connsiteX171" fmla="*/ 4706782 w 4706782"/>
              <a:gd name="connsiteY171" fmla="*/ 1794815 h 1794817"/>
              <a:gd name="connsiteX172" fmla="*/ 3873498 w 4706782"/>
              <a:gd name="connsiteY172" fmla="*/ 1794815 h 1794817"/>
              <a:gd name="connsiteX173" fmla="*/ 3873498 w 4706782"/>
              <a:gd name="connsiteY173" fmla="*/ 1794817 h 1794817"/>
              <a:gd name="connsiteX174" fmla="*/ 2427775 w 4706782"/>
              <a:gd name="connsiteY174" fmla="*/ 1794817 h 1794817"/>
              <a:gd name="connsiteX175" fmla="*/ 2368821 w 4706782"/>
              <a:gd name="connsiteY175" fmla="*/ 1794817 h 1794817"/>
              <a:gd name="connsiteX176" fmla="*/ 2329895 w 4706782"/>
              <a:gd name="connsiteY176" fmla="*/ 1794817 h 1794817"/>
              <a:gd name="connsiteX177" fmla="*/ 2329895 w 4706782"/>
              <a:gd name="connsiteY177" fmla="*/ 1794815 h 1794817"/>
              <a:gd name="connsiteX178" fmla="*/ 2296797 w 4706782"/>
              <a:gd name="connsiteY178" fmla="*/ 1794815 h 1794817"/>
              <a:gd name="connsiteX179" fmla="*/ 2296797 w 4706782"/>
              <a:gd name="connsiteY179" fmla="*/ 1794817 h 1794817"/>
              <a:gd name="connsiteX180" fmla="*/ 2237911 w 4706782"/>
              <a:gd name="connsiteY180" fmla="*/ 1794817 h 1794817"/>
              <a:gd name="connsiteX181" fmla="*/ 2237844 w 4706782"/>
              <a:gd name="connsiteY181" fmla="*/ 1794817 h 1794817"/>
              <a:gd name="connsiteX182" fmla="*/ 971708 w 4706782"/>
              <a:gd name="connsiteY182" fmla="*/ 1794817 h 1794817"/>
              <a:gd name="connsiteX183" fmla="*/ 971708 w 4706782"/>
              <a:gd name="connsiteY183" fmla="*/ 1794815 h 1794817"/>
              <a:gd name="connsiteX184" fmla="*/ 1164 w 4706782"/>
              <a:gd name="connsiteY184" fmla="*/ 1794815 h 1794817"/>
              <a:gd name="connsiteX185" fmla="*/ 1164 w 4706782"/>
              <a:gd name="connsiteY185" fmla="*/ 1279490 h 1794817"/>
              <a:gd name="connsiteX186" fmla="*/ 1753 w 4706782"/>
              <a:gd name="connsiteY186" fmla="*/ 1279490 h 1794817"/>
              <a:gd name="connsiteX187" fmla="*/ 0 w 4706782"/>
              <a:gd name="connsiteY187" fmla="*/ 803255 h 1794817"/>
              <a:gd name="connsiteX188" fmla="*/ 92549 w 4706782"/>
              <a:gd name="connsiteY188" fmla="*/ 801510 h 17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chemeClr val="accent2"/>
          </a:solidFill>
          <a:ln w="36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BF914D-CFDE-3064-87C8-FE767FAB441F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Check -Out</a:t>
            </a:r>
            <a:endParaRPr lang="id-ID" sz="32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86179B5-A23D-0620-A5C1-FB0140340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8" y="878093"/>
            <a:ext cx="7097486" cy="3753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02F95-E1B4-BB62-5190-D0A3C256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4740788"/>
            <a:ext cx="5428343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59336-BAE0-09B7-4655-A155816B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614" y="1094044"/>
            <a:ext cx="4343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3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6A518-76B8-218E-27FD-2021FFB3C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FDF14A-AC4A-A97C-EAE0-9D6D59E49A03}"/>
              </a:ext>
            </a:extLst>
          </p:cNvPr>
          <p:cNvSpPr/>
          <p:nvPr/>
        </p:nvSpPr>
        <p:spPr>
          <a:xfrm>
            <a:off x="1543050" y="5476875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0E7A86-4D16-2902-F77C-0C42C20500EE}"/>
              </a:ext>
            </a:extLst>
          </p:cNvPr>
          <p:cNvSpPr/>
          <p:nvPr/>
        </p:nvSpPr>
        <p:spPr>
          <a:xfrm>
            <a:off x="0" y="2378109"/>
            <a:ext cx="4706782" cy="1794817"/>
          </a:xfrm>
          <a:custGeom>
            <a:avLst/>
            <a:gdLst>
              <a:gd name="connsiteX0" fmla="*/ 949937 w 4706782"/>
              <a:gd name="connsiteY0" fmla="*/ 813733 h 1794817"/>
              <a:gd name="connsiteX1" fmla="*/ 936549 w 4706782"/>
              <a:gd name="connsiteY1" fmla="*/ 828285 h 1794817"/>
              <a:gd name="connsiteX2" fmla="*/ 936549 w 4706782"/>
              <a:gd name="connsiteY2" fmla="*/ 914431 h 1794817"/>
              <a:gd name="connsiteX3" fmla="*/ 936549 w 4706782"/>
              <a:gd name="connsiteY3" fmla="*/ 997667 h 1794817"/>
              <a:gd name="connsiteX4" fmla="*/ 951101 w 4706782"/>
              <a:gd name="connsiteY4" fmla="*/ 1012800 h 1794817"/>
              <a:gd name="connsiteX5" fmla="*/ 965653 w 4706782"/>
              <a:gd name="connsiteY5" fmla="*/ 997667 h 1794817"/>
              <a:gd name="connsiteX6" fmla="*/ 965071 w 4706782"/>
              <a:gd name="connsiteY6" fmla="*/ 827702 h 1794817"/>
              <a:gd name="connsiteX7" fmla="*/ 949937 w 4706782"/>
              <a:gd name="connsiteY7" fmla="*/ 813733 h 1794817"/>
              <a:gd name="connsiteX8" fmla="*/ 792778 w 4706782"/>
              <a:gd name="connsiteY8" fmla="*/ 766003 h 1794817"/>
              <a:gd name="connsiteX9" fmla="*/ 780555 w 4706782"/>
              <a:gd name="connsiteY9" fmla="*/ 778809 h 1794817"/>
              <a:gd name="connsiteX10" fmla="*/ 780555 w 4706782"/>
              <a:gd name="connsiteY10" fmla="*/ 813151 h 1794817"/>
              <a:gd name="connsiteX11" fmla="*/ 779973 w 4706782"/>
              <a:gd name="connsiteY11" fmla="*/ 813151 h 1794817"/>
              <a:gd name="connsiteX12" fmla="*/ 779973 w 4706782"/>
              <a:gd name="connsiteY12" fmla="*/ 845747 h 1794817"/>
              <a:gd name="connsiteX13" fmla="*/ 760183 w 4706782"/>
              <a:gd name="connsiteY13" fmla="*/ 864955 h 1794817"/>
              <a:gd name="connsiteX14" fmla="*/ 718274 w 4706782"/>
              <a:gd name="connsiteY14" fmla="*/ 864955 h 1794817"/>
              <a:gd name="connsiteX15" fmla="*/ 705468 w 4706782"/>
              <a:gd name="connsiteY15" fmla="*/ 876596 h 1794817"/>
              <a:gd name="connsiteX16" fmla="*/ 722930 w 4706782"/>
              <a:gd name="connsiteY16" fmla="*/ 903371 h 1794817"/>
              <a:gd name="connsiteX17" fmla="*/ 729332 w 4706782"/>
              <a:gd name="connsiteY17" fmla="*/ 917923 h 1794817"/>
              <a:gd name="connsiteX18" fmla="*/ 729332 w 4706782"/>
              <a:gd name="connsiteY18" fmla="*/ 997085 h 1794817"/>
              <a:gd name="connsiteX19" fmla="*/ 745049 w 4706782"/>
              <a:gd name="connsiteY19" fmla="*/ 1012800 h 1794817"/>
              <a:gd name="connsiteX20" fmla="*/ 791032 w 4706782"/>
              <a:gd name="connsiteY20" fmla="*/ 1012800 h 1794817"/>
              <a:gd name="connsiteX21" fmla="*/ 803255 w 4706782"/>
              <a:gd name="connsiteY21" fmla="*/ 1000577 h 1794817"/>
              <a:gd name="connsiteX22" fmla="*/ 803837 w 4706782"/>
              <a:gd name="connsiteY22" fmla="*/ 778227 h 1794817"/>
              <a:gd name="connsiteX23" fmla="*/ 792778 w 4706782"/>
              <a:gd name="connsiteY23" fmla="*/ 766003 h 1794817"/>
              <a:gd name="connsiteX24" fmla="*/ 763675 w 4706782"/>
              <a:gd name="connsiteY24" fmla="*/ 598950 h 1794817"/>
              <a:gd name="connsiteX25" fmla="*/ 747959 w 4706782"/>
              <a:gd name="connsiteY25" fmla="*/ 615247 h 1794817"/>
              <a:gd name="connsiteX26" fmla="*/ 747959 w 4706782"/>
              <a:gd name="connsiteY26" fmla="*/ 695573 h 1794817"/>
              <a:gd name="connsiteX27" fmla="*/ 747377 w 4706782"/>
              <a:gd name="connsiteY27" fmla="*/ 695573 h 1794817"/>
              <a:gd name="connsiteX28" fmla="*/ 747377 w 4706782"/>
              <a:gd name="connsiteY28" fmla="*/ 774734 h 1794817"/>
              <a:gd name="connsiteX29" fmla="*/ 723512 w 4706782"/>
              <a:gd name="connsiteY29" fmla="*/ 799181 h 1794817"/>
              <a:gd name="connsiteX30" fmla="*/ 705468 w 4706782"/>
              <a:gd name="connsiteY30" fmla="*/ 830031 h 1794817"/>
              <a:gd name="connsiteX31" fmla="*/ 726423 w 4706782"/>
              <a:gd name="connsiteY31" fmla="*/ 842254 h 1794817"/>
              <a:gd name="connsiteX32" fmla="*/ 731079 w 4706782"/>
              <a:gd name="connsiteY32" fmla="*/ 841672 h 1794817"/>
              <a:gd name="connsiteX33" fmla="*/ 757854 w 4706782"/>
              <a:gd name="connsiteY33" fmla="*/ 812569 h 1794817"/>
              <a:gd name="connsiteX34" fmla="*/ 757272 w 4706782"/>
              <a:gd name="connsiteY34" fmla="*/ 757272 h 1794817"/>
              <a:gd name="connsiteX35" fmla="*/ 767749 w 4706782"/>
              <a:gd name="connsiteY35" fmla="*/ 745049 h 1794817"/>
              <a:gd name="connsiteX36" fmla="*/ 775316 w 4706782"/>
              <a:gd name="connsiteY36" fmla="*/ 744467 h 1794817"/>
              <a:gd name="connsiteX37" fmla="*/ 803255 w 4706782"/>
              <a:gd name="connsiteY37" fmla="*/ 714199 h 1794817"/>
              <a:gd name="connsiteX38" fmla="*/ 848657 w 4706782"/>
              <a:gd name="connsiteY38" fmla="*/ 636784 h 1794817"/>
              <a:gd name="connsiteX39" fmla="*/ 856224 w 4706782"/>
              <a:gd name="connsiteY39" fmla="*/ 606516 h 1794817"/>
              <a:gd name="connsiteX40" fmla="*/ 841090 w 4706782"/>
              <a:gd name="connsiteY40" fmla="*/ 598950 h 1794817"/>
              <a:gd name="connsiteX41" fmla="*/ 763675 w 4706782"/>
              <a:gd name="connsiteY41" fmla="*/ 598950 h 1794817"/>
              <a:gd name="connsiteX42" fmla="*/ 1859510 w 4706782"/>
              <a:gd name="connsiteY42" fmla="*/ 462385 h 1794817"/>
              <a:gd name="connsiteX43" fmla="*/ 1859510 w 4706782"/>
              <a:gd name="connsiteY43" fmla="*/ 563358 h 1794817"/>
              <a:gd name="connsiteX44" fmla="*/ 1898670 w 4706782"/>
              <a:gd name="connsiteY44" fmla="*/ 571265 h 1794817"/>
              <a:gd name="connsiteX45" fmla="*/ 1975957 w 4706782"/>
              <a:gd name="connsiteY45" fmla="*/ 687863 h 1794817"/>
              <a:gd name="connsiteX46" fmla="*/ 1975957 w 4706782"/>
              <a:gd name="connsiteY46" fmla="*/ 1019771 h 1794817"/>
              <a:gd name="connsiteX47" fmla="*/ 2020147 w 4706782"/>
              <a:gd name="connsiteY47" fmla="*/ 1019771 h 1794817"/>
              <a:gd name="connsiteX48" fmla="*/ 2020147 w 4706782"/>
              <a:gd name="connsiteY48" fmla="*/ 462385 h 1794817"/>
              <a:gd name="connsiteX49" fmla="*/ 1523563 w 4706782"/>
              <a:gd name="connsiteY49" fmla="*/ 462385 h 1794817"/>
              <a:gd name="connsiteX50" fmla="*/ 1523563 w 4706782"/>
              <a:gd name="connsiteY50" fmla="*/ 563007 h 1794817"/>
              <a:gd name="connsiteX51" fmla="*/ 1564067 w 4706782"/>
              <a:gd name="connsiteY51" fmla="*/ 571184 h 1794817"/>
              <a:gd name="connsiteX52" fmla="*/ 1641354 w 4706782"/>
              <a:gd name="connsiteY52" fmla="*/ 687783 h 1794817"/>
              <a:gd name="connsiteX53" fmla="*/ 1641354 w 4706782"/>
              <a:gd name="connsiteY53" fmla="*/ 1019771 h 1794817"/>
              <a:gd name="connsiteX54" fmla="*/ 1722872 w 4706782"/>
              <a:gd name="connsiteY54" fmla="*/ 1019771 h 1794817"/>
              <a:gd name="connsiteX55" fmla="*/ 1722871 w 4706782"/>
              <a:gd name="connsiteY55" fmla="*/ 687863 h 1794817"/>
              <a:gd name="connsiteX56" fmla="*/ 1722872 w 4706782"/>
              <a:gd name="connsiteY56" fmla="*/ 687860 h 1794817"/>
              <a:gd name="connsiteX57" fmla="*/ 1722872 w 4706782"/>
              <a:gd name="connsiteY57" fmla="*/ 677670 h 1794817"/>
              <a:gd name="connsiteX58" fmla="*/ 1724928 w 4706782"/>
              <a:gd name="connsiteY58" fmla="*/ 677670 h 1794817"/>
              <a:gd name="connsiteX59" fmla="*/ 1732815 w 4706782"/>
              <a:gd name="connsiteY59" fmla="*/ 638606 h 1794817"/>
              <a:gd name="connsiteX60" fmla="*/ 1811784 w 4706782"/>
              <a:gd name="connsiteY60" fmla="*/ 567009 h 1794817"/>
              <a:gd name="connsiteX61" fmla="*/ 1827855 w 4706782"/>
              <a:gd name="connsiteY61" fmla="*/ 564579 h 1794817"/>
              <a:gd name="connsiteX62" fmla="*/ 1827855 w 4706782"/>
              <a:gd name="connsiteY62" fmla="*/ 462385 h 1794817"/>
              <a:gd name="connsiteX63" fmla="*/ 131548 w 4706782"/>
              <a:gd name="connsiteY63" fmla="*/ 0 h 1794817"/>
              <a:gd name="connsiteX64" fmla="*/ 216530 w 4706782"/>
              <a:gd name="connsiteY64" fmla="*/ 0 h 1794817"/>
              <a:gd name="connsiteX65" fmla="*/ 254364 w 4706782"/>
              <a:gd name="connsiteY65" fmla="*/ 802091 h 1794817"/>
              <a:gd name="connsiteX66" fmla="*/ 303840 w 4706782"/>
              <a:gd name="connsiteY66" fmla="*/ 803838 h 1794817"/>
              <a:gd name="connsiteX67" fmla="*/ 342838 w 4706782"/>
              <a:gd name="connsiteY67" fmla="*/ 164726 h 1794817"/>
              <a:gd name="connsiteX68" fmla="*/ 429567 w 4706782"/>
              <a:gd name="connsiteY68" fmla="*/ 164726 h 1794817"/>
              <a:gd name="connsiteX69" fmla="*/ 466820 w 4706782"/>
              <a:gd name="connsiteY69" fmla="*/ 806748 h 1794817"/>
              <a:gd name="connsiteX70" fmla="*/ 537832 w 4706782"/>
              <a:gd name="connsiteY70" fmla="*/ 810240 h 1794817"/>
              <a:gd name="connsiteX71" fmla="*/ 537832 w 4706782"/>
              <a:gd name="connsiteY71" fmla="*/ 704886 h 1794817"/>
              <a:gd name="connsiteX72" fmla="*/ 573338 w 4706782"/>
              <a:gd name="connsiteY72" fmla="*/ 642023 h 1794817"/>
              <a:gd name="connsiteX73" fmla="*/ 582651 w 4706782"/>
              <a:gd name="connsiteY73" fmla="*/ 633291 h 1794817"/>
              <a:gd name="connsiteX74" fmla="*/ 623396 w 4706782"/>
              <a:gd name="connsiteY74" fmla="*/ 629217 h 1794817"/>
              <a:gd name="connsiteX75" fmla="*/ 643769 w 4706782"/>
              <a:gd name="connsiteY75" fmla="*/ 647843 h 1794817"/>
              <a:gd name="connsiteX76" fmla="*/ 669962 w 4706782"/>
              <a:gd name="connsiteY76" fmla="*/ 697319 h 1794817"/>
              <a:gd name="connsiteX77" fmla="*/ 688588 w 4706782"/>
              <a:gd name="connsiteY77" fmla="*/ 714199 h 1794817"/>
              <a:gd name="connsiteX78" fmla="*/ 706050 w 4706782"/>
              <a:gd name="connsiteY78" fmla="*/ 731661 h 1794817"/>
              <a:gd name="connsiteX79" fmla="*/ 706050 w 4706782"/>
              <a:gd name="connsiteY79" fmla="*/ 760182 h 1794817"/>
              <a:gd name="connsiteX80" fmla="*/ 711289 w 4706782"/>
              <a:gd name="connsiteY80" fmla="*/ 769495 h 1794817"/>
              <a:gd name="connsiteX81" fmla="*/ 717691 w 4706782"/>
              <a:gd name="connsiteY81" fmla="*/ 759601 h 1794817"/>
              <a:gd name="connsiteX82" fmla="*/ 719438 w 4706782"/>
              <a:gd name="connsiteY82" fmla="*/ 713617 h 1794817"/>
              <a:gd name="connsiteX83" fmla="*/ 719438 w 4706782"/>
              <a:gd name="connsiteY83" fmla="*/ 591382 h 1794817"/>
              <a:gd name="connsiteX84" fmla="*/ 737482 w 4706782"/>
              <a:gd name="connsiteY84" fmla="*/ 571010 h 1794817"/>
              <a:gd name="connsiteX85" fmla="*/ 870193 w 4706782"/>
              <a:gd name="connsiteY85" fmla="*/ 571010 h 1794817"/>
              <a:gd name="connsiteX86" fmla="*/ 885909 w 4706782"/>
              <a:gd name="connsiteY86" fmla="*/ 587890 h 1794817"/>
              <a:gd name="connsiteX87" fmla="*/ 885327 w 4706782"/>
              <a:gd name="connsiteY87" fmla="*/ 619322 h 1794817"/>
              <a:gd name="connsiteX88" fmla="*/ 899297 w 4706782"/>
              <a:gd name="connsiteY88" fmla="*/ 642023 h 1794817"/>
              <a:gd name="connsiteX89" fmla="*/ 935967 w 4706782"/>
              <a:gd name="connsiteY89" fmla="*/ 700230 h 1794817"/>
              <a:gd name="connsiteX90" fmla="*/ 935967 w 4706782"/>
              <a:gd name="connsiteY90" fmla="*/ 756690 h 1794817"/>
              <a:gd name="connsiteX91" fmla="*/ 965653 w 4706782"/>
              <a:gd name="connsiteY91" fmla="*/ 785793 h 1794817"/>
              <a:gd name="connsiteX92" fmla="*/ 993010 w 4706782"/>
              <a:gd name="connsiteY92" fmla="*/ 812569 h 1794817"/>
              <a:gd name="connsiteX93" fmla="*/ 994756 w 4706782"/>
              <a:gd name="connsiteY93" fmla="*/ 994174 h 1794817"/>
              <a:gd name="connsiteX94" fmla="*/ 1035501 w 4706782"/>
              <a:gd name="connsiteY94" fmla="*/ 918505 h 1794817"/>
              <a:gd name="connsiteX95" fmla="*/ 1178690 w 4706782"/>
              <a:gd name="connsiteY95" fmla="*/ 999413 h 1794817"/>
              <a:gd name="connsiteX96" fmla="*/ 1222345 w 4706782"/>
              <a:gd name="connsiteY96" fmla="*/ 919088 h 1794817"/>
              <a:gd name="connsiteX97" fmla="*/ 1378340 w 4706782"/>
              <a:gd name="connsiteY97" fmla="*/ 1008144 h 1794817"/>
              <a:gd name="connsiteX98" fmla="*/ 1378403 w 4706782"/>
              <a:gd name="connsiteY98" fmla="*/ 1019771 h 1794817"/>
              <a:gd name="connsiteX99" fmla="*/ 1388268 w 4706782"/>
              <a:gd name="connsiteY99" fmla="*/ 1019771 h 1794817"/>
              <a:gd name="connsiteX100" fmla="*/ 1388267 w 4706782"/>
              <a:gd name="connsiteY100" fmla="*/ 687783 h 1794817"/>
              <a:gd name="connsiteX101" fmla="*/ 1388268 w 4706782"/>
              <a:gd name="connsiteY101" fmla="*/ 687778 h 1794817"/>
              <a:gd name="connsiteX102" fmla="*/ 1388268 w 4706782"/>
              <a:gd name="connsiteY102" fmla="*/ 677590 h 1794817"/>
              <a:gd name="connsiteX103" fmla="*/ 1389808 w 4706782"/>
              <a:gd name="connsiteY103" fmla="*/ 677590 h 1794817"/>
              <a:gd name="connsiteX104" fmla="*/ 1393956 w 4706782"/>
              <a:gd name="connsiteY104" fmla="*/ 650153 h 1794817"/>
              <a:gd name="connsiteX105" fmla="*/ 1465554 w 4706782"/>
              <a:gd name="connsiteY105" fmla="*/ 571184 h 1794817"/>
              <a:gd name="connsiteX106" fmla="*/ 1491908 w 4706782"/>
              <a:gd name="connsiteY106" fmla="*/ 565864 h 1794817"/>
              <a:gd name="connsiteX107" fmla="*/ 1491908 w 4706782"/>
              <a:gd name="connsiteY107" fmla="*/ 414574 h 1794817"/>
              <a:gd name="connsiteX108" fmla="*/ 1523563 w 4706782"/>
              <a:gd name="connsiteY108" fmla="*/ 414574 h 1794817"/>
              <a:gd name="connsiteX109" fmla="*/ 1523563 w 4706782"/>
              <a:gd name="connsiteY109" fmla="*/ 414903 h 1794817"/>
              <a:gd name="connsiteX110" fmla="*/ 2020147 w 4706782"/>
              <a:gd name="connsiteY110" fmla="*/ 414903 h 1794817"/>
              <a:gd name="connsiteX111" fmla="*/ 2020147 w 4706782"/>
              <a:gd name="connsiteY111" fmla="*/ 351714 h 1794817"/>
              <a:gd name="connsiteX112" fmla="*/ 2020147 w 4706782"/>
              <a:gd name="connsiteY112" fmla="*/ 325180 h 1794817"/>
              <a:gd name="connsiteX113" fmla="*/ 2020147 w 4706782"/>
              <a:gd name="connsiteY113" fmla="*/ 325177 h 1794817"/>
              <a:gd name="connsiteX114" fmla="*/ 2020147 w 4706782"/>
              <a:gd name="connsiteY114" fmla="*/ 210503 h 1794817"/>
              <a:gd name="connsiteX115" fmla="*/ 2020147 w 4706782"/>
              <a:gd name="connsiteY115" fmla="*/ 210502 h 1794817"/>
              <a:gd name="connsiteX116" fmla="*/ 2097401 w 4706782"/>
              <a:gd name="connsiteY116" fmla="*/ 210502 h 1794817"/>
              <a:gd name="connsiteX117" fmla="*/ 2097401 w 4706782"/>
              <a:gd name="connsiteY117" fmla="*/ 210503 h 1794817"/>
              <a:gd name="connsiteX118" fmla="*/ 2167249 w 4706782"/>
              <a:gd name="connsiteY118" fmla="*/ 210503 h 1794817"/>
              <a:gd name="connsiteX119" fmla="*/ 2167249 w 4706782"/>
              <a:gd name="connsiteY119" fmla="*/ 325180 h 1794817"/>
              <a:gd name="connsiteX120" fmla="*/ 2167249 w 4706782"/>
              <a:gd name="connsiteY120" fmla="*/ 351714 h 1794817"/>
              <a:gd name="connsiteX121" fmla="*/ 2167249 w 4706782"/>
              <a:gd name="connsiteY121" fmla="*/ 1019771 h 1794817"/>
              <a:gd name="connsiteX122" fmla="*/ 2237844 w 4706782"/>
              <a:gd name="connsiteY122" fmla="*/ 1019771 h 1794817"/>
              <a:gd name="connsiteX123" fmla="*/ 2237844 w 4706782"/>
              <a:gd name="connsiteY123" fmla="*/ 938690 h 1794817"/>
              <a:gd name="connsiteX124" fmla="*/ 2237844 w 4706782"/>
              <a:gd name="connsiteY124" fmla="*/ 937590 h 1794817"/>
              <a:gd name="connsiteX125" fmla="*/ 2326233 w 4706782"/>
              <a:gd name="connsiteY125" fmla="*/ 937590 h 1794817"/>
              <a:gd name="connsiteX126" fmla="*/ 2326233 w 4706782"/>
              <a:gd name="connsiteY126" fmla="*/ 467346 h 1794817"/>
              <a:gd name="connsiteX127" fmla="*/ 2326233 w 4706782"/>
              <a:gd name="connsiteY127" fmla="*/ 467344 h 1794817"/>
              <a:gd name="connsiteX128" fmla="*/ 2326233 w 4706782"/>
              <a:gd name="connsiteY128" fmla="*/ 467344 h 1794817"/>
              <a:gd name="connsiteX129" fmla="*/ 2326233 w 4706782"/>
              <a:gd name="connsiteY129" fmla="*/ 351712 h 1794817"/>
              <a:gd name="connsiteX130" fmla="*/ 2326234 w 4706782"/>
              <a:gd name="connsiteY130" fmla="*/ 351712 h 1794817"/>
              <a:gd name="connsiteX131" fmla="*/ 2437027 w 4706782"/>
              <a:gd name="connsiteY131" fmla="*/ 351712 h 1794817"/>
              <a:gd name="connsiteX132" fmla="*/ 2547819 w 4706782"/>
              <a:gd name="connsiteY132" fmla="*/ 351712 h 1794817"/>
              <a:gd name="connsiteX133" fmla="*/ 2547819 w 4706782"/>
              <a:gd name="connsiteY133" fmla="*/ 478093 h 1794817"/>
              <a:gd name="connsiteX134" fmla="*/ 2547819 w 4706782"/>
              <a:gd name="connsiteY134" fmla="*/ 478093 h 1794817"/>
              <a:gd name="connsiteX135" fmla="*/ 2547819 w 4706782"/>
              <a:gd name="connsiteY135" fmla="*/ 827806 h 1794817"/>
              <a:gd name="connsiteX136" fmla="*/ 2711095 w 4706782"/>
              <a:gd name="connsiteY136" fmla="*/ 924585 h 1794817"/>
              <a:gd name="connsiteX137" fmla="*/ 2711095 w 4706782"/>
              <a:gd name="connsiteY137" fmla="*/ 698636 h 1794817"/>
              <a:gd name="connsiteX138" fmla="*/ 3092295 w 4706782"/>
              <a:gd name="connsiteY138" fmla="*/ 924585 h 1794817"/>
              <a:gd name="connsiteX139" fmla="*/ 3092295 w 4706782"/>
              <a:gd name="connsiteY139" fmla="*/ 698636 h 1794817"/>
              <a:gd name="connsiteX140" fmla="*/ 3473494 w 4706782"/>
              <a:gd name="connsiteY140" fmla="*/ 924585 h 1794817"/>
              <a:gd name="connsiteX141" fmla="*/ 3473494 w 4706782"/>
              <a:gd name="connsiteY141" fmla="*/ 698636 h 1794817"/>
              <a:gd name="connsiteX142" fmla="*/ 3857188 w 4706782"/>
              <a:gd name="connsiteY142" fmla="*/ 926064 h 1794817"/>
              <a:gd name="connsiteX143" fmla="*/ 3857188 w 4706782"/>
              <a:gd name="connsiteY143" fmla="*/ 616960 h 1794817"/>
              <a:gd name="connsiteX144" fmla="*/ 3857261 w 4706782"/>
              <a:gd name="connsiteY144" fmla="*/ 620087 h 1794817"/>
              <a:gd name="connsiteX145" fmla="*/ 3857261 w 4706782"/>
              <a:gd name="connsiteY145" fmla="*/ 926107 h 1794817"/>
              <a:gd name="connsiteX146" fmla="*/ 3857993 w 4706782"/>
              <a:gd name="connsiteY146" fmla="*/ 926541 h 1794817"/>
              <a:gd name="connsiteX147" fmla="*/ 3857993 w 4706782"/>
              <a:gd name="connsiteY147" fmla="*/ 610937 h 1794817"/>
              <a:gd name="connsiteX148" fmla="*/ 3858725 w 4706782"/>
              <a:gd name="connsiteY148" fmla="*/ 604349 h 1794817"/>
              <a:gd name="connsiteX149" fmla="*/ 3948761 w 4706782"/>
              <a:gd name="connsiteY149" fmla="*/ 526025 h 1794817"/>
              <a:gd name="connsiteX150" fmla="*/ 4036967 w 4706782"/>
              <a:gd name="connsiteY150" fmla="*/ 610571 h 1794817"/>
              <a:gd name="connsiteX151" fmla="*/ 4036967 w 4706782"/>
              <a:gd name="connsiteY151" fmla="*/ 885805 h 1794817"/>
              <a:gd name="connsiteX152" fmla="*/ 4036967 w 4706782"/>
              <a:gd name="connsiteY152" fmla="*/ 1142005 h 1794817"/>
              <a:gd name="connsiteX153" fmla="*/ 4040627 w 4706782"/>
              <a:gd name="connsiteY153" fmla="*/ 1154815 h 1794817"/>
              <a:gd name="connsiteX154" fmla="*/ 4064051 w 4706782"/>
              <a:gd name="connsiteY154" fmla="*/ 1107601 h 1794817"/>
              <a:gd name="connsiteX155" fmla="*/ 4069907 w 4706782"/>
              <a:gd name="connsiteY155" fmla="*/ 1086373 h 1794817"/>
              <a:gd name="connsiteX156" fmla="*/ 4069907 w 4706782"/>
              <a:gd name="connsiteY156" fmla="*/ 707561 h 1794817"/>
              <a:gd name="connsiteX157" fmla="*/ 4069907 w 4706782"/>
              <a:gd name="connsiteY157" fmla="*/ 614231 h 1794817"/>
              <a:gd name="connsiteX158" fmla="*/ 4144571 w 4706782"/>
              <a:gd name="connsiteY158" fmla="*/ 526025 h 1794817"/>
              <a:gd name="connsiteX159" fmla="*/ 4160309 w 4706782"/>
              <a:gd name="connsiteY159" fmla="*/ 525659 h 1794817"/>
              <a:gd name="connsiteX160" fmla="*/ 4248515 w 4706782"/>
              <a:gd name="connsiteY160" fmla="*/ 610205 h 1794817"/>
              <a:gd name="connsiteX161" fmla="*/ 4248515 w 4706782"/>
              <a:gd name="connsiteY161" fmla="*/ 947293 h 1794817"/>
              <a:gd name="connsiteX162" fmla="*/ 4248515 w 4706782"/>
              <a:gd name="connsiteY162" fmla="*/ 957541 h 1794817"/>
              <a:gd name="connsiteX163" fmla="*/ 4254737 w 4706782"/>
              <a:gd name="connsiteY163" fmla="*/ 961933 h 1794817"/>
              <a:gd name="connsiteX164" fmla="*/ 4378080 w 4706782"/>
              <a:gd name="connsiteY164" fmla="*/ 951319 h 1794817"/>
              <a:gd name="connsiteX165" fmla="*/ 4643064 w 4706782"/>
              <a:gd name="connsiteY165" fmla="*/ 1141273 h 1794817"/>
              <a:gd name="connsiteX166" fmla="*/ 4659534 w 4706782"/>
              <a:gd name="connsiteY166" fmla="*/ 1186657 h 1794817"/>
              <a:gd name="connsiteX167" fmla="*/ 4665756 w 4706782"/>
              <a:gd name="connsiteY167" fmla="*/ 1189219 h 1794817"/>
              <a:gd name="connsiteX168" fmla="*/ 4684056 w 4706782"/>
              <a:gd name="connsiteY168" fmla="*/ 1211545 h 1794817"/>
              <a:gd name="connsiteX169" fmla="*/ 4684375 w 4706782"/>
              <a:gd name="connsiteY169" fmla="*/ 1279490 h 1794817"/>
              <a:gd name="connsiteX170" fmla="*/ 4706782 w 4706782"/>
              <a:gd name="connsiteY170" fmla="*/ 1279490 h 1794817"/>
              <a:gd name="connsiteX171" fmla="*/ 4706782 w 4706782"/>
              <a:gd name="connsiteY171" fmla="*/ 1794815 h 1794817"/>
              <a:gd name="connsiteX172" fmla="*/ 3873498 w 4706782"/>
              <a:gd name="connsiteY172" fmla="*/ 1794815 h 1794817"/>
              <a:gd name="connsiteX173" fmla="*/ 3873498 w 4706782"/>
              <a:gd name="connsiteY173" fmla="*/ 1794817 h 1794817"/>
              <a:gd name="connsiteX174" fmla="*/ 2427775 w 4706782"/>
              <a:gd name="connsiteY174" fmla="*/ 1794817 h 1794817"/>
              <a:gd name="connsiteX175" fmla="*/ 2368821 w 4706782"/>
              <a:gd name="connsiteY175" fmla="*/ 1794817 h 1794817"/>
              <a:gd name="connsiteX176" fmla="*/ 2329895 w 4706782"/>
              <a:gd name="connsiteY176" fmla="*/ 1794817 h 1794817"/>
              <a:gd name="connsiteX177" fmla="*/ 2329895 w 4706782"/>
              <a:gd name="connsiteY177" fmla="*/ 1794815 h 1794817"/>
              <a:gd name="connsiteX178" fmla="*/ 2296797 w 4706782"/>
              <a:gd name="connsiteY178" fmla="*/ 1794815 h 1794817"/>
              <a:gd name="connsiteX179" fmla="*/ 2296797 w 4706782"/>
              <a:gd name="connsiteY179" fmla="*/ 1794817 h 1794817"/>
              <a:gd name="connsiteX180" fmla="*/ 2237911 w 4706782"/>
              <a:gd name="connsiteY180" fmla="*/ 1794817 h 1794817"/>
              <a:gd name="connsiteX181" fmla="*/ 2237844 w 4706782"/>
              <a:gd name="connsiteY181" fmla="*/ 1794817 h 1794817"/>
              <a:gd name="connsiteX182" fmla="*/ 971708 w 4706782"/>
              <a:gd name="connsiteY182" fmla="*/ 1794817 h 1794817"/>
              <a:gd name="connsiteX183" fmla="*/ 971708 w 4706782"/>
              <a:gd name="connsiteY183" fmla="*/ 1794815 h 1794817"/>
              <a:gd name="connsiteX184" fmla="*/ 1164 w 4706782"/>
              <a:gd name="connsiteY184" fmla="*/ 1794815 h 1794817"/>
              <a:gd name="connsiteX185" fmla="*/ 1164 w 4706782"/>
              <a:gd name="connsiteY185" fmla="*/ 1279490 h 1794817"/>
              <a:gd name="connsiteX186" fmla="*/ 1753 w 4706782"/>
              <a:gd name="connsiteY186" fmla="*/ 1279490 h 1794817"/>
              <a:gd name="connsiteX187" fmla="*/ 0 w 4706782"/>
              <a:gd name="connsiteY187" fmla="*/ 803255 h 1794817"/>
              <a:gd name="connsiteX188" fmla="*/ 92549 w 4706782"/>
              <a:gd name="connsiteY188" fmla="*/ 801510 h 17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chemeClr val="accent2"/>
          </a:solidFill>
          <a:ln w="36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712AE-4507-D4C6-8DF3-33F8608E8620}"/>
              </a:ext>
            </a:extLst>
          </p:cNvPr>
          <p:cNvSpPr/>
          <p:nvPr/>
        </p:nvSpPr>
        <p:spPr>
          <a:xfrm>
            <a:off x="450924" y="101600"/>
            <a:ext cx="11581420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Print , Menu </a:t>
            </a:r>
            <a:r>
              <a:rPr lang="en-US" sz="3200" dirty="0" err="1"/>
              <a:t>Pindah</a:t>
            </a:r>
            <a:r>
              <a:rPr lang="en-US" sz="3200" dirty="0"/>
              <a:t> dan </a:t>
            </a:r>
            <a:r>
              <a:rPr lang="en-US" sz="3200" dirty="0" err="1"/>
              <a:t>Perpanjang</a:t>
            </a:r>
            <a:endParaRPr lang="id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D0D4A-34AE-C47D-18D5-2D986AD5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12" y="4834027"/>
            <a:ext cx="5428343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31DCE-33BA-8D7F-A967-D87D87403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74" y="1937254"/>
            <a:ext cx="4343400" cy="2676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84ED4F-59A7-78DD-B5F2-0DFDFA480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23" y="1185477"/>
            <a:ext cx="58578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8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530" y="3377289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7DDD5-7A69-4408-A169-D3BEB20173D5}"/>
              </a:ext>
            </a:extLst>
          </p:cNvPr>
          <p:cNvSpPr txBox="1"/>
          <p:nvPr/>
        </p:nvSpPr>
        <p:spPr>
          <a:xfrm>
            <a:off x="3934482" y="4407752"/>
            <a:ext cx="433131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#Sobat K&amp;I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Berkreasi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8ACEC-BD1D-A43E-BE5D-66E1C107D746}"/>
              </a:ext>
            </a:extLst>
          </p:cNvPr>
          <p:cNvSpPr/>
          <p:nvPr/>
        </p:nvSpPr>
        <p:spPr>
          <a:xfrm>
            <a:off x="3983392" y="2653759"/>
            <a:ext cx="4159122" cy="628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INNOVATION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21E29-34D1-C0F2-A716-5454B93C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114"/>
            <a:ext cx="12191853" cy="57258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F4CAE2-8EEE-85F2-AD21-68533AD06809}"/>
              </a:ext>
            </a:extLst>
          </p:cNvPr>
          <p:cNvSpPr/>
          <p:nvPr/>
        </p:nvSpPr>
        <p:spPr>
          <a:xfrm>
            <a:off x="217714" y="333829"/>
            <a:ext cx="11350172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 Monitoring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1FD9A-6BA7-763D-20DD-F9482340D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3227A69-C120-D91B-57FD-FFD75C44E246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FC650-BF07-B1F0-CCBA-E90AD51357BA}"/>
              </a:ext>
            </a:extLst>
          </p:cNvPr>
          <p:cNvSpPr/>
          <p:nvPr/>
        </p:nvSpPr>
        <p:spPr>
          <a:xfrm>
            <a:off x="217714" y="333829"/>
            <a:ext cx="11350172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56EE7-3B10-5DEA-FC17-58BAF44D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886"/>
            <a:ext cx="12191853" cy="55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437E7-2BB1-C212-BF21-38A7BBEB9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4F9646A-61B9-A225-E277-25015C41B74F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FC31F3-73DD-146E-E2EE-EB1DAFEACE9E}"/>
              </a:ext>
            </a:extLst>
          </p:cNvPr>
          <p:cNvSpPr/>
          <p:nvPr/>
        </p:nvSpPr>
        <p:spPr>
          <a:xfrm>
            <a:off x="217714" y="333829"/>
            <a:ext cx="11350172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B0DC2-2504-D746-DC63-7420E069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486"/>
            <a:ext cx="12191853" cy="56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1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B5CE6-6A25-269F-3D2F-BADD20028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2707062-E757-42BE-1258-69116EA54443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3EC0F-6B4A-DCC4-BAE9-8D77CB1FECFB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04DCF-566E-202B-5B72-DE6C8EEF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39" y="204334"/>
            <a:ext cx="7398204" cy="63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31633-5880-53C2-B8B8-C3C533962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A0D7DB6-5365-706F-84DC-261D2D7C2017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C6EE88-8699-E4EE-1DBA-ED7FB56C2088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7E924-135D-1D63-A80C-018DEA659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0" y="879021"/>
            <a:ext cx="11744553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8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41B3D-6BFD-9313-5BB2-E03BC79D7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4F5600D-4523-9802-A92B-00377C1577DB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58FF91-1709-9DD7-A981-6BFAED6C31C4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88883-B7C6-6010-E25A-70FB8AF1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9" y="860648"/>
            <a:ext cx="9797143" cy="45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C612E-DADD-30E6-FA21-3E296C806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4DC2240-839A-5BDC-A86E-AAA1D878C4C7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CB9C11-B7D9-D2DE-5CDF-56D341B918AC}"/>
              </a:ext>
            </a:extLst>
          </p:cNvPr>
          <p:cNvSpPr/>
          <p:nvPr/>
        </p:nvSpPr>
        <p:spPr>
          <a:xfrm>
            <a:off x="7910286" y="101600"/>
            <a:ext cx="4122057" cy="66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MENU DASHBOARD</a:t>
            </a:r>
            <a:endParaRPr lang="id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F548E-894D-C577-BCC2-34D7DCCC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" y="311968"/>
            <a:ext cx="4536168" cy="511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7C553-47FE-2553-4B57-89DBDDAC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2331268"/>
            <a:ext cx="7496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124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173</Words>
  <Application>Microsoft Office PowerPoint</Application>
  <PresentationFormat>Widescreen</PresentationFormat>
  <Paragraphs>42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HASUGIAN</cp:lastModifiedBy>
  <cp:revision>150</cp:revision>
  <dcterms:created xsi:type="dcterms:W3CDTF">2019-01-14T06:35:35Z</dcterms:created>
  <dcterms:modified xsi:type="dcterms:W3CDTF">2024-11-08T15:08:56Z</dcterms:modified>
</cp:coreProperties>
</file>