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97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036DA9-5896-22F2-1DF1-B4B57D3A8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36C2877-B7F5-EFB4-C500-2BEAD72A2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DC57711-2451-E963-EC5A-BAD638F0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F060-F4DB-4F06-B3DF-FCFE7F8EEAC1}" type="datetimeFigureOut">
              <a:rPr lang="he-IL" smtClean="0"/>
              <a:t>ה'/חשון/תשפ"ה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CD45B26-0F07-353F-B15D-8FA60C53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71F5D80-ED54-0793-E886-2BA0F6CB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0B0-9E2D-4088-B7F5-011E1A1CE3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7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21DF3A-BBF5-86FF-4173-A4EC2142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41E9AAC-E37B-53FA-5FCF-D08D13761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9BE0C44-5997-AD6B-24C5-A6F4D989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F060-F4DB-4F06-B3DF-FCFE7F8EEAC1}" type="datetimeFigureOut">
              <a:rPr lang="he-IL" smtClean="0"/>
              <a:t>ה'/חשון/תשפ"ה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B0C49CC-2FD3-EFAE-866A-C66A5B49C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3768C42-0A3E-659F-B88B-562EA75E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0B0-9E2D-4088-B7F5-011E1A1CE3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228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7C4900D-4490-BB47-4C5D-26A9BE2C1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7BCB974-45CB-16A9-0844-7289F0CB6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DC6A307-5D96-873E-38EA-B2B787D3A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F060-F4DB-4F06-B3DF-FCFE7F8EEAC1}" type="datetimeFigureOut">
              <a:rPr lang="he-IL" smtClean="0"/>
              <a:t>ה'/חשון/תשפ"ה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0625CBD-BABF-D884-D0D4-992282D63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497B609-E74D-8EE8-5573-66BF5DC7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0B0-9E2D-4088-B7F5-011E1A1CE3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104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56CD2E-0C94-DB92-4595-F7F3D7E9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B5F75B0-A229-4B77-C655-4FC017EED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3B6F590-FC87-18A1-7DEC-B63A8A125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F060-F4DB-4F06-B3DF-FCFE7F8EEAC1}" type="datetimeFigureOut">
              <a:rPr lang="he-IL" smtClean="0"/>
              <a:t>ה'/חשון/תשפ"ה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5181954-12E1-0152-8A7E-E6196C52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8D95BD6-6B2C-8F89-9149-6B5ED83B1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0B0-9E2D-4088-B7F5-011E1A1CE3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718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FFC987-AEFF-89A6-900F-E7FA45A6E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2FA4446-A97D-69DE-9483-C8989CC1D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5F00F23-4DA0-E269-34CB-9537B7F8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F060-F4DB-4F06-B3DF-FCFE7F8EEAC1}" type="datetimeFigureOut">
              <a:rPr lang="he-IL" smtClean="0"/>
              <a:t>ה'/חשון/תשפ"ה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7FF44FE-1FFE-093A-0215-EC7A087BD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8F3AC40-21F6-E22C-6FA3-606E02EF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0B0-9E2D-4088-B7F5-011E1A1CE3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382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AF31C6-AB96-84FD-DC14-AC20028CC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1E53F93-F272-D6FD-7E0A-EF3A38F7E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2090E01-5A0C-F6FD-A708-111362762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CEA564D-F321-24C7-9941-39BAF92F6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F060-F4DB-4F06-B3DF-FCFE7F8EEAC1}" type="datetimeFigureOut">
              <a:rPr lang="he-IL" smtClean="0"/>
              <a:t>ה'/חשון/תשפ"ה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330CCE8-5DF5-D1BA-9AD4-9E3096BF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F5D32FF-B5E5-189C-C49A-A7815A92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0B0-9E2D-4088-B7F5-011E1A1CE3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263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C76A91B-BA62-DC78-242F-D33D22830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CDB2C46-2ADF-C5A3-1A62-207D8D966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E911EBB-799D-63FB-F68E-D1EEF5755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A93AEAF-B66C-3FA0-FA77-FF4064870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BB3A189-B1DD-DE7C-6173-AC817A810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3AE2CAC0-FABE-256A-0782-6129B2B64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F060-F4DB-4F06-B3DF-FCFE7F8EEAC1}" type="datetimeFigureOut">
              <a:rPr lang="he-IL" smtClean="0"/>
              <a:t>ה'/חשון/תשפ"ה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DC174D2-D9C1-6106-EC1B-C6BD3FFB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0755440-4D0F-5A2A-39FF-261FD9B03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0B0-9E2D-4088-B7F5-011E1A1CE3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75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624F3B0-C7B8-2931-AB7D-7F139C809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5085A500-A49C-8193-6C8F-940BAC0CF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F060-F4DB-4F06-B3DF-FCFE7F8EEAC1}" type="datetimeFigureOut">
              <a:rPr lang="he-IL" smtClean="0"/>
              <a:t>ה'/חשון/תשפ"ה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13CFAC4-A51D-1E60-2104-C4ADFA53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ECF8B0F-08D5-58E8-8538-BDFE8530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0B0-9E2D-4088-B7F5-011E1A1CE3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632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9C557C5E-C8D0-B1AC-01D2-3AA934E0E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F060-F4DB-4F06-B3DF-FCFE7F8EEAC1}" type="datetimeFigureOut">
              <a:rPr lang="he-IL" smtClean="0"/>
              <a:t>ה'/חשון/תשפ"ה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F66272D-6B68-9F3F-E2EB-AC6A84EC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5318A46-87C6-D985-FBDB-36A41810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0B0-9E2D-4088-B7F5-011E1A1CE3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428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23BA0FA-E399-AA80-E9FD-12808C18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EEFC2E7-BE60-4201-6C26-40578E5D2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D96BEAF-2E15-EE74-0C3A-4B4191AE7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5C2CD4B-B91F-8E39-EB5F-046DF226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F060-F4DB-4F06-B3DF-FCFE7F8EEAC1}" type="datetimeFigureOut">
              <a:rPr lang="he-IL" smtClean="0"/>
              <a:t>ה'/חשון/תשפ"ה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2208EE9-BB1E-5FE9-A359-39B3A6A8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F8C00E8-50C9-98CC-CD8F-DA694C42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0B0-9E2D-4088-B7F5-011E1A1CE3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188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4CB9B2-B19B-74FF-B83A-4A2761C9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15D9F4E-036C-580A-CD2F-5E37D296C0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8CD928A-FEFC-C6D5-4AB1-7A557D8D0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F039902-438C-DD0B-4E7E-392B3560F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F060-F4DB-4F06-B3DF-FCFE7F8EEAC1}" type="datetimeFigureOut">
              <a:rPr lang="he-IL" smtClean="0"/>
              <a:t>ה'/חשון/תשפ"ה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7F1F1DE-7D59-A158-F303-89BC29BD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30BB003-2CD4-9C77-EA73-BDB11321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050B0-9E2D-4088-B7F5-011E1A1CE3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372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C9DB201-DC67-F0CA-C41E-CA0E0AF49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079BB19-A234-0292-D55E-E913AE613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80CE60A-C161-C1E7-8606-090616EAC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F9F060-F4DB-4F06-B3DF-FCFE7F8EEAC1}" type="datetimeFigureOut">
              <a:rPr lang="he-IL" smtClean="0"/>
              <a:t>ה'/חשון/תשפ"ה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140A7E6-06EA-F110-B29E-B81B0C88C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E403B5D-7E14-2B68-CB23-F183308C4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1050B0-9E2D-4088-B7F5-011E1A1CE3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041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תמונה 12" descr="תמונה שמכילה אומנות קליפיפם, גרפיקה, סמל, עיצוב גרפי&#10;&#10;התיאור נוצר באופן אוטומטי">
            <a:extLst>
              <a:ext uri="{FF2B5EF4-FFF2-40B4-BE49-F238E27FC236}">
                <a16:creationId xmlns:a16="http://schemas.microsoft.com/office/drawing/2014/main" id="{B5B5B6E7-4EA5-DE83-103D-46A4D530C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68" t="19069" r="15664" b="6003"/>
          <a:stretch/>
        </p:blipFill>
        <p:spPr>
          <a:xfrm>
            <a:off x="6487886" y="3097923"/>
            <a:ext cx="1286721" cy="1155172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75F9B311-B20A-728B-3B13-876A93ECF6F7}"/>
              </a:ext>
            </a:extLst>
          </p:cNvPr>
          <p:cNvSpPr txBox="1"/>
          <p:nvPr/>
        </p:nvSpPr>
        <p:spPr>
          <a:xfrm>
            <a:off x="4139293" y="2929656"/>
            <a:ext cx="2589498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0" b="1" dirty="0">
                <a:latin typeface="SHELMAN" panose="00000400000000000000" pitchFamily="2" charset="2"/>
              </a:rPr>
              <a:t>My-Trip</a:t>
            </a:r>
            <a:endParaRPr lang="he-IL" sz="8000" b="1" dirty="0">
              <a:latin typeface="SHELMAN" panose="000004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5666233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</Words>
  <Application>Microsoft Office PowerPoint</Application>
  <PresentationFormat>מסך רחב</PresentationFormat>
  <Paragraphs>1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SHELMAN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יוסף גלר</dc:creator>
  <cp:lastModifiedBy>יוסף גלר</cp:lastModifiedBy>
  <cp:revision>1</cp:revision>
  <dcterms:created xsi:type="dcterms:W3CDTF">2024-11-06T13:11:23Z</dcterms:created>
  <dcterms:modified xsi:type="dcterms:W3CDTF">2024-11-06T16:00:27Z</dcterms:modified>
</cp:coreProperties>
</file>