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89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8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9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0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05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6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1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1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4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Треугольный абстрактный фон">
            <a:extLst>
              <a:ext uri="{FF2B5EF4-FFF2-40B4-BE49-F238E27FC236}">
                <a16:creationId xmlns:a16="http://schemas.microsoft.com/office/drawing/2014/main" id="{41DC3AD8-CD68-EDA4-273F-8AADC0775E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53AA6-C097-B01A-19AF-3CEA24733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Autofit/>
          </a:bodyPr>
          <a:lstStyle/>
          <a:p>
            <a:r>
              <a:rPr lang="ru-RU" sz="3600" dirty="0"/>
              <a:t>Вариативность и особенности употребления слова "</a:t>
            </a:r>
            <a:r>
              <a:rPr lang="ru-RU" sz="3600" dirty="0" err="1"/>
              <a:t>инде</a:t>
            </a:r>
            <a:r>
              <a:rPr lang="ru-RU" sz="3600" dirty="0"/>
              <a:t>" как частицы/наречия, совпадения и различия в употреблении в сравнении с "</a:t>
            </a:r>
            <a:r>
              <a:rPr lang="ru-RU" sz="3600" dirty="0" err="1"/>
              <a:t>хәзер</a:t>
            </a:r>
            <a:r>
              <a:rPr lang="ru-RU" sz="3600" dirty="0"/>
              <a:t>" и "</a:t>
            </a:r>
            <a:r>
              <a:rPr lang="ru-RU" sz="3600" dirty="0" err="1"/>
              <a:t>ук</a:t>
            </a:r>
            <a:r>
              <a:rPr lang="ru-RU" sz="3600" dirty="0"/>
              <a:t>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01F0D1-C0CD-4E85-996A-60FA5D795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</a:rPr>
              <a:t>Равилов Тимур</a:t>
            </a:r>
          </a:p>
          <a:p>
            <a:pPr algn="r"/>
            <a:r>
              <a:rPr lang="ru-RU" dirty="0" err="1">
                <a:solidFill>
                  <a:srgbClr val="FFFFFF"/>
                </a:solidFill>
              </a:rPr>
              <a:t>ФиКЛ</a:t>
            </a:r>
            <a:r>
              <a:rPr lang="ru-RU" dirty="0">
                <a:solidFill>
                  <a:srgbClr val="FFFFFF"/>
                </a:solidFill>
              </a:rPr>
              <a:t>, 1 к.</a:t>
            </a:r>
          </a:p>
          <a:p>
            <a:pPr algn="r"/>
            <a:r>
              <a:rPr lang="ru-RU" dirty="0">
                <a:solidFill>
                  <a:srgbClr val="FFFFFF"/>
                </a:solidFill>
              </a:rPr>
              <a:t>222</a:t>
            </a:r>
          </a:p>
        </p:txBody>
      </p:sp>
    </p:spTree>
    <p:extLst>
      <p:ext uri="{BB962C8B-B14F-4D97-AF65-F5344CB8AC3E}">
        <p14:creationId xmlns:p14="http://schemas.microsoft.com/office/powerpoint/2010/main" val="334819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5DEBC-3D67-605E-00EA-9CEF4134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ru-RU" dirty="0"/>
              <a:t>Сайты, с которыми я работал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CFEB7-FFF3-1A62-1614-942B7E76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https://www.corpus.tatar</a:t>
            </a:r>
            <a:endParaRPr lang="ru-RU" dirty="0"/>
          </a:p>
          <a:p>
            <a:pPr>
              <a:buFontTx/>
              <a:buChar char="-"/>
            </a:pPr>
            <a:r>
              <a:rPr lang="en-US" dirty="0"/>
              <a:t>https://ru.wiktionary.org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4880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211C4-CA18-AE19-CF9F-224E5592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428917" cy="1360490"/>
          </a:xfrm>
        </p:spPr>
        <p:txBody>
          <a:bodyPr>
            <a:noAutofit/>
          </a:bodyPr>
          <a:lstStyle/>
          <a:p>
            <a:r>
              <a:rPr lang="ru-RU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Гипотезы и вопросы</a:t>
            </a:r>
            <a:br>
              <a:rPr lang="ru-RU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EDECD-08CA-2798-D3F4-B345D20A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ru-RU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Гипотеза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”Инде” употребляется в современном татарском литературном языке чаще чем “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хазер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и “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Какими частями речи могут являться эти слова?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Каково семантическое подобие между словами?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</a:t>
            </a:r>
            <a:r>
              <a:rPr lang="ru-RU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Гипотеза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имеет в среднем меньшее количество семантически подобных слов, являющихся маркерами времени, чем "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хәзер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и “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инде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05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EF1E6-5D16-7FB2-BC58-3E6926F1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Calibri" panose="020F0502020204030204" pitchFamily="34" charset="0"/>
                <a:cs typeface="Calibri" panose="020F0502020204030204" pitchFamily="34" charset="0"/>
              </a:rPr>
              <a:t>Материал, методы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63684D49-69D0-7303-F63A-E520A9A8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Поисковик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8AE557B-CF54-F498-DD11-7B923F72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2" y="2438687"/>
            <a:ext cx="11047710" cy="38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F20B4-3A2D-C242-0213-555D1C64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F203-627B-0D35-4245-C8068372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175492"/>
            <a:ext cx="9692640" cy="6004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Тезаурус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661CE4-0D60-E0CF-0E68-509BE89C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862"/>
            <a:ext cx="11913971" cy="25242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34F23A-8518-2F71-637E-5AB215CAA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8" y="3258994"/>
            <a:ext cx="3797764" cy="354214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0670ABE-746E-CD3C-385D-E266F0507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34" y="0"/>
            <a:ext cx="3075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4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D2610-5D90-EFA8-9A7C-E3DA9E04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 чему я пришел</a:t>
            </a:r>
            <a:r>
              <a:rPr lang="en-US" sz="4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922A139A-F7DF-5E21-3537-908CCE5D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1" y="1126837"/>
            <a:ext cx="11343917" cy="5606472"/>
          </a:xfrm>
        </p:spPr>
        <p:txBody>
          <a:bodyPr/>
          <a:lstStyle/>
          <a:p>
            <a:r>
              <a:rPr lang="ru-RU" dirty="0"/>
              <a:t>1)1234625 –</a:t>
            </a:r>
            <a:r>
              <a:rPr lang="en-US" dirty="0"/>
              <a:t>”</a:t>
            </a:r>
            <a:r>
              <a:rPr lang="ru-RU" dirty="0" err="1"/>
              <a:t>инде</a:t>
            </a:r>
            <a:r>
              <a:rPr lang="en-US" dirty="0"/>
              <a:t>”</a:t>
            </a:r>
            <a:r>
              <a:rPr lang="ru-RU" dirty="0"/>
              <a:t>                                                  31486 – </a:t>
            </a:r>
            <a:r>
              <a:rPr lang="en-US" dirty="0"/>
              <a:t>“</a:t>
            </a:r>
            <a:r>
              <a:rPr lang="ru-RU" dirty="0" err="1"/>
              <a:t>ук</a:t>
            </a:r>
            <a:r>
              <a:rPr lang="en-US" dirty="0"/>
              <a:t>”</a:t>
            </a:r>
            <a:r>
              <a:rPr lang="ru-RU" dirty="0"/>
              <a:t>                                       478017 – </a:t>
            </a:r>
            <a:r>
              <a:rPr lang="en-US" dirty="0"/>
              <a:t>“</a:t>
            </a:r>
            <a:r>
              <a:rPr lang="ru-RU" dirty="0" err="1"/>
              <a:t>хәзер</a:t>
            </a:r>
            <a:r>
              <a:rPr lang="en-US" dirty="0"/>
              <a:t>”</a:t>
            </a:r>
            <a:r>
              <a:rPr lang="ru-RU" dirty="0"/>
              <a:t>                 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11A22DC-80DF-42A3-B918-A4A1CE3EA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64508"/>
            <a:ext cx="4142448" cy="41277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1F8DAB7-F144-16DE-65FF-72A34D9E6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40" y="2364507"/>
            <a:ext cx="3900517" cy="412773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8575D90-D957-FB5F-700D-F5F687B9F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43" y="2364508"/>
            <a:ext cx="3611765" cy="41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0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CC2C4-C39D-7252-DE2F-6E02FF8B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434108"/>
            <a:ext cx="10789921" cy="1257213"/>
          </a:xfrm>
        </p:spPr>
        <p:txBody>
          <a:bodyPr>
            <a:normAutofit/>
          </a:bodyPr>
          <a:lstStyle/>
          <a:p>
            <a:r>
              <a:rPr lang="ru-RU" dirty="0"/>
              <a:t>2)Части речи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F601C-BCE3-2874-083D-70DA5AC45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1" y="1819564"/>
            <a:ext cx="10891335" cy="492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1234625 –</a:t>
            </a:r>
            <a:r>
              <a:rPr lang="en-US" dirty="0"/>
              <a:t>”</a:t>
            </a:r>
            <a:r>
              <a:rPr lang="ru-RU" dirty="0" err="1"/>
              <a:t>инде</a:t>
            </a:r>
            <a:r>
              <a:rPr lang="en-US" dirty="0"/>
              <a:t>”</a:t>
            </a:r>
            <a:r>
              <a:rPr lang="ru-RU" dirty="0"/>
              <a:t> – наречие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ru-RU" dirty="0" err="1"/>
              <a:t>ук</a:t>
            </a:r>
            <a:r>
              <a:rPr lang="en-US" dirty="0"/>
              <a:t>”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25302 – </a:t>
            </a:r>
            <a:r>
              <a:rPr lang="ru-RU" dirty="0" err="1"/>
              <a:t>посленаречие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3699</a:t>
            </a:r>
            <a:r>
              <a:rPr lang="en-US" dirty="0"/>
              <a:t> – </a:t>
            </a:r>
            <a:r>
              <a:rPr lang="ru-RU" dirty="0"/>
              <a:t>существительное</a:t>
            </a:r>
          </a:p>
          <a:p>
            <a:pPr marL="0" indent="0">
              <a:buNone/>
            </a:pPr>
            <a:r>
              <a:rPr lang="ru-RU" dirty="0"/>
              <a:t>2485 – имя собственное</a:t>
            </a:r>
          </a:p>
          <a:p>
            <a:pPr marL="0" indent="0">
              <a:buNone/>
            </a:pPr>
            <a:r>
              <a:rPr lang="ru-RU" dirty="0"/>
              <a:t>-------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ru-RU" dirty="0" err="1"/>
              <a:t>хәзер</a:t>
            </a:r>
            <a:r>
              <a:rPr lang="en-US" dirty="0"/>
              <a:t>”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465366 – наречие</a:t>
            </a:r>
          </a:p>
          <a:p>
            <a:pPr marL="0" indent="0">
              <a:buNone/>
            </a:pPr>
            <a:r>
              <a:rPr lang="ru-RU" dirty="0"/>
              <a:t>12651</a:t>
            </a:r>
            <a:r>
              <a:rPr lang="en-US" dirty="0"/>
              <a:t> – </a:t>
            </a:r>
            <a:r>
              <a:rPr lang="ru-RU" dirty="0"/>
              <a:t>существительное</a:t>
            </a:r>
          </a:p>
        </p:txBody>
      </p:sp>
    </p:spTree>
    <p:extLst>
      <p:ext uri="{BB962C8B-B14F-4D97-AF65-F5344CB8AC3E}">
        <p14:creationId xmlns:p14="http://schemas.microsoft.com/office/powerpoint/2010/main" val="335007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28B2-8118-2595-51B6-A1A4824F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18" y="277092"/>
            <a:ext cx="9901382" cy="873846"/>
          </a:xfrm>
        </p:spPr>
        <p:txBody>
          <a:bodyPr>
            <a:normAutofit/>
          </a:bodyPr>
          <a:lstStyle/>
          <a:p>
            <a:r>
              <a:rPr lang="ru-RU" dirty="0"/>
              <a:t>3</a:t>
            </a:r>
            <a:r>
              <a:rPr lang="en-US" dirty="0"/>
              <a:t>-4) </a:t>
            </a:r>
            <a:r>
              <a:rPr lang="ru-RU" dirty="0"/>
              <a:t>Тезаурус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6A3A05-8092-DFAA-364C-D04C36788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9" y="1594200"/>
            <a:ext cx="5736633" cy="458746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F2CFA8-1F12-5C9D-4C30-B48E7DEC4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99" y="1570182"/>
            <a:ext cx="5004465" cy="46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9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0A263-31B6-F15D-9330-D8BB1960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pic>
        <p:nvPicPr>
          <p:cNvPr id="9" name="Объект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20032ED-0C51-D4E9-05EC-CF345D719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4" y="146358"/>
            <a:ext cx="2358783" cy="6565283"/>
          </a:xfrm>
        </p:spPr>
      </p:pic>
      <p:pic>
        <p:nvPicPr>
          <p:cNvPr id="13" name="Рисунок 1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6A7D9BB-CF34-6C11-5B01-88398F8CB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59" y="146358"/>
            <a:ext cx="2102817" cy="6565284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6756CE6-98B8-266B-9BF1-651DC90B0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27" y="146358"/>
            <a:ext cx="2201078" cy="65652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96F0328-BCBF-C927-FE55-01692962F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85" y="707506"/>
            <a:ext cx="4959115" cy="51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69434-76AC-E7B1-6893-C0248038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50B8C6-8871-8EF7-BE58-AFABD2D19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" y="5347494"/>
            <a:ext cx="5311134" cy="1510506"/>
          </a:xfrm>
        </p:spPr>
      </p:pic>
    </p:spTree>
    <p:extLst>
      <p:ext uri="{BB962C8B-B14F-4D97-AF65-F5344CB8AC3E}">
        <p14:creationId xmlns:p14="http://schemas.microsoft.com/office/powerpoint/2010/main" val="2258386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200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Вид</vt:lpstr>
      <vt:lpstr>Вариативность и особенности употребления слова "инде" как частицы/наречия, совпадения и различия в употреблении в сравнении с "хәзер" и "ук"</vt:lpstr>
      <vt:lpstr>Гипотезы и вопросы </vt:lpstr>
      <vt:lpstr>Материал, методы</vt:lpstr>
      <vt:lpstr>Презентация PowerPoint</vt:lpstr>
      <vt:lpstr>К чему я пришел… </vt:lpstr>
      <vt:lpstr>2)Части речи</vt:lpstr>
      <vt:lpstr>3-4) Тезаурус</vt:lpstr>
      <vt:lpstr>Презентация PowerPoint</vt:lpstr>
      <vt:lpstr>Презентация PowerPoint</vt:lpstr>
      <vt:lpstr>Сайты, с которыми я работал: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Вариативность и особенности употребления слова "инде" как частицы/наречия, совпадения и различия в употреблении в сравнении с "хәзер" и "ук"</dc:title>
  <dc:creator>Равилов Тимур Ринатович</dc:creator>
  <cp:lastModifiedBy>Равилов Тимур Ринатович</cp:lastModifiedBy>
  <cp:revision>1</cp:revision>
  <dcterms:created xsi:type="dcterms:W3CDTF">2022-12-24T00:16:06Z</dcterms:created>
  <dcterms:modified xsi:type="dcterms:W3CDTF">2022-12-24T01:29:00Z</dcterms:modified>
</cp:coreProperties>
</file>