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8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FD6"/>
    <a:srgbClr val="A8FF78"/>
    <a:srgbClr val="F7797D"/>
    <a:srgbClr val="FBD786"/>
    <a:srgbClr val="C6FFD3"/>
    <a:srgbClr val="000000"/>
    <a:srgbClr val="7D7D7D"/>
    <a:srgbClr val="003366"/>
    <a:srgbClr val="B0001D"/>
    <a:srgbClr val="1F3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6224" autoAdjust="0"/>
  </p:normalViewPr>
  <p:slideViewPr>
    <p:cSldViewPr>
      <p:cViewPr varScale="1">
        <p:scale>
          <a:sx n="106" d="100"/>
          <a:sy n="106" d="100"/>
        </p:scale>
        <p:origin x="62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  <a:endParaRPr kumimoji="1" lang="ja-JP" altLang="en-US" dirty="0"/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bIns="360000"/>
          <a:lstStyle/>
          <a:p>
            <a:r>
              <a:rPr kumimoji="1" lang="ja-JP" altLang="en-US" sz="2000" dirty="0"/>
              <a:t>プレゼン資料に使える</a:t>
            </a:r>
            <a:br>
              <a:rPr lang="en-US" altLang="ja-JP" dirty="0"/>
            </a:br>
            <a:r>
              <a:rPr kumimoji="1" lang="ja-JP" altLang="en-US" dirty="0"/>
              <a:t>循環</a:t>
            </a:r>
            <a:r>
              <a:rPr lang="ja-JP" altLang="en-US" dirty="0"/>
              <a:t>（サークル）のパーツ集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lnSpc>
            <a:spcPct val="130000"/>
          </a:lnSpc>
          <a:spcAft>
            <a:spcPts val="600"/>
          </a:spcAft>
          <a:defRPr kumimoji="1" sz="16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WPS Presentation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ＭＳ Ｐゴシック</vt:lpstr>
      <vt:lpstr>Wingdings</vt:lpstr>
      <vt:lpstr>メイリオ</vt:lpstr>
      <vt:lpstr>Fira Sans Extra Condensed Medium</vt:lpstr>
      <vt:lpstr>Segoe Print</vt:lpstr>
      <vt:lpstr>Segoe UI</vt:lpstr>
      <vt:lpstr>Microsoft YaHei</vt:lpstr>
      <vt:lpstr>ＭＳ Ｐゴシック</vt:lpstr>
      <vt:lpstr>Arial Unicode MS</vt:lpstr>
      <vt:lpstr>游ゴシック</vt:lpstr>
      <vt:lpstr>Office テーマ</vt:lpstr>
      <vt:lpstr>プレゼン資料に使える 循環（サークル）のパーツ集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2</cp:revision>
  <dcterms:created xsi:type="dcterms:W3CDTF">2021-01-28T13:14:00Z</dcterms:created>
  <dcterms:modified xsi:type="dcterms:W3CDTF">2023-04-17T07:13:22Z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8AA48179E1F04C16873CC29FB9B7C629</vt:lpwstr>
  </property>
  <property fmtid="{D5CDD505-2E9C-101B-9397-08002B2CF9AE}" pid="3" name="KSOProductBuildVer">
    <vt:lpwstr>1041-11.2.0.11516</vt:lpwstr>
  </property>
</Properties>
</file>