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26"/>
  </p:notesMasterIdLst>
  <p:sldIdLst>
    <p:sldId id="256" r:id="rId2"/>
    <p:sldId id="257" r:id="rId3"/>
    <p:sldId id="268" r:id="rId4"/>
    <p:sldId id="269" r:id="rId5"/>
    <p:sldId id="270" r:id="rId6"/>
    <p:sldId id="271" r:id="rId7"/>
    <p:sldId id="275" r:id="rId8"/>
    <p:sldId id="276"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3" r:id="rId24"/>
    <p:sldId id="294"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7979"/>
    <a:srgbClr val="004479"/>
    <a:srgbClr val="1F57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8"/>
    <p:restoredTop sz="73626"/>
  </p:normalViewPr>
  <p:slideViewPr>
    <p:cSldViewPr snapToGrid="0" snapToObjects="1">
      <p:cViewPr varScale="1">
        <p:scale>
          <a:sx n="91" d="100"/>
          <a:sy n="91" d="100"/>
        </p:scale>
        <p:origin x="1936"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39AFD7-8EEE-4845-9CD0-486C12C0A6C3}" type="datetimeFigureOut">
              <a:rPr kumimoji="1" lang="ja-JP" altLang="en-US" smtClean="0"/>
              <a:t>2018/8/14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FA1FC-9891-4343-8E6F-899FE5EA61E1}" type="slidenum">
              <a:rPr kumimoji="1" lang="ja-JP" altLang="en-US" smtClean="0"/>
              <a:t>‹#›</a:t>
            </a:fld>
            <a:endParaRPr kumimoji="1" lang="ja-JP" altLang="en-US"/>
          </a:p>
        </p:txBody>
      </p:sp>
    </p:spTree>
    <p:extLst>
      <p:ext uri="{BB962C8B-B14F-4D97-AF65-F5344CB8AC3E}">
        <p14:creationId xmlns:p14="http://schemas.microsoft.com/office/powerpoint/2010/main" val="18500008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9CAFA1FC-9891-4343-8E6F-899FE5EA61E1}" type="slidenum">
              <a:rPr kumimoji="1" lang="ja-JP" altLang="en-US" smtClean="0"/>
              <a:t>0</a:t>
            </a:fld>
            <a:endParaRPr kumimoji="1" lang="ja-JP" altLang="en-US"/>
          </a:p>
        </p:txBody>
      </p:sp>
    </p:spTree>
    <p:extLst>
      <p:ext uri="{BB962C8B-B14F-4D97-AF65-F5344CB8AC3E}">
        <p14:creationId xmlns:p14="http://schemas.microsoft.com/office/powerpoint/2010/main" val="2314895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CAFA1FC-9891-4343-8E6F-899FE5EA61E1}" type="slidenum">
              <a:rPr kumimoji="1" lang="ja-JP" altLang="en-US" smtClean="0"/>
              <a:t>9</a:t>
            </a:fld>
            <a:endParaRPr kumimoji="1" lang="ja-JP" altLang="en-US"/>
          </a:p>
        </p:txBody>
      </p:sp>
    </p:spTree>
    <p:extLst>
      <p:ext uri="{BB962C8B-B14F-4D97-AF65-F5344CB8AC3E}">
        <p14:creationId xmlns:p14="http://schemas.microsoft.com/office/powerpoint/2010/main" val="2435278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CAFA1FC-9891-4343-8E6F-899FE5EA61E1}" type="slidenum">
              <a:rPr kumimoji="1" lang="ja-JP" altLang="en-US" smtClean="0"/>
              <a:t>10</a:t>
            </a:fld>
            <a:endParaRPr kumimoji="1" lang="ja-JP" altLang="en-US"/>
          </a:p>
        </p:txBody>
      </p:sp>
    </p:spTree>
    <p:extLst>
      <p:ext uri="{BB962C8B-B14F-4D97-AF65-F5344CB8AC3E}">
        <p14:creationId xmlns:p14="http://schemas.microsoft.com/office/powerpoint/2010/main" val="477881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これらは重要な順番に上から並べられていっている例。このように意味をもった順番でプログラムは書くと決めたほうがいい</a:t>
            </a:r>
            <a:endParaRPr kumimoji="1" lang="en-US" altLang="ja-JP" dirty="0"/>
          </a:p>
          <a:p>
            <a:endParaRPr kumimoji="1" lang="en-US" altLang="ja-JP" dirty="0"/>
          </a:p>
          <a:p>
            <a:endParaRPr kumimoji="1" lang="ja-JP" altLang="en-US"/>
          </a:p>
        </p:txBody>
      </p:sp>
      <p:sp>
        <p:nvSpPr>
          <p:cNvPr id="4" name="スライド番号プレースホルダー 3"/>
          <p:cNvSpPr>
            <a:spLocks noGrp="1"/>
          </p:cNvSpPr>
          <p:nvPr>
            <p:ph type="sldNum" sz="quarter" idx="10"/>
          </p:nvPr>
        </p:nvSpPr>
        <p:spPr/>
        <p:txBody>
          <a:bodyPr/>
          <a:lstStyle/>
          <a:p>
            <a:fld id="{9CAFA1FC-9891-4343-8E6F-899FE5EA61E1}" type="slidenum">
              <a:rPr kumimoji="1" lang="ja-JP" altLang="en-US" smtClean="0"/>
              <a:t>11</a:t>
            </a:fld>
            <a:endParaRPr kumimoji="1" lang="ja-JP" altLang="en-US"/>
          </a:p>
        </p:txBody>
      </p:sp>
    </p:spTree>
    <p:extLst>
      <p:ext uri="{BB962C8B-B14F-4D97-AF65-F5344CB8AC3E}">
        <p14:creationId xmlns:p14="http://schemas.microsoft.com/office/powerpoint/2010/main" val="3667801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CAFA1FC-9891-4343-8E6F-899FE5EA61E1}" type="slidenum">
              <a:rPr kumimoji="1" lang="ja-JP" altLang="en-US" smtClean="0"/>
              <a:t>12</a:t>
            </a:fld>
            <a:endParaRPr kumimoji="1" lang="ja-JP" altLang="en-US"/>
          </a:p>
        </p:txBody>
      </p:sp>
    </p:spTree>
    <p:extLst>
      <p:ext uri="{BB962C8B-B14F-4D97-AF65-F5344CB8AC3E}">
        <p14:creationId xmlns:p14="http://schemas.microsoft.com/office/powerpoint/2010/main" val="3634591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メソッド名から推測ができることはコメントとして書かない</a:t>
            </a:r>
          </a:p>
        </p:txBody>
      </p:sp>
      <p:sp>
        <p:nvSpPr>
          <p:cNvPr id="4" name="スライド番号プレースホルダー 3"/>
          <p:cNvSpPr>
            <a:spLocks noGrp="1"/>
          </p:cNvSpPr>
          <p:nvPr>
            <p:ph type="sldNum" sz="quarter" idx="10"/>
          </p:nvPr>
        </p:nvSpPr>
        <p:spPr/>
        <p:txBody>
          <a:bodyPr/>
          <a:lstStyle/>
          <a:p>
            <a:fld id="{9CAFA1FC-9891-4343-8E6F-899FE5EA61E1}" type="slidenum">
              <a:rPr kumimoji="1" lang="ja-JP" altLang="en-US" smtClean="0"/>
              <a:t>13</a:t>
            </a:fld>
            <a:endParaRPr kumimoji="1" lang="ja-JP" altLang="en-US"/>
          </a:p>
        </p:txBody>
      </p:sp>
    </p:spTree>
    <p:extLst>
      <p:ext uri="{BB962C8B-B14F-4D97-AF65-F5344CB8AC3E}">
        <p14:creationId xmlns:p14="http://schemas.microsoft.com/office/powerpoint/2010/main" val="32721794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他にはコメントとして</a:t>
            </a:r>
            <a:r>
              <a:rPr kumimoji="1" lang="en-US" altLang="ja-JP" dirty="0"/>
              <a:t>#HACKME</a:t>
            </a:r>
            <a:r>
              <a:rPr kumimoji="1" lang="ja-JP" altLang="en-US"/>
              <a:t>とかもある。これはリファクタの余地があるところとかを示す</a:t>
            </a:r>
          </a:p>
        </p:txBody>
      </p:sp>
      <p:sp>
        <p:nvSpPr>
          <p:cNvPr id="4" name="スライド番号プレースホルダー 3"/>
          <p:cNvSpPr>
            <a:spLocks noGrp="1"/>
          </p:cNvSpPr>
          <p:nvPr>
            <p:ph type="sldNum" sz="quarter" idx="10"/>
          </p:nvPr>
        </p:nvSpPr>
        <p:spPr/>
        <p:txBody>
          <a:bodyPr/>
          <a:lstStyle/>
          <a:p>
            <a:fld id="{9CAFA1FC-9891-4343-8E6F-899FE5EA61E1}" type="slidenum">
              <a:rPr kumimoji="1" lang="ja-JP" altLang="en-US" smtClean="0"/>
              <a:t>14</a:t>
            </a:fld>
            <a:endParaRPr kumimoji="1" lang="ja-JP" altLang="en-US"/>
          </a:p>
        </p:txBody>
      </p:sp>
    </p:spTree>
    <p:extLst>
      <p:ext uri="{BB962C8B-B14F-4D97-AF65-F5344CB8AC3E}">
        <p14:creationId xmlns:p14="http://schemas.microsoft.com/office/powerpoint/2010/main" val="3157488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CAFA1FC-9891-4343-8E6F-899FE5EA61E1}" type="slidenum">
              <a:rPr kumimoji="1" lang="ja-JP" altLang="en-US" smtClean="0"/>
              <a:t>15</a:t>
            </a:fld>
            <a:endParaRPr kumimoji="1" lang="ja-JP" altLang="en-US"/>
          </a:p>
        </p:txBody>
      </p:sp>
    </p:spTree>
    <p:extLst>
      <p:ext uri="{BB962C8B-B14F-4D97-AF65-F5344CB8AC3E}">
        <p14:creationId xmlns:p14="http://schemas.microsoft.com/office/powerpoint/2010/main" val="12008612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三項演算子は、条件が簡単なときだけとかにしておいたほうがいい</a:t>
            </a:r>
            <a:endParaRPr kumimoji="1" lang="en-US" altLang="ja-JP" dirty="0"/>
          </a:p>
          <a:p>
            <a:r>
              <a:rPr kumimoji="1" lang="en-US" altLang="ja-JP" dirty="0" err="1"/>
              <a:t>Goto</a:t>
            </a:r>
            <a:r>
              <a:rPr kumimoji="1" lang="ja-JP" altLang="en-US"/>
              <a:t>は可読性をめちゃくちゃに下げる。</a:t>
            </a:r>
          </a:p>
        </p:txBody>
      </p:sp>
      <p:sp>
        <p:nvSpPr>
          <p:cNvPr id="4" name="スライド番号プレースホルダー 3"/>
          <p:cNvSpPr>
            <a:spLocks noGrp="1"/>
          </p:cNvSpPr>
          <p:nvPr>
            <p:ph type="sldNum" sz="quarter" idx="10"/>
          </p:nvPr>
        </p:nvSpPr>
        <p:spPr/>
        <p:txBody>
          <a:bodyPr/>
          <a:lstStyle/>
          <a:p>
            <a:fld id="{9CAFA1FC-9891-4343-8E6F-899FE5EA61E1}" type="slidenum">
              <a:rPr kumimoji="1" lang="ja-JP" altLang="en-US" smtClean="0"/>
              <a:t>16</a:t>
            </a:fld>
            <a:endParaRPr kumimoji="1" lang="ja-JP" altLang="en-US"/>
          </a:p>
        </p:txBody>
      </p:sp>
    </p:spTree>
    <p:extLst>
      <p:ext uri="{BB962C8B-B14F-4D97-AF65-F5344CB8AC3E}">
        <p14:creationId xmlns:p14="http://schemas.microsoft.com/office/powerpoint/2010/main" val="16135763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右のはガード節っていう。フィルタみたいな感じで上から下に条件が流れるような感じ。今回の場合だったら、</a:t>
            </a:r>
            <a:r>
              <a:rPr kumimoji="1" lang="en-US" altLang="ja-JP" dirty="0"/>
              <a:t>invalid</a:t>
            </a:r>
            <a:r>
              <a:rPr kumimoji="1" lang="ja-JP" altLang="en-US"/>
              <a:t>を通り抜けてきた</a:t>
            </a:r>
            <a:r>
              <a:rPr kumimoji="1" lang="en-US" altLang="ja-JP" dirty="0"/>
              <a:t>(return</a:t>
            </a:r>
            <a:r>
              <a:rPr kumimoji="1" lang="ja-JP" altLang="en-US"/>
              <a:t>されてない</a:t>
            </a:r>
            <a:r>
              <a:rPr kumimoji="1" lang="en-US" altLang="ja-JP" dirty="0"/>
              <a:t>)</a:t>
            </a:r>
            <a:r>
              <a:rPr kumimoji="1" lang="ja-JP" altLang="en-US"/>
              <a:t>ってことは</a:t>
            </a:r>
            <a:r>
              <a:rPr kumimoji="1" lang="en-US" altLang="ja-JP" dirty="0"/>
              <a:t>valid</a:t>
            </a:r>
            <a:r>
              <a:rPr kumimoji="1" lang="ja-JP" altLang="en-US"/>
              <a:t>だから</a:t>
            </a:r>
            <a:endParaRPr kumimoji="1" lang="en-US" altLang="ja-JP" dirty="0"/>
          </a:p>
          <a:p>
            <a:r>
              <a:rPr kumimoji="1" lang="ja-JP" altLang="en-US"/>
              <a:t>あとは</a:t>
            </a:r>
            <a:r>
              <a:rPr kumimoji="1" lang="en-US" altLang="ja-JP" dirty="0"/>
              <a:t>permission</a:t>
            </a:r>
            <a:r>
              <a:rPr kumimoji="1" lang="ja-JP" altLang="en-US"/>
              <a:t>をチェックすればいいだけになる。悪い例だとネストが深いから読む側としては前の条件を覚えておかなきゃいけないから大変。ネストはできるだけ浅くする。</a:t>
            </a:r>
            <a:endParaRPr kumimoji="1" lang="en-US" altLang="ja-JP" dirty="0"/>
          </a:p>
          <a:p>
            <a:r>
              <a:rPr kumimoji="1" lang="ja-JP" altLang="en-US"/>
              <a:t>上の例からもわかるように頭に残して置かなきゃいけないことがだいぶ少ないし、コード量としてもだいぶ少なく済んでいる</a:t>
            </a:r>
            <a:endParaRPr kumimoji="1" lang="en-US" altLang="ja-JP" dirty="0"/>
          </a:p>
          <a:p>
            <a:endParaRPr kumimoji="1" lang="ja-JP" altLang="en-US"/>
          </a:p>
        </p:txBody>
      </p:sp>
      <p:sp>
        <p:nvSpPr>
          <p:cNvPr id="4" name="スライド番号プレースホルダー 3"/>
          <p:cNvSpPr>
            <a:spLocks noGrp="1"/>
          </p:cNvSpPr>
          <p:nvPr>
            <p:ph type="sldNum" sz="quarter" idx="10"/>
          </p:nvPr>
        </p:nvSpPr>
        <p:spPr/>
        <p:txBody>
          <a:bodyPr/>
          <a:lstStyle/>
          <a:p>
            <a:fld id="{9CAFA1FC-9891-4343-8E6F-899FE5EA61E1}" type="slidenum">
              <a:rPr kumimoji="1" lang="ja-JP" altLang="en-US" smtClean="0"/>
              <a:t>17</a:t>
            </a:fld>
            <a:endParaRPr kumimoji="1" lang="ja-JP" altLang="en-US"/>
          </a:p>
        </p:txBody>
      </p:sp>
    </p:spTree>
    <p:extLst>
      <p:ext uri="{BB962C8B-B14F-4D97-AF65-F5344CB8AC3E}">
        <p14:creationId xmlns:p14="http://schemas.microsoft.com/office/powerpoint/2010/main" val="1447051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三項演算子は、条件が簡単なときだけとかにしておいたほうがいい</a:t>
            </a:r>
            <a:endParaRPr kumimoji="1" lang="en-US" altLang="ja-JP" dirty="0"/>
          </a:p>
          <a:p>
            <a:r>
              <a:rPr kumimoji="1" lang="en-US" altLang="ja-JP" dirty="0" err="1"/>
              <a:t>Goto</a:t>
            </a:r>
            <a:r>
              <a:rPr kumimoji="1" lang="ja-JP" altLang="en-US"/>
              <a:t>は可読性をめちゃくちゃに下げる。</a:t>
            </a:r>
          </a:p>
        </p:txBody>
      </p:sp>
      <p:sp>
        <p:nvSpPr>
          <p:cNvPr id="4" name="スライド番号プレースホルダー 3"/>
          <p:cNvSpPr>
            <a:spLocks noGrp="1"/>
          </p:cNvSpPr>
          <p:nvPr>
            <p:ph type="sldNum" sz="quarter" idx="10"/>
          </p:nvPr>
        </p:nvSpPr>
        <p:spPr/>
        <p:txBody>
          <a:bodyPr/>
          <a:lstStyle/>
          <a:p>
            <a:fld id="{9CAFA1FC-9891-4343-8E6F-899FE5EA61E1}" type="slidenum">
              <a:rPr kumimoji="1" lang="ja-JP" altLang="en-US" smtClean="0"/>
              <a:t>18</a:t>
            </a:fld>
            <a:endParaRPr kumimoji="1" lang="ja-JP" altLang="en-US"/>
          </a:p>
        </p:txBody>
      </p:sp>
    </p:spTree>
    <p:extLst>
      <p:ext uri="{BB962C8B-B14F-4D97-AF65-F5344CB8AC3E}">
        <p14:creationId xmlns:p14="http://schemas.microsoft.com/office/powerpoint/2010/main" val="2311724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ごちゃごちゃ→</a:t>
            </a:r>
            <a:r>
              <a:rPr lang="ja-JP" altLang="en-US">
                <a:latin typeface="Hiragino Kaku Gothic ProN W3" panose="020B0300000000000000" pitchFamily="34" charset="-128"/>
                <a:ea typeface="Hiragino Kaku Gothic ProN W3" panose="020B0300000000000000" pitchFamily="34" charset="-128"/>
              </a:rPr>
              <a:t>メソッドの中身が複雑で行数が多くて変数名とかも適当なような</a:t>
            </a:r>
            <a:endParaRPr lang="en-US" altLang="ja-JP" dirty="0">
              <a:latin typeface="Hiragino Kaku Gothic ProN W3" panose="020B0300000000000000" pitchFamily="34" charset="-128"/>
              <a:ea typeface="Hiragino Kaku Gothic ProN W3" panose="020B0300000000000000" pitchFamily="34" charset="-128"/>
            </a:endParaRP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理解するのに時間かかるとその分開発スピードも遅くなる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こっから出てくるプログラムは</a:t>
            </a:r>
            <a:r>
              <a:rPr kumimoji="1" lang="en-US" altLang="ja-JP" dirty="0"/>
              <a:t>Ruby</a:t>
            </a:r>
            <a:r>
              <a:rPr kumimoji="1" lang="ja-JP" altLang="en-US"/>
              <a:t>に似た擬似コードだから挙動に関しては別にただしくない</a:t>
            </a:r>
          </a:p>
        </p:txBody>
      </p:sp>
      <p:sp>
        <p:nvSpPr>
          <p:cNvPr id="4" name="スライド番号プレースホルダー 3"/>
          <p:cNvSpPr>
            <a:spLocks noGrp="1"/>
          </p:cNvSpPr>
          <p:nvPr>
            <p:ph type="sldNum" sz="quarter" idx="10"/>
          </p:nvPr>
        </p:nvSpPr>
        <p:spPr/>
        <p:txBody>
          <a:bodyPr/>
          <a:lstStyle/>
          <a:p>
            <a:fld id="{9CAFA1FC-9891-4343-8E6F-899FE5EA61E1}" type="slidenum">
              <a:rPr kumimoji="1" lang="ja-JP" altLang="en-US" smtClean="0"/>
              <a:t>1</a:t>
            </a:fld>
            <a:endParaRPr kumimoji="1" lang="ja-JP" altLang="en-US"/>
          </a:p>
        </p:txBody>
      </p:sp>
    </p:spTree>
    <p:extLst>
      <p:ext uri="{BB962C8B-B14F-4D97-AF65-F5344CB8AC3E}">
        <p14:creationId xmlns:p14="http://schemas.microsoft.com/office/powerpoint/2010/main" val="1112671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説明変数→式を表す変数</a:t>
            </a:r>
            <a:endParaRPr kumimoji="1" lang="en-US" altLang="ja-JP" dirty="0"/>
          </a:p>
          <a:p>
            <a:r>
              <a:rPr kumimoji="1" lang="ja-JP" altLang="en-US"/>
              <a:t>要約変数→大きなコードの塊を小さな名前に置き換えて管理や把握をしやすくするような変数</a:t>
            </a:r>
          </a:p>
        </p:txBody>
      </p:sp>
      <p:sp>
        <p:nvSpPr>
          <p:cNvPr id="4" name="スライド番号プレースホルダー 3"/>
          <p:cNvSpPr>
            <a:spLocks noGrp="1"/>
          </p:cNvSpPr>
          <p:nvPr>
            <p:ph type="sldNum" sz="quarter" idx="10"/>
          </p:nvPr>
        </p:nvSpPr>
        <p:spPr/>
        <p:txBody>
          <a:bodyPr/>
          <a:lstStyle/>
          <a:p>
            <a:fld id="{9CAFA1FC-9891-4343-8E6F-899FE5EA61E1}" type="slidenum">
              <a:rPr kumimoji="1" lang="ja-JP" altLang="en-US" smtClean="0"/>
              <a:t>19</a:t>
            </a:fld>
            <a:endParaRPr kumimoji="1" lang="ja-JP" altLang="en-US"/>
          </a:p>
        </p:txBody>
      </p:sp>
    </p:spTree>
    <p:extLst>
      <p:ext uri="{BB962C8B-B14F-4D97-AF65-F5344CB8AC3E}">
        <p14:creationId xmlns:p14="http://schemas.microsoft.com/office/powerpoint/2010/main" val="22594645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CAFA1FC-9891-4343-8E6F-899FE5EA61E1}" type="slidenum">
              <a:rPr kumimoji="1" lang="ja-JP" altLang="en-US" smtClean="0"/>
              <a:t>20</a:t>
            </a:fld>
            <a:endParaRPr kumimoji="1" lang="ja-JP" altLang="en-US"/>
          </a:p>
        </p:txBody>
      </p:sp>
    </p:spTree>
    <p:extLst>
      <p:ext uri="{BB962C8B-B14F-4D97-AF65-F5344CB8AC3E}">
        <p14:creationId xmlns:p14="http://schemas.microsoft.com/office/powerpoint/2010/main" val="27893799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CAFA1FC-9891-4343-8E6F-899FE5EA61E1}" type="slidenum">
              <a:rPr kumimoji="1" lang="ja-JP" altLang="en-US" smtClean="0"/>
              <a:t>21</a:t>
            </a:fld>
            <a:endParaRPr kumimoji="1" lang="ja-JP" altLang="en-US"/>
          </a:p>
        </p:txBody>
      </p:sp>
    </p:spTree>
    <p:extLst>
      <p:ext uri="{BB962C8B-B14F-4D97-AF65-F5344CB8AC3E}">
        <p14:creationId xmlns:p14="http://schemas.microsoft.com/office/powerpoint/2010/main" val="21891162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CAFA1FC-9891-4343-8E6F-899FE5EA61E1}" type="slidenum">
              <a:rPr kumimoji="1" lang="ja-JP" altLang="en-US" smtClean="0"/>
              <a:t>22</a:t>
            </a:fld>
            <a:endParaRPr kumimoji="1" lang="ja-JP" altLang="en-US"/>
          </a:p>
        </p:txBody>
      </p:sp>
    </p:spTree>
    <p:extLst>
      <p:ext uri="{BB962C8B-B14F-4D97-AF65-F5344CB8AC3E}">
        <p14:creationId xmlns:p14="http://schemas.microsoft.com/office/powerpoint/2010/main" val="20201550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CAFA1FC-9891-4343-8E6F-899FE5EA61E1}" type="slidenum">
              <a:rPr kumimoji="1" lang="ja-JP" altLang="en-US" smtClean="0"/>
              <a:t>23</a:t>
            </a:fld>
            <a:endParaRPr kumimoji="1" lang="ja-JP" altLang="en-US"/>
          </a:p>
        </p:txBody>
      </p:sp>
    </p:spTree>
    <p:extLst>
      <p:ext uri="{BB962C8B-B14F-4D97-AF65-F5344CB8AC3E}">
        <p14:creationId xmlns:p14="http://schemas.microsoft.com/office/powerpoint/2010/main" val="3429042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今回は何個か紹介する</a:t>
            </a:r>
          </a:p>
        </p:txBody>
      </p:sp>
      <p:sp>
        <p:nvSpPr>
          <p:cNvPr id="4" name="スライド番号プレースホルダー 3"/>
          <p:cNvSpPr>
            <a:spLocks noGrp="1"/>
          </p:cNvSpPr>
          <p:nvPr>
            <p:ph type="sldNum" sz="quarter" idx="10"/>
          </p:nvPr>
        </p:nvSpPr>
        <p:spPr/>
        <p:txBody>
          <a:bodyPr/>
          <a:lstStyle/>
          <a:p>
            <a:fld id="{9CAFA1FC-9891-4343-8E6F-899FE5EA61E1}" type="slidenum">
              <a:rPr kumimoji="1" lang="ja-JP" altLang="en-US" smtClean="0"/>
              <a:t>2</a:t>
            </a:fld>
            <a:endParaRPr kumimoji="1" lang="ja-JP" altLang="en-US"/>
          </a:p>
        </p:txBody>
      </p:sp>
    </p:spTree>
    <p:extLst>
      <p:ext uri="{BB962C8B-B14F-4D97-AF65-F5344CB8AC3E}">
        <p14:creationId xmlns:p14="http://schemas.microsoft.com/office/powerpoint/2010/main" val="3110359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CAFA1FC-9891-4343-8E6F-899FE5EA61E1}" type="slidenum">
              <a:rPr kumimoji="1" lang="ja-JP" altLang="en-US" smtClean="0"/>
              <a:t>3</a:t>
            </a:fld>
            <a:endParaRPr kumimoji="1" lang="ja-JP" altLang="en-US"/>
          </a:p>
        </p:txBody>
      </p:sp>
    </p:spTree>
    <p:extLst>
      <p:ext uri="{BB962C8B-B14F-4D97-AF65-F5344CB8AC3E}">
        <p14:creationId xmlns:p14="http://schemas.microsoft.com/office/powerpoint/2010/main" val="334733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逆に</a:t>
            </a:r>
            <a:r>
              <a:rPr kumimoji="1" lang="en-US" altLang="ja-JP" dirty="0" err="1"/>
              <a:t>tmp</a:t>
            </a:r>
            <a:r>
              <a:rPr kumimoji="1" lang="ja-JP" altLang="en-US"/>
              <a:t>とかがおっけーな場合もあって、それは例えば</a:t>
            </a:r>
            <a:r>
              <a:rPr kumimoji="1" lang="en-US" altLang="ja-JP" dirty="0"/>
              <a:t>switch</a:t>
            </a:r>
            <a:r>
              <a:rPr kumimoji="1" lang="ja-JP" altLang="en-US"/>
              <a:t>とかだったら</a:t>
            </a:r>
            <a:r>
              <a:rPr kumimoji="1" lang="en-US" altLang="ja-JP" dirty="0" err="1"/>
              <a:t>tmp</a:t>
            </a:r>
            <a:r>
              <a:rPr kumimoji="1" lang="ja-JP" altLang="en-US"/>
              <a:t>は使っても大丈夫</a:t>
            </a:r>
          </a:p>
        </p:txBody>
      </p:sp>
      <p:sp>
        <p:nvSpPr>
          <p:cNvPr id="4" name="スライド番号プレースホルダー 3"/>
          <p:cNvSpPr>
            <a:spLocks noGrp="1"/>
          </p:cNvSpPr>
          <p:nvPr>
            <p:ph type="sldNum" sz="quarter" idx="10"/>
          </p:nvPr>
        </p:nvSpPr>
        <p:spPr/>
        <p:txBody>
          <a:bodyPr/>
          <a:lstStyle/>
          <a:p>
            <a:fld id="{9CAFA1FC-9891-4343-8E6F-899FE5EA61E1}" type="slidenum">
              <a:rPr kumimoji="1" lang="ja-JP" altLang="en-US" smtClean="0"/>
              <a:t>4</a:t>
            </a:fld>
            <a:endParaRPr kumimoji="1" lang="ja-JP" altLang="en-US"/>
          </a:p>
        </p:txBody>
      </p:sp>
    </p:spTree>
    <p:extLst>
      <p:ext uri="{BB962C8B-B14F-4D97-AF65-F5344CB8AC3E}">
        <p14:creationId xmlns:p14="http://schemas.microsoft.com/office/powerpoint/2010/main" val="910967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a:latin typeface="Hiragino Kaku Gothic ProN W3" panose="020B0300000000000000" pitchFamily="34" charset="-128"/>
                <a:ea typeface="Hiragino Kaku Gothic ProN W3" panose="020B0300000000000000" pitchFamily="34" charset="-128"/>
              </a:rPr>
              <a:t>「接尾辞や接頭辞を使って情報を追加する」と合わせて一つのスライド</a:t>
            </a:r>
            <a:endParaRPr kumimoji="1" lang="en-US" altLang="ja-JP" dirty="0"/>
          </a:p>
          <a:p>
            <a:r>
              <a:rPr kumimoji="1" lang="ja-JP" altLang="en-US"/>
              <a:t>変数名を具体的にすればどういうデータが入っているかすぐにわかる</a:t>
            </a:r>
            <a:endParaRPr kumimoji="1" lang="en-US" altLang="ja-JP" dirty="0"/>
          </a:p>
          <a:p>
            <a:r>
              <a:rPr kumimoji="1" lang="ja-JP" altLang="en-US"/>
              <a:t>あるデータ構造の最後の要素を指すポインタは統一的に</a:t>
            </a:r>
            <a:r>
              <a:rPr kumimoji="1" lang="en-US" altLang="ja-JP" dirty="0" err="1"/>
              <a:t>microsoft</a:t>
            </a:r>
            <a:r>
              <a:rPr kumimoji="1" lang="ja-JP" altLang="en-US"/>
              <a:t>だと</a:t>
            </a:r>
            <a:r>
              <a:rPr kumimoji="1" lang="en-US" altLang="ja-JP" dirty="0" err="1"/>
              <a:t>plast</a:t>
            </a:r>
            <a:r>
              <a:rPr kumimoji="1" lang="ja-JP" altLang="en-US"/>
              <a:t>みたいなのを変数名の末尾につけてる</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9CAFA1FC-9891-4343-8E6F-899FE5EA61E1}" type="slidenum">
              <a:rPr kumimoji="1" lang="ja-JP" altLang="en-US" smtClean="0"/>
              <a:t>5</a:t>
            </a:fld>
            <a:endParaRPr kumimoji="1" lang="ja-JP" altLang="en-US"/>
          </a:p>
        </p:txBody>
      </p:sp>
    </p:spTree>
    <p:extLst>
      <p:ext uri="{BB962C8B-B14F-4D97-AF65-F5344CB8AC3E}">
        <p14:creationId xmlns:p14="http://schemas.microsoft.com/office/powerpoint/2010/main" val="154658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CAFA1FC-9891-4343-8E6F-899FE5EA61E1}" type="slidenum">
              <a:rPr kumimoji="1" lang="ja-JP" altLang="en-US" smtClean="0"/>
              <a:t>6</a:t>
            </a:fld>
            <a:endParaRPr kumimoji="1" lang="ja-JP" altLang="en-US"/>
          </a:p>
        </p:txBody>
      </p:sp>
    </p:spTree>
    <p:extLst>
      <p:ext uri="{BB962C8B-B14F-4D97-AF65-F5344CB8AC3E}">
        <p14:creationId xmlns:p14="http://schemas.microsoft.com/office/powerpoint/2010/main" val="2266894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CAFA1FC-9891-4343-8E6F-899FE5EA61E1}" type="slidenum">
              <a:rPr kumimoji="1" lang="ja-JP" altLang="en-US" smtClean="0"/>
              <a:t>7</a:t>
            </a:fld>
            <a:endParaRPr kumimoji="1" lang="ja-JP" altLang="en-US"/>
          </a:p>
        </p:txBody>
      </p:sp>
    </p:spTree>
    <p:extLst>
      <p:ext uri="{BB962C8B-B14F-4D97-AF65-F5344CB8AC3E}">
        <p14:creationId xmlns:p14="http://schemas.microsoft.com/office/powerpoint/2010/main" val="637257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Filter</a:t>
            </a:r>
            <a:r>
              <a:rPr kumimoji="1" lang="ja-JP" altLang="en-US"/>
              <a:t>しているのが</a:t>
            </a:r>
            <a:r>
              <a:rPr kumimoji="1" lang="en-US" altLang="ja-JP" dirty="0"/>
              <a:t>2011</a:t>
            </a:r>
            <a:r>
              <a:rPr kumimoji="1" lang="ja-JP" altLang="en-US"/>
              <a:t>よりも前のものなのか後のものなのかメソッド名からはわからない</a:t>
            </a:r>
            <a:endParaRPr kumimoji="1" lang="en-US" altLang="ja-JP" dirty="0"/>
          </a:p>
          <a:p>
            <a:r>
              <a:rPr kumimoji="1" lang="en-US" altLang="ja-JP" dirty="0"/>
              <a:t>Select</a:t>
            </a:r>
            <a:r>
              <a:rPr kumimoji="1" lang="ja-JP" altLang="en-US"/>
              <a:t>だったらすぐに</a:t>
            </a:r>
            <a:r>
              <a:rPr kumimoji="1" lang="en-US" altLang="ja-JP" dirty="0"/>
              <a:t>2011</a:t>
            </a:r>
            <a:r>
              <a:rPr kumimoji="1" lang="ja-JP" altLang="en-US"/>
              <a:t>よりも前のものをとってきていることがわかる</a:t>
            </a:r>
            <a:endParaRPr kumimoji="1" lang="en-US" altLang="ja-JP" dirty="0"/>
          </a:p>
          <a:p>
            <a:r>
              <a:rPr kumimoji="1" lang="en-US" altLang="ja-JP" dirty="0" err="1"/>
              <a:t>read_password</a:t>
            </a:r>
            <a:r>
              <a:rPr kumimoji="1" lang="ja-JP" altLang="en-US"/>
              <a:t>も</a:t>
            </a:r>
            <a:r>
              <a:rPr kumimoji="1" lang="en-US" altLang="ja-JP" dirty="0"/>
              <a:t>read(</a:t>
            </a:r>
            <a:r>
              <a:rPr kumimoji="1" lang="ja-JP" altLang="en-US"/>
              <a:t>読み込んだパスワード</a:t>
            </a:r>
            <a:r>
              <a:rPr kumimoji="1" lang="en-US" altLang="ja-JP" dirty="0"/>
              <a:t>)</a:t>
            </a:r>
            <a:r>
              <a:rPr kumimoji="1" lang="ja-JP" altLang="en-US"/>
              <a:t>か</a:t>
            </a:r>
            <a:r>
              <a:rPr kumimoji="1" lang="en-US" altLang="ja-JP" dirty="0"/>
              <a:t>read(</a:t>
            </a:r>
            <a:r>
              <a:rPr kumimoji="1" lang="ja-JP" altLang="en-US"/>
              <a:t>読むパスワード</a:t>
            </a:r>
            <a:r>
              <a:rPr kumimoji="1" lang="en-US" altLang="ja-JP" dirty="0"/>
              <a:t>)</a:t>
            </a:r>
            <a:r>
              <a:rPr kumimoji="1" lang="ja-JP" altLang="en-US"/>
              <a:t>ともとれる</a:t>
            </a:r>
          </a:p>
        </p:txBody>
      </p:sp>
      <p:sp>
        <p:nvSpPr>
          <p:cNvPr id="4" name="スライド番号プレースホルダー 3"/>
          <p:cNvSpPr>
            <a:spLocks noGrp="1"/>
          </p:cNvSpPr>
          <p:nvPr>
            <p:ph type="sldNum" sz="quarter" idx="10"/>
          </p:nvPr>
        </p:nvSpPr>
        <p:spPr/>
        <p:txBody>
          <a:bodyPr/>
          <a:lstStyle/>
          <a:p>
            <a:fld id="{9CAFA1FC-9891-4343-8E6F-899FE5EA61E1}" type="slidenum">
              <a:rPr kumimoji="1" lang="ja-JP" altLang="en-US" smtClean="0"/>
              <a:t>8</a:t>
            </a:fld>
            <a:endParaRPr kumimoji="1" lang="ja-JP" altLang="en-US"/>
          </a:p>
        </p:txBody>
      </p:sp>
    </p:spTree>
    <p:extLst>
      <p:ext uri="{BB962C8B-B14F-4D97-AF65-F5344CB8AC3E}">
        <p14:creationId xmlns:p14="http://schemas.microsoft.com/office/powerpoint/2010/main" val="3000847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EE8CF1-DA61-874D-91FD-5AB1C1C389B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B7E88F0-BACD-E54A-AD43-51594E9EC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D743552-35FE-A748-952C-9143BD0DC53B}"/>
              </a:ext>
            </a:extLst>
          </p:cNvPr>
          <p:cNvSpPr>
            <a:spLocks noGrp="1"/>
          </p:cNvSpPr>
          <p:nvPr>
            <p:ph type="dt" sz="half" idx="10"/>
          </p:nvPr>
        </p:nvSpPr>
        <p:spPr/>
        <p:txBody>
          <a:bodyPr/>
          <a:lstStyle/>
          <a:p>
            <a:fld id="{53EE2524-9D37-6140-954E-CDEA333F7572}" type="datetime1">
              <a:rPr kumimoji="1" lang="ja-JP" altLang="en-US" smtClean="0"/>
              <a:t>2018/8/14</a:t>
            </a:fld>
            <a:endParaRPr kumimoji="1" lang="ja-JP" altLang="en-US"/>
          </a:p>
        </p:txBody>
      </p:sp>
      <p:sp>
        <p:nvSpPr>
          <p:cNvPr id="5" name="フッター プレースホルダー 4">
            <a:extLst>
              <a:ext uri="{FF2B5EF4-FFF2-40B4-BE49-F238E27FC236}">
                <a16:creationId xmlns:a16="http://schemas.microsoft.com/office/drawing/2014/main" id="{3400918E-3060-FE47-846A-BBEC785DC18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5FB5AC4-8C52-1F48-AF81-80CF3AA2B84B}"/>
              </a:ext>
            </a:extLst>
          </p:cNvPr>
          <p:cNvSpPr>
            <a:spLocks noGrp="1"/>
          </p:cNvSpPr>
          <p:nvPr>
            <p:ph type="sldNum" sz="quarter" idx="12"/>
          </p:nvPr>
        </p:nvSpPr>
        <p:spPr>
          <a:xfrm>
            <a:off x="9372600" y="6356349"/>
            <a:ext cx="2743200" cy="365125"/>
          </a:xfrm>
        </p:spPr>
        <p:txBody>
          <a:bodyPr/>
          <a:lstStyle>
            <a:lvl1pPr>
              <a:defRPr sz="3200"/>
            </a:lvl1pPr>
          </a:lstStyle>
          <a:p>
            <a:fld id="{D9A9A7EA-DB80-544C-9783-7EC56B33C717}" type="slidenum">
              <a:rPr lang="ja-JP" altLang="en-US" smtClean="0"/>
              <a:pPr/>
              <a:t>‹#›</a:t>
            </a:fld>
            <a:endParaRPr lang="ja-JP" altLang="en-US"/>
          </a:p>
        </p:txBody>
      </p:sp>
    </p:spTree>
    <p:extLst>
      <p:ext uri="{BB962C8B-B14F-4D97-AF65-F5344CB8AC3E}">
        <p14:creationId xmlns:p14="http://schemas.microsoft.com/office/powerpoint/2010/main" val="1639965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AD27E1-2FBB-C44B-BF94-538821399D1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61E78A1-F693-794F-8C47-7E56694BF214}"/>
              </a:ext>
            </a:extLst>
          </p:cNvPr>
          <p:cNvSpPr>
            <a:spLocks noGrp="1"/>
          </p:cNvSpPr>
          <p:nvPr>
            <p:ph type="body" orient="vert" idx="1"/>
          </p:nvPr>
        </p:nvSpPr>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DC88A20-F6A4-7B4C-9706-3E6402FA9423}"/>
              </a:ext>
            </a:extLst>
          </p:cNvPr>
          <p:cNvSpPr>
            <a:spLocks noGrp="1"/>
          </p:cNvSpPr>
          <p:nvPr>
            <p:ph type="dt" sz="half" idx="10"/>
          </p:nvPr>
        </p:nvSpPr>
        <p:spPr/>
        <p:txBody>
          <a:bodyPr/>
          <a:lstStyle/>
          <a:p>
            <a:fld id="{80CCF1A2-CDDC-C84D-A9C3-F52F7657EB95}" type="datetime1">
              <a:rPr kumimoji="1" lang="ja-JP" altLang="en-US" smtClean="0"/>
              <a:t>2018/8/14</a:t>
            </a:fld>
            <a:endParaRPr kumimoji="1" lang="ja-JP" altLang="en-US"/>
          </a:p>
        </p:txBody>
      </p:sp>
      <p:sp>
        <p:nvSpPr>
          <p:cNvPr id="5" name="フッター プレースホルダー 4">
            <a:extLst>
              <a:ext uri="{FF2B5EF4-FFF2-40B4-BE49-F238E27FC236}">
                <a16:creationId xmlns:a16="http://schemas.microsoft.com/office/drawing/2014/main" id="{2CDA78B6-6842-BE48-81AC-078D0DF8AF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2DB853A-BC44-284F-892C-458B6C25023D}"/>
              </a:ext>
            </a:extLst>
          </p:cNvPr>
          <p:cNvSpPr>
            <a:spLocks noGrp="1"/>
          </p:cNvSpPr>
          <p:nvPr>
            <p:ph type="sldNum" sz="quarter" idx="12"/>
          </p:nvPr>
        </p:nvSpPr>
        <p:spPr/>
        <p:txBody>
          <a:bodyPr/>
          <a:lstStyle/>
          <a:p>
            <a:fld id="{D9A9A7EA-DB80-544C-9783-7EC56B33C717}" type="slidenum">
              <a:rPr kumimoji="1" lang="ja-JP" altLang="en-US" smtClean="0"/>
              <a:t>‹#›</a:t>
            </a:fld>
            <a:endParaRPr kumimoji="1" lang="ja-JP" altLang="en-US"/>
          </a:p>
        </p:txBody>
      </p:sp>
    </p:spTree>
    <p:extLst>
      <p:ext uri="{BB962C8B-B14F-4D97-AF65-F5344CB8AC3E}">
        <p14:creationId xmlns:p14="http://schemas.microsoft.com/office/powerpoint/2010/main" val="3194246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6C931FA-EBE1-7941-9415-31F6497C724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8DF58A2-D37C-5440-8EC1-93B6F360B66A}"/>
              </a:ext>
            </a:extLst>
          </p:cNvPr>
          <p:cNvSpPr>
            <a:spLocks noGrp="1"/>
          </p:cNvSpPr>
          <p:nvPr>
            <p:ph type="body" orient="vert" idx="1"/>
          </p:nvPr>
        </p:nvSpPr>
        <p:spPr>
          <a:xfrm>
            <a:off x="838200" y="365125"/>
            <a:ext cx="7734300" cy="5811838"/>
          </a:xfrm>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93668DE-E2EC-7147-A559-A1E97A0EA007}"/>
              </a:ext>
            </a:extLst>
          </p:cNvPr>
          <p:cNvSpPr>
            <a:spLocks noGrp="1"/>
          </p:cNvSpPr>
          <p:nvPr>
            <p:ph type="dt" sz="half" idx="10"/>
          </p:nvPr>
        </p:nvSpPr>
        <p:spPr/>
        <p:txBody>
          <a:bodyPr/>
          <a:lstStyle/>
          <a:p>
            <a:fld id="{DE0D7847-0D45-E04A-9FF3-48E8A00C2C8C}" type="datetime1">
              <a:rPr kumimoji="1" lang="ja-JP" altLang="en-US" smtClean="0"/>
              <a:t>2018/8/14</a:t>
            </a:fld>
            <a:endParaRPr kumimoji="1" lang="ja-JP" altLang="en-US"/>
          </a:p>
        </p:txBody>
      </p:sp>
      <p:sp>
        <p:nvSpPr>
          <p:cNvPr id="5" name="フッター プレースホルダー 4">
            <a:extLst>
              <a:ext uri="{FF2B5EF4-FFF2-40B4-BE49-F238E27FC236}">
                <a16:creationId xmlns:a16="http://schemas.microsoft.com/office/drawing/2014/main" id="{AE14B5C7-8690-774B-B246-6E5051B7C86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D2888F7-9A32-C948-9590-A17DA77F84BA}"/>
              </a:ext>
            </a:extLst>
          </p:cNvPr>
          <p:cNvSpPr>
            <a:spLocks noGrp="1"/>
          </p:cNvSpPr>
          <p:nvPr>
            <p:ph type="sldNum" sz="quarter" idx="12"/>
          </p:nvPr>
        </p:nvSpPr>
        <p:spPr/>
        <p:txBody>
          <a:bodyPr/>
          <a:lstStyle/>
          <a:p>
            <a:fld id="{D9A9A7EA-DB80-544C-9783-7EC56B33C717}" type="slidenum">
              <a:rPr kumimoji="1" lang="ja-JP" altLang="en-US" smtClean="0"/>
              <a:t>‹#›</a:t>
            </a:fld>
            <a:endParaRPr kumimoji="1" lang="ja-JP" altLang="en-US"/>
          </a:p>
        </p:txBody>
      </p:sp>
    </p:spTree>
    <p:extLst>
      <p:ext uri="{BB962C8B-B14F-4D97-AF65-F5344CB8AC3E}">
        <p14:creationId xmlns:p14="http://schemas.microsoft.com/office/powerpoint/2010/main" val="1775976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E94908-A801-2342-9381-3CC00457E7C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F1A9FBB-CCFD-F44F-9552-F379A27300B7}"/>
              </a:ext>
            </a:extLst>
          </p:cNvPr>
          <p:cNvSpPr>
            <a:spLocks noGrp="1"/>
          </p:cNvSpPr>
          <p:nvPr>
            <p:ph idx="1"/>
          </p:nvPr>
        </p:nvSpPr>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05CDC91-1D4A-3340-8C55-6A3D1CBC9C3C}"/>
              </a:ext>
            </a:extLst>
          </p:cNvPr>
          <p:cNvSpPr>
            <a:spLocks noGrp="1"/>
          </p:cNvSpPr>
          <p:nvPr>
            <p:ph type="dt" sz="half" idx="10"/>
          </p:nvPr>
        </p:nvSpPr>
        <p:spPr/>
        <p:txBody>
          <a:bodyPr/>
          <a:lstStyle/>
          <a:p>
            <a:fld id="{25691D08-C14E-3A41-9C77-94B3FCA660E5}" type="datetime1">
              <a:rPr kumimoji="1" lang="ja-JP" altLang="en-US" smtClean="0"/>
              <a:t>2018/8/14</a:t>
            </a:fld>
            <a:endParaRPr kumimoji="1" lang="ja-JP" altLang="en-US"/>
          </a:p>
        </p:txBody>
      </p:sp>
      <p:sp>
        <p:nvSpPr>
          <p:cNvPr id="5" name="フッター プレースホルダー 4">
            <a:extLst>
              <a:ext uri="{FF2B5EF4-FFF2-40B4-BE49-F238E27FC236}">
                <a16:creationId xmlns:a16="http://schemas.microsoft.com/office/drawing/2014/main" id="{9B688F35-7D5D-1843-BCBF-A280253B907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1B4516A-E559-9344-B352-FECDCCDDBB64}"/>
              </a:ext>
            </a:extLst>
          </p:cNvPr>
          <p:cNvSpPr>
            <a:spLocks noGrp="1"/>
          </p:cNvSpPr>
          <p:nvPr>
            <p:ph type="sldNum" sz="quarter" idx="12"/>
          </p:nvPr>
        </p:nvSpPr>
        <p:spPr/>
        <p:txBody>
          <a:bodyPr/>
          <a:lstStyle>
            <a:lvl1pPr>
              <a:defRPr sz="3200"/>
            </a:lvl1pPr>
          </a:lstStyle>
          <a:p>
            <a:fld id="{D9A9A7EA-DB80-544C-9783-7EC56B33C717}" type="slidenum">
              <a:rPr lang="ja-JP" altLang="en-US" smtClean="0"/>
              <a:pPr/>
              <a:t>‹#›</a:t>
            </a:fld>
            <a:endParaRPr lang="ja-JP" altLang="en-US"/>
          </a:p>
        </p:txBody>
      </p:sp>
    </p:spTree>
    <p:extLst>
      <p:ext uri="{BB962C8B-B14F-4D97-AF65-F5344CB8AC3E}">
        <p14:creationId xmlns:p14="http://schemas.microsoft.com/office/powerpoint/2010/main" val="2949755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B67E83-4721-1141-BCEC-A06084A448E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5B0A0B-45E3-B841-97EF-8CD8BAF072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8E7CD67-595C-5A45-89D2-E1B25D7CEDEA}"/>
              </a:ext>
            </a:extLst>
          </p:cNvPr>
          <p:cNvSpPr>
            <a:spLocks noGrp="1"/>
          </p:cNvSpPr>
          <p:nvPr>
            <p:ph type="dt" sz="half" idx="10"/>
          </p:nvPr>
        </p:nvSpPr>
        <p:spPr/>
        <p:txBody>
          <a:bodyPr/>
          <a:lstStyle/>
          <a:p>
            <a:fld id="{4048DDC3-0D15-384F-9092-9BF322C2180B}" type="datetime1">
              <a:rPr kumimoji="1" lang="ja-JP" altLang="en-US" smtClean="0"/>
              <a:t>2018/8/14</a:t>
            </a:fld>
            <a:endParaRPr kumimoji="1" lang="ja-JP" altLang="en-US"/>
          </a:p>
        </p:txBody>
      </p:sp>
      <p:sp>
        <p:nvSpPr>
          <p:cNvPr id="5" name="フッター プレースホルダー 4">
            <a:extLst>
              <a:ext uri="{FF2B5EF4-FFF2-40B4-BE49-F238E27FC236}">
                <a16:creationId xmlns:a16="http://schemas.microsoft.com/office/drawing/2014/main" id="{744275D7-9BC9-6C47-AB51-8BD9EBD6879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B54502-095D-234A-92F6-EBAD5B77DAB2}"/>
              </a:ext>
            </a:extLst>
          </p:cNvPr>
          <p:cNvSpPr>
            <a:spLocks noGrp="1"/>
          </p:cNvSpPr>
          <p:nvPr>
            <p:ph type="sldNum" sz="quarter" idx="12"/>
          </p:nvPr>
        </p:nvSpPr>
        <p:spPr/>
        <p:txBody>
          <a:bodyPr/>
          <a:lstStyle/>
          <a:p>
            <a:fld id="{D9A9A7EA-DB80-544C-9783-7EC56B33C717}" type="slidenum">
              <a:rPr kumimoji="1" lang="ja-JP" altLang="en-US" smtClean="0"/>
              <a:t>‹#›</a:t>
            </a:fld>
            <a:endParaRPr kumimoji="1" lang="ja-JP" altLang="en-US"/>
          </a:p>
        </p:txBody>
      </p:sp>
    </p:spTree>
    <p:extLst>
      <p:ext uri="{BB962C8B-B14F-4D97-AF65-F5344CB8AC3E}">
        <p14:creationId xmlns:p14="http://schemas.microsoft.com/office/powerpoint/2010/main" val="3284575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E3450C-1FAB-BC43-B66F-D50CF0439C9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77DFDE8-D4BE-A747-98BC-D13789FB327C}"/>
              </a:ext>
            </a:extLst>
          </p:cNvPr>
          <p:cNvSpPr>
            <a:spLocks noGrp="1"/>
          </p:cNvSpPr>
          <p:nvPr>
            <p:ph sz="half" idx="1"/>
          </p:nvPr>
        </p:nvSpPr>
        <p:spPr>
          <a:xfrm>
            <a:off x="838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7781324-0F98-344D-AB3D-08B97D5983F3}"/>
              </a:ext>
            </a:extLst>
          </p:cNvPr>
          <p:cNvSpPr>
            <a:spLocks noGrp="1"/>
          </p:cNvSpPr>
          <p:nvPr>
            <p:ph sz="half" idx="2"/>
          </p:nvPr>
        </p:nvSpPr>
        <p:spPr>
          <a:xfrm>
            <a:off x="6172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86BBC4F-1B7A-7C43-9D6E-2B1BA67A5F68}"/>
              </a:ext>
            </a:extLst>
          </p:cNvPr>
          <p:cNvSpPr>
            <a:spLocks noGrp="1"/>
          </p:cNvSpPr>
          <p:nvPr>
            <p:ph type="dt" sz="half" idx="10"/>
          </p:nvPr>
        </p:nvSpPr>
        <p:spPr/>
        <p:txBody>
          <a:bodyPr/>
          <a:lstStyle/>
          <a:p>
            <a:fld id="{9BCB1BE8-5ECE-B049-BFD7-0BE425025DB0}" type="datetime1">
              <a:rPr kumimoji="1" lang="ja-JP" altLang="en-US" smtClean="0"/>
              <a:t>2018/8/14</a:t>
            </a:fld>
            <a:endParaRPr kumimoji="1" lang="ja-JP" altLang="en-US"/>
          </a:p>
        </p:txBody>
      </p:sp>
      <p:sp>
        <p:nvSpPr>
          <p:cNvPr id="6" name="フッター プレースホルダー 5">
            <a:extLst>
              <a:ext uri="{FF2B5EF4-FFF2-40B4-BE49-F238E27FC236}">
                <a16:creationId xmlns:a16="http://schemas.microsoft.com/office/drawing/2014/main" id="{5D5C9948-68AE-864C-A25A-5E2BCDFE08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28AC80B-AB6B-2747-9F95-93B6C418F3EC}"/>
              </a:ext>
            </a:extLst>
          </p:cNvPr>
          <p:cNvSpPr>
            <a:spLocks noGrp="1"/>
          </p:cNvSpPr>
          <p:nvPr>
            <p:ph type="sldNum" sz="quarter" idx="12"/>
          </p:nvPr>
        </p:nvSpPr>
        <p:spPr/>
        <p:txBody>
          <a:bodyPr/>
          <a:lstStyle/>
          <a:p>
            <a:fld id="{D9A9A7EA-DB80-544C-9783-7EC56B33C717}" type="slidenum">
              <a:rPr kumimoji="1" lang="ja-JP" altLang="en-US" smtClean="0"/>
              <a:t>‹#›</a:t>
            </a:fld>
            <a:endParaRPr kumimoji="1" lang="ja-JP" altLang="en-US"/>
          </a:p>
        </p:txBody>
      </p:sp>
    </p:spTree>
    <p:extLst>
      <p:ext uri="{BB962C8B-B14F-4D97-AF65-F5344CB8AC3E}">
        <p14:creationId xmlns:p14="http://schemas.microsoft.com/office/powerpoint/2010/main" val="2544056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47B02D-D704-8A47-ACA3-2DD43BFEF97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0020DCE-5323-4E40-8CB4-C105A2DAC7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9602753-C238-D84B-BB32-73906F65EFCD}"/>
              </a:ext>
            </a:extLst>
          </p:cNvPr>
          <p:cNvSpPr>
            <a:spLocks noGrp="1"/>
          </p:cNvSpPr>
          <p:nvPr>
            <p:ph sz="half" idx="2"/>
          </p:nvPr>
        </p:nvSpPr>
        <p:spPr>
          <a:xfrm>
            <a:off x="839788" y="2505075"/>
            <a:ext cx="5157787"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3E9EB88-937F-3A48-8E8C-42045C7506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コンテンツ プレースホルダー 5">
            <a:extLst>
              <a:ext uri="{FF2B5EF4-FFF2-40B4-BE49-F238E27FC236}">
                <a16:creationId xmlns:a16="http://schemas.microsoft.com/office/drawing/2014/main" id="{7AF96D76-CB2F-2243-98A0-CC8A0782B52A}"/>
              </a:ext>
            </a:extLst>
          </p:cNvPr>
          <p:cNvSpPr>
            <a:spLocks noGrp="1"/>
          </p:cNvSpPr>
          <p:nvPr>
            <p:ph sz="quarter" idx="4"/>
          </p:nvPr>
        </p:nvSpPr>
        <p:spPr>
          <a:xfrm>
            <a:off x="6172200" y="2505075"/>
            <a:ext cx="5183188"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279BF9B-5CC3-8F41-B77F-055D872C5D8A}"/>
              </a:ext>
            </a:extLst>
          </p:cNvPr>
          <p:cNvSpPr>
            <a:spLocks noGrp="1"/>
          </p:cNvSpPr>
          <p:nvPr>
            <p:ph type="dt" sz="half" idx="10"/>
          </p:nvPr>
        </p:nvSpPr>
        <p:spPr/>
        <p:txBody>
          <a:bodyPr/>
          <a:lstStyle/>
          <a:p>
            <a:fld id="{9EB73F1E-CD75-3242-AA2B-C53C8C588667}" type="datetime1">
              <a:rPr kumimoji="1" lang="ja-JP" altLang="en-US" smtClean="0"/>
              <a:t>2018/8/14</a:t>
            </a:fld>
            <a:endParaRPr kumimoji="1" lang="ja-JP" altLang="en-US"/>
          </a:p>
        </p:txBody>
      </p:sp>
      <p:sp>
        <p:nvSpPr>
          <p:cNvPr id="8" name="フッター プレースホルダー 7">
            <a:extLst>
              <a:ext uri="{FF2B5EF4-FFF2-40B4-BE49-F238E27FC236}">
                <a16:creationId xmlns:a16="http://schemas.microsoft.com/office/drawing/2014/main" id="{6D067CCC-6915-4741-BD00-F1C89EB98D0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5B7FD8E-DD8F-4D43-BDD9-C72EE2AD936F}"/>
              </a:ext>
            </a:extLst>
          </p:cNvPr>
          <p:cNvSpPr>
            <a:spLocks noGrp="1"/>
          </p:cNvSpPr>
          <p:nvPr>
            <p:ph type="sldNum" sz="quarter" idx="12"/>
          </p:nvPr>
        </p:nvSpPr>
        <p:spPr/>
        <p:txBody>
          <a:bodyPr/>
          <a:lstStyle/>
          <a:p>
            <a:fld id="{D9A9A7EA-DB80-544C-9783-7EC56B33C717}" type="slidenum">
              <a:rPr kumimoji="1" lang="ja-JP" altLang="en-US" smtClean="0"/>
              <a:t>‹#›</a:t>
            </a:fld>
            <a:endParaRPr kumimoji="1" lang="ja-JP" altLang="en-US"/>
          </a:p>
        </p:txBody>
      </p:sp>
    </p:spTree>
    <p:extLst>
      <p:ext uri="{BB962C8B-B14F-4D97-AF65-F5344CB8AC3E}">
        <p14:creationId xmlns:p14="http://schemas.microsoft.com/office/powerpoint/2010/main" val="1608884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1DBD6A-9117-4941-85FD-40CFAF38596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00F2CB1-C881-6443-8603-3E7FC621EF3C}"/>
              </a:ext>
            </a:extLst>
          </p:cNvPr>
          <p:cNvSpPr>
            <a:spLocks noGrp="1"/>
          </p:cNvSpPr>
          <p:nvPr>
            <p:ph type="dt" sz="half" idx="10"/>
          </p:nvPr>
        </p:nvSpPr>
        <p:spPr/>
        <p:txBody>
          <a:bodyPr/>
          <a:lstStyle/>
          <a:p>
            <a:fld id="{0A66ACF8-8DDB-9649-BCA9-32A76735E57A}" type="datetime1">
              <a:rPr kumimoji="1" lang="ja-JP" altLang="en-US" smtClean="0"/>
              <a:t>2018/8/14</a:t>
            </a:fld>
            <a:endParaRPr kumimoji="1" lang="ja-JP" altLang="en-US"/>
          </a:p>
        </p:txBody>
      </p:sp>
      <p:sp>
        <p:nvSpPr>
          <p:cNvPr id="4" name="フッター プレースホルダー 3">
            <a:extLst>
              <a:ext uri="{FF2B5EF4-FFF2-40B4-BE49-F238E27FC236}">
                <a16:creationId xmlns:a16="http://schemas.microsoft.com/office/drawing/2014/main" id="{E21ACFC4-BD9A-3040-8196-BAF2B0CE67F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C9AFD11-8236-4D4A-AA21-CCC689D45692}"/>
              </a:ext>
            </a:extLst>
          </p:cNvPr>
          <p:cNvSpPr>
            <a:spLocks noGrp="1"/>
          </p:cNvSpPr>
          <p:nvPr>
            <p:ph type="sldNum" sz="quarter" idx="12"/>
          </p:nvPr>
        </p:nvSpPr>
        <p:spPr/>
        <p:txBody>
          <a:bodyPr/>
          <a:lstStyle/>
          <a:p>
            <a:fld id="{D9A9A7EA-DB80-544C-9783-7EC56B33C717}" type="slidenum">
              <a:rPr kumimoji="1" lang="ja-JP" altLang="en-US" smtClean="0"/>
              <a:t>‹#›</a:t>
            </a:fld>
            <a:endParaRPr kumimoji="1" lang="ja-JP" altLang="en-US"/>
          </a:p>
        </p:txBody>
      </p:sp>
    </p:spTree>
    <p:extLst>
      <p:ext uri="{BB962C8B-B14F-4D97-AF65-F5344CB8AC3E}">
        <p14:creationId xmlns:p14="http://schemas.microsoft.com/office/powerpoint/2010/main" val="767586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E93E03E-9F96-4946-80A4-7DEE98A41475}"/>
              </a:ext>
            </a:extLst>
          </p:cNvPr>
          <p:cNvSpPr>
            <a:spLocks noGrp="1"/>
          </p:cNvSpPr>
          <p:nvPr>
            <p:ph type="dt" sz="half" idx="10"/>
          </p:nvPr>
        </p:nvSpPr>
        <p:spPr/>
        <p:txBody>
          <a:bodyPr/>
          <a:lstStyle/>
          <a:p>
            <a:fld id="{3C385D80-1CA0-0B4C-8F31-E07A2FF9904F}" type="datetime1">
              <a:rPr kumimoji="1" lang="ja-JP" altLang="en-US" smtClean="0"/>
              <a:t>2018/8/14</a:t>
            </a:fld>
            <a:endParaRPr kumimoji="1" lang="ja-JP" altLang="en-US"/>
          </a:p>
        </p:txBody>
      </p:sp>
      <p:sp>
        <p:nvSpPr>
          <p:cNvPr id="3" name="フッター プレースホルダー 2">
            <a:extLst>
              <a:ext uri="{FF2B5EF4-FFF2-40B4-BE49-F238E27FC236}">
                <a16:creationId xmlns:a16="http://schemas.microsoft.com/office/drawing/2014/main" id="{8F76CA8A-E1D6-1947-B5EB-1E03C132B05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DEC388D-3193-D14E-8F9E-FE3DE7C1A6B7}"/>
              </a:ext>
            </a:extLst>
          </p:cNvPr>
          <p:cNvSpPr>
            <a:spLocks noGrp="1"/>
          </p:cNvSpPr>
          <p:nvPr>
            <p:ph type="sldNum" sz="quarter" idx="12"/>
          </p:nvPr>
        </p:nvSpPr>
        <p:spPr/>
        <p:txBody>
          <a:bodyPr/>
          <a:lstStyle/>
          <a:p>
            <a:fld id="{D9A9A7EA-DB80-544C-9783-7EC56B33C717}" type="slidenum">
              <a:rPr kumimoji="1" lang="ja-JP" altLang="en-US" smtClean="0"/>
              <a:t>‹#›</a:t>
            </a:fld>
            <a:endParaRPr kumimoji="1" lang="ja-JP" altLang="en-US"/>
          </a:p>
        </p:txBody>
      </p:sp>
    </p:spTree>
    <p:extLst>
      <p:ext uri="{BB962C8B-B14F-4D97-AF65-F5344CB8AC3E}">
        <p14:creationId xmlns:p14="http://schemas.microsoft.com/office/powerpoint/2010/main" val="3312655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A64112-EE66-5041-8B39-F2915045369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194B41A-D38E-5746-B533-320FB79C43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67F6EE4-2557-A243-9D63-F083BAC603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A18E008-B4F2-D145-B4FC-06F6ED5EB6B0}"/>
              </a:ext>
            </a:extLst>
          </p:cNvPr>
          <p:cNvSpPr>
            <a:spLocks noGrp="1"/>
          </p:cNvSpPr>
          <p:nvPr>
            <p:ph type="dt" sz="half" idx="10"/>
          </p:nvPr>
        </p:nvSpPr>
        <p:spPr/>
        <p:txBody>
          <a:bodyPr/>
          <a:lstStyle/>
          <a:p>
            <a:fld id="{1B5F5654-7F12-724D-9FD8-F973BAF5B970}" type="datetime1">
              <a:rPr kumimoji="1" lang="ja-JP" altLang="en-US" smtClean="0"/>
              <a:t>2018/8/14</a:t>
            </a:fld>
            <a:endParaRPr kumimoji="1" lang="ja-JP" altLang="en-US"/>
          </a:p>
        </p:txBody>
      </p:sp>
      <p:sp>
        <p:nvSpPr>
          <p:cNvPr id="6" name="フッター プレースホルダー 5">
            <a:extLst>
              <a:ext uri="{FF2B5EF4-FFF2-40B4-BE49-F238E27FC236}">
                <a16:creationId xmlns:a16="http://schemas.microsoft.com/office/drawing/2014/main" id="{543C606A-CD5E-9F4C-9055-4BA1605D3EF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019C211-DCF1-A44C-8194-56A24F5CE1D0}"/>
              </a:ext>
            </a:extLst>
          </p:cNvPr>
          <p:cNvSpPr>
            <a:spLocks noGrp="1"/>
          </p:cNvSpPr>
          <p:nvPr>
            <p:ph type="sldNum" sz="quarter" idx="12"/>
          </p:nvPr>
        </p:nvSpPr>
        <p:spPr/>
        <p:txBody>
          <a:bodyPr/>
          <a:lstStyle/>
          <a:p>
            <a:fld id="{D9A9A7EA-DB80-544C-9783-7EC56B33C717}" type="slidenum">
              <a:rPr kumimoji="1" lang="ja-JP" altLang="en-US" smtClean="0"/>
              <a:t>‹#›</a:t>
            </a:fld>
            <a:endParaRPr kumimoji="1" lang="ja-JP" altLang="en-US"/>
          </a:p>
        </p:txBody>
      </p:sp>
    </p:spTree>
    <p:extLst>
      <p:ext uri="{BB962C8B-B14F-4D97-AF65-F5344CB8AC3E}">
        <p14:creationId xmlns:p14="http://schemas.microsoft.com/office/powerpoint/2010/main" val="2134898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0E1451-E114-E64B-ABE9-71355436103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79C7B4B-E02A-DC42-BD1F-F5C7562B0E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9B39F91-70BC-104F-823D-66F46CDC79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8675368-C5A6-4644-85F8-50F23C52B2C9}"/>
              </a:ext>
            </a:extLst>
          </p:cNvPr>
          <p:cNvSpPr>
            <a:spLocks noGrp="1"/>
          </p:cNvSpPr>
          <p:nvPr>
            <p:ph type="dt" sz="half" idx="10"/>
          </p:nvPr>
        </p:nvSpPr>
        <p:spPr/>
        <p:txBody>
          <a:bodyPr/>
          <a:lstStyle/>
          <a:p>
            <a:fld id="{8FD0143B-0339-4A42-B374-0D8B696AEBA9}" type="datetime1">
              <a:rPr kumimoji="1" lang="ja-JP" altLang="en-US" smtClean="0"/>
              <a:t>2018/8/14</a:t>
            </a:fld>
            <a:endParaRPr kumimoji="1" lang="ja-JP" altLang="en-US"/>
          </a:p>
        </p:txBody>
      </p:sp>
      <p:sp>
        <p:nvSpPr>
          <p:cNvPr id="6" name="フッター プレースホルダー 5">
            <a:extLst>
              <a:ext uri="{FF2B5EF4-FFF2-40B4-BE49-F238E27FC236}">
                <a16:creationId xmlns:a16="http://schemas.microsoft.com/office/drawing/2014/main" id="{1AEF0FB5-2FAB-A044-B575-7922BDDBD22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9043DEC-E291-A345-954D-77DE6F9001BD}"/>
              </a:ext>
            </a:extLst>
          </p:cNvPr>
          <p:cNvSpPr>
            <a:spLocks noGrp="1"/>
          </p:cNvSpPr>
          <p:nvPr>
            <p:ph type="sldNum" sz="quarter" idx="12"/>
          </p:nvPr>
        </p:nvSpPr>
        <p:spPr/>
        <p:txBody>
          <a:bodyPr/>
          <a:lstStyle/>
          <a:p>
            <a:fld id="{D9A9A7EA-DB80-544C-9783-7EC56B33C717}" type="slidenum">
              <a:rPr kumimoji="1" lang="ja-JP" altLang="en-US" smtClean="0"/>
              <a:t>‹#›</a:t>
            </a:fld>
            <a:endParaRPr kumimoji="1" lang="ja-JP" altLang="en-US"/>
          </a:p>
        </p:txBody>
      </p:sp>
    </p:spTree>
    <p:extLst>
      <p:ext uri="{BB962C8B-B14F-4D97-AF65-F5344CB8AC3E}">
        <p14:creationId xmlns:p14="http://schemas.microsoft.com/office/powerpoint/2010/main" val="689043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9E4A0F30-2F86-254B-A092-64CC28839950}"/>
              </a:ext>
            </a:extLst>
          </p:cNvPr>
          <p:cNvSpPr/>
          <p:nvPr userDrawn="1"/>
        </p:nvSpPr>
        <p:spPr>
          <a:xfrm>
            <a:off x="0" y="6278880"/>
            <a:ext cx="12192000" cy="579120"/>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535354AA-A9F1-DC4E-88F4-DCDA5CD0B114}"/>
              </a:ext>
            </a:extLst>
          </p:cNvPr>
          <p:cNvSpPr/>
          <p:nvPr userDrawn="1"/>
        </p:nvSpPr>
        <p:spPr>
          <a:xfrm>
            <a:off x="0" y="0"/>
            <a:ext cx="12192000" cy="1447800"/>
          </a:xfrm>
          <a:prstGeom prst="rect">
            <a:avLst/>
          </a:prstGeom>
          <a:solidFill>
            <a:srgbClr val="00447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a:extLst>
              <a:ext uri="{FF2B5EF4-FFF2-40B4-BE49-F238E27FC236}">
                <a16:creationId xmlns:a16="http://schemas.microsoft.com/office/drawing/2014/main" id="{3601F0DB-0C43-8C40-9265-37251D7216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91E0287-707B-C649-8133-8E994EEB65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CDE9025-48DF-F240-97D0-5AD5B6EE46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3EBB80-38E8-0D4C-8B44-B7BFF8094C0B}" type="datetime1">
              <a:rPr kumimoji="1" lang="ja-JP" altLang="en-US" smtClean="0"/>
              <a:t>2018/8/14</a:t>
            </a:fld>
            <a:endParaRPr kumimoji="1" lang="ja-JP" altLang="en-US"/>
          </a:p>
        </p:txBody>
      </p:sp>
      <p:sp>
        <p:nvSpPr>
          <p:cNvPr id="5" name="フッター プレースホルダー 4">
            <a:extLst>
              <a:ext uri="{FF2B5EF4-FFF2-40B4-BE49-F238E27FC236}">
                <a16:creationId xmlns:a16="http://schemas.microsoft.com/office/drawing/2014/main" id="{765AE355-0F5E-4F43-A0F7-77C4C2FC0F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011D68A-533A-514B-9659-476E9581F805}"/>
              </a:ext>
            </a:extLst>
          </p:cNvPr>
          <p:cNvSpPr>
            <a:spLocks noGrp="1"/>
          </p:cNvSpPr>
          <p:nvPr>
            <p:ph type="sldNum" sz="quarter" idx="4"/>
          </p:nvPr>
        </p:nvSpPr>
        <p:spPr>
          <a:xfrm>
            <a:off x="9342120" y="6388100"/>
            <a:ext cx="2743200" cy="365125"/>
          </a:xfrm>
          <a:prstGeom prst="rect">
            <a:avLst/>
          </a:prstGeom>
        </p:spPr>
        <p:txBody>
          <a:bodyPr vert="horz" lIns="91440" tIns="45720" rIns="91440" bIns="45720" rtlCol="0" anchor="ctr"/>
          <a:lstStyle>
            <a:lvl1pPr algn="r">
              <a:defRPr sz="3200">
                <a:solidFill>
                  <a:schemeClr val="bg1"/>
                </a:solidFill>
              </a:defRPr>
            </a:lvl1pPr>
          </a:lstStyle>
          <a:p>
            <a:fld id="{D9A9A7EA-DB80-544C-9783-7EC56B33C717}" type="slidenum">
              <a:rPr lang="ja-JP" altLang="en-US" smtClean="0"/>
              <a:pPr/>
              <a:t>‹#›</a:t>
            </a:fld>
            <a:endParaRPr lang="ja-JP" altLang="en-US"/>
          </a:p>
        </p:txBody>
      </p:sp>
      <p:sp>
        <p:nvSpPr>
          <p:cNvPr id="18" name="円/楕円 17">
            <a:extLst>
              <a:ext uri="{FF2B5EF4-FFF2-40B4-BE49-F238E27FC236}">
                <a16:creationId xmlns:a16="http://schemas.microsoft.com/office/drawing/2014/main" id="{8B78CA75-F831-4B43-A692-1D7635528505}"/>
              </a:ext>
            </a:extLst>
          </p:cNvPr>
          <p:cNvSpPr/>
          <p:nvPr userDrawn="1"/>
        </p:nvSpPr>
        <p:spPr>
          <a:xfrm>
            <a:off x="11582400" y="6278880"/>
            <a:ext cx="563880" cy="552608"/>
          </a:xfrm>
          <a:prstGeom prst="ellipse">
            <a:avLst/>
          </a:prstGeom>
          <a:solidFill>
            <a:srgbClr val="0044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05323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tif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E32C92-F07F-FD48-9C88-1FF9E02DDCE0}"/>
              </a:ext>
            </a:extLst>
          </p:cNvPr>
          <p:cNvSpPr>
            <a:spLocks noGrp="1"/>
          </p:cNvSpPr>
          <p:nvPr>
            <p:ph type="ctrTitle"/>
          </p:nvPr>
        </p:nvSpPr>
        <p:spPr>
          <a:xfrm>
            <a:off x="1459523" y="3096674"/>
            <a:ext cx="9144000" cy="1032577"/>
          </a:xfrm>
        </p:spPr>
        <p:txBody>
          <a:bodyPr>
            <a:noAutofit/>
          </a:bodyPr>
          <a:lstStyle/>
          <a:p>
            <a:r>
              <a:rPr lang="en-US" altLang="ja-JP" sz="7200" dirty="0">
                <a:latin typeface="Century Gothic" panose="020B0502020202020204" pitchFamily="34" charset="0"/>
              </a:rPr>
              <a:t>Readable code</a:t>
            </a:r>
            <a:endParaRPr kumimoji="1" lang="ja-JP" altLang="en-US" sz="7200">
              <a:latin typeface="Century Gothic" panose="020B0502020202020204" pitchFamily="34" charset="0"/>
            </a:endParaRPr>
          </a:p>
        </p:txBody>
      </p:sp>
      <p:sp>
        <p:nvSpPr>
          <p:cNvPr id="6" name="正方形/長方形 5">
            <a:extLst>
              <a:ext uri="{FF2B5EF4-FFF2-40B4-BE49-F238E27FC236}">
                <a16:creationId xmlns:a16="http://schemas.microsoft.com/office/drawing/2014/main" id="{FFEF0CCB-1AD4-BD40-A9D7-203F339CC083}"/>
              </a:ext>
            </a:extLst>
          </p:cNvPr>
          <p:cNvSpPr/>
          <p:nvPr/>
        </p:nvSpPr>
        <p:spPr>
          <a:xfrm>
            <a:off x="10226040" y="6278880"/>
            <a:ext cx="1965960" cy="579120"/>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05907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A9C6CF-FF22-9645-82C4-5FDF128AD74E}"/>
              </a:ext>
            </a:extLst>
          </p:cNvPr>
          <p:cNvSpPr>
            <a:spLocks noGrp="1"/>
          </p:cNvSpPr>
          <p:nvPr>
            <p:ph type="title"/>
          </p:nvPr>
        </p:nvSpPr>
        <p:spPr>
          <a:xfrm>
            <a:off x="838200" y="140041"/>
            <a:ext cx="10515600" cy="1325563"/>
          </a:xfrm>
        </p:spPr>
        <p:txBody>
          <a:bodyPr>
            <a:normAutofit/>
          </a:bodyPr>
          <a:lstStyle/>
          <a:p>
            <a:r>
              <a:rPr lang="en-US" altLang="ja-JP" sz="4800" dirty="0">
                <a:latin typeface="Hiragino Kaku Gothic Pro W3" panose="020B0300000000000000" pitchFamily="34" charset="-128"/>
                <a:ea typeface="Hiragino Kaku Gothic Pro W3" panose="020B0300000000000000" pitchFamily="34" charset="-128"/>
              </a:rPr>
              <a:t>4</a:t>
            </a:r>
            <a:r>
              <a:rPr lang="ja-JP" altLang="en-US" sz="4800">
                <a:latin typeface="Hiragino Kaku Gothic Pro W3" panose="020B0300000000000000" pitchFamily="34" charset="-128"/>
                <a:ea typeface="Hiragino Kaku Gothic Pro W3" panose="020B0300000000000000" pitchFamily="34" charset="-128"/>
              </a:rPr>
              <a:t>章</a:t>
            </a:r>
            <a:r>
              <a:rPr lang="en-US" altLang="ja-JP" sz="4800" dirty="0">
                <a:latin typeface="Hiragino Kaku Gothic Pro W3" panose="020B0300000000000000" pitchFamily="34" charset="-128"/>
                <a:ea typeface="Hiragino Kaku Gothic Pro W3" panose="020B0300000000000000" pitchFamily="34" charset="-128"/>
              </a:rPr>
              <a:t>: </a:t>
            </a:r>
            <a:r>
              <a:rPr lang="ja-JP" altLang="en-US" sz="4800">
                <a:latin typeface="Hiragino Kaku Gothic Pro W3" panose="020B0300000000000000" pitchFamily="34" charset="-128"/>
                <a:ea typeface="Hiragino Kaku Gothic Pro W3" panose="020B0300000000000000" pitchFamily="34" charset="-128"/>
              </a:rPr>
              <a:t>美しさ</a:t>
            </a:r>
            <a:endParaRPr kumimoji="1" lang="ja-JP" altLang="en-US" sz="4800">
              <a:latin typeface="Hiragino Kaku Gothic Pro W3" panose="020B0300000000000000" pitchFamily="34" charset="-128"/>
              <a:ea typeface="Hiragino Kaku Gothic Pro W3" panose="020B0300000000000000" pitchFamily="34" charset="-128"/>
            </a:endParaRPr>
          </a:p>
        </p:txBody>
      </p:sp>
      <p:sp>
        <p:nvSpPr>
          <p:cNvPr id="3" name="コンテンツ プレースホルダー 2">
            <a:extLst>
              <a:ext uri="{FF2B5EF4-FFF2-40B4-BE49-F238E27FC236}">
                <a16:creationId xmlns:a16="http://schemas.microsoft.com/office/drawing/2014/main" id="{C485A78A-C37D-284C-8E61-036649CF1083}"/>
              </a:ext>
            </a:extLst>
          </p:cNvPr>
          <p:cNvSpPr>
            <a:spLocks noGrp="1"/>
          </p:cNvSpPr>
          <p:nvPr>
            <p:ph idx="1"/>
          </p:nvPr>
        </p:nvSpPr>
        <p:spPr>
          <a:xfrm>
            <a:off x="838200" y="1728692"/>
            <a:ext cx="10515600" cy="1779280"/>
          </a:xfrm>
        </p:spPr>
        <p:txBody>
          <a:bodyPr>
            <a:normAutofit/>
          </a:bodyPr>
          <a:lstStyle/>
          <a:p>
            <a:pPr marL="0" indent="0">
              <a:buNone/>
            </a:pPr>
            <a:r>
              <a:rPr lang="ja-JP" altLang="en-US" b="1">
                <a:solidFill>
                  <a:srgbClr val="C00000"/>
                </a:solidFill>
                <a:latin typeface="Hiragino Kaku Gothic ProN W6" panose="020B0300000000000000" pitchFamily="34" charset="-128"/>
                <a:ea typeface="Hiragino Kaku Gothic ProN W6" panose="020B0300000000000000" pitchFamily="34" charset="-128"/>
              </a:rPr>
              <a:t>鍵となる考え</a:t>
            </a:r>
            <a:endParaRPr lang="en-US" altLang="ja-JP" dirty="0">
              <a:solidFill>
                <a:srgbClr val="C00000"/>
              </a:solidFill>
              <a:latin typeface="Hiragino Kaku Gothic ProN W3" panose="020B0300000000000000" pitchFamily="34" charset="-128"/>
              <a:ea typeface="Hiragino Kaku Gothic ProN W3" panose="020B0300000000000000" pitchFamily="34" charset="-128"/>
            </a:endParaRPr>
          </a:p>
          <a:p>
            <a:pPr marL="0" indent="0">
              <a:buNone/>
            </a:pPr>
            <a:r>
              <a:rPr lang="ja-JP" altLang="en-US">
                <a:solidFill>
                  <a:schemeClr val="bg1"/>
                </a:solidFill>
                <a:latin typeface="Hiragino Kaku Gothic ProN W3" panose="020B0300000000000000" pitchFamily="34" charset="-128"/>
                <a:ea typeface="Hiragino Kaku Gothic ProN W3" panose="020B0300000000000000" pitchFamily="34" charset="-128"/>
              </a:rPr>
              <a:t>優れたソースコードは「目に優しい」ものである必要がある。読みやすくするためには余白、配置、順序を意識する。以下の三原則を意識すると良い。</a:t>
            </a:r>
            <a:endParaRPr lang="en-US" altLang="ja-JP" dirty="0">
              <a:solidFill>
                <a:schemeClr val="bg1"/>
              </a:solidFill>
              <a:latin typeface="Hiragino Kaku Gothic ProN W3" panose="020B0300000000000000" pitchFamily="34" charset="-128"/>
              <a:ea typeface="Hiragino Kaku Gothic ProN W3" panose="020B0300000000000000" pitchFamily="34" charset="-128"/>
            </a:endParaRPr>
          </a:p>
          <a:p>
            <a:pPr marL="0" indent="0">
              <a:buNone/>
            </a:pPr>
            <a:endParaRPr lang="en-US" altLang="ja-JP" dirty="0">
              <a:solidFill>
                <a:schemeClr val="bg1"/>
              </a:solidFill>
              <a:latin typeface="Hiragino Kaku Gothic ProN W3" panose="020B0300000000000000" pitchFamily="34" charset="-128"/>
              <a:ea typeface="Hiragino Kaku Gothic ProN W3" panose="020B0300000000000000" pitchFamily="34" charset="-128"/>
            </a:endParaRPr>
          </a:p>
          <a:p>
            <a:pPr marL="0" indent="0">
              <a:buNone/>
            </a:pPr>
            <a:endParaRPr kumimoji="1" lang="en-US" altLang="ja-JP" dirty="0">
              <a:solidFill>
                <a:schemeClr val="bg1"/>
              </a:solidFill>
              <a:latin typeface="Hiragino Kaku Gothic ProN W3" panose="020B0300000000000000" pitchFamily="34" charset="-128"/>
              <a:ea typeface="Hiragino Kaku Gothic ProN W3" panose="020B0300000000000000" pitchFamily="34" charset="-128"/>
            </a:endParaRPr>
          </a:p>
          <a:p>
            <a:pPr marL="0" indent="0">
              <a:buNone/>
            </a:pPr>
            <a:endParaRPr lang="en-US" altLang="ja-JP" dirty="0"/>
          </a:p>
          <a:p>
            <a:pPr marL="0" indent="0">
              <a:buNone/>
            </a:pPr>
            <a:endParaRPr kumimoji="1" lang="en-US" altLang="ja-JP" dirty="0"/>
          </a:p>
          <a:p>
            <a:endParaRPr kumimoji="1" lang="ja-JP" altLang="en-US"/>
          </a:p>
        </p:txBody>
      </p:sp>
      <p:sp>
        <p:nvSpPr>
          <p:cNvPr id="6" name="スライド番号プレースホルダー 5">
            <a:extLst>
              <a:ext uri="{FF2B5EF4-FFF2-40B4-BE49-F238E27FC236}">
                <a16:creationId xmlns:a16="http://schemas.microsoft.com/office/drawing/2014/main" id="{DA8DDB3B-203D-9547-B607-538ED15BD8A0}"/>
              </a:ext>
            </a:extLst>
          </p:cNvPr>
          <p:cNvSpPr>
            <a:spLocks noGrp="1"/>
          </p:cNvSpPr>
          <p:nvPr>
            <p:ph type="sldNum" sz="quarter" idx="12"/>
          </p:nvPr>
        </p:nvSpPr>
        <p:spPr/>
        <p:txBody>
          <a:bodyPr/>
          <a:lstStyle/>
          <a:p>
            <a:fld id="{D9A9A7EA-DB80-544C-9783-7EC56B33C717}" type="slidenum">
              <a:rPr lang="ja-JP" altLang="en-US" smtClean="0"/>
              <a:pPr/>
              <a:t>9</a:t>
            </a:fld>
            <a:endParaRPr lang="ja-JP" altLang="en-US"/>
          </a:p>
        </p:txBody>
      </p:sp>
      <p:sp>
        <p:nvSpPr>
          <p:cNvPr id="7" name="テキスト ボックス 6">
            <a:extLst>
              <a:ext uri="{FF2B5EF4-FFF2-40B4-BE49-F238E27FC236}">
                <a16:creationId xmlns:a16="http://schemas.microsoft.com/office/drawing/2014/main" id="{1E8BD93B-994A-6F43-ABA4-CB6E6889C6D6}"/>
              </a:ext>
            </a:extLst>
          </p:cNvPr>
          <p:cNvSpPr txBox="1"/>
          <p:nvPr/>
        </p:nvSpPr>
        <p:spPr>
          <a:xfrm>
            <a:off x="838200" y="6383893"/>
            <a:ext cx="2023311" cy="369332"/>
          </a:xfrm>
          <a:prstGeom prst="rect">
            <a:avLst/>
          </a:prstGeom>
          <a:noFill/>
        </p:spPr>
        <p:txBody>
          <a:bodyPr wrap="none" rtlCol="0">
            <a:spAutoFit/>
          </a:bodyPr>
          <a:lstStyle/>
          <a:p>
            <a:r>
              <a:rPr lang="en-US" altLang="ja-JP" b="1" dirty="0">
                <a:solidFill>
                  <a:schemeClr val="bg1"/>
                </a:solidFill>
                <a:latin typeface="Hiragino Kaku Gothic Pro W3" panose="020B0300000000000000" pitchFamily="34" charset="-128"/>
                <a:ea typeface="Hiragino Kaku Gothic Pro W3" panose="020B0300000000000000" pitchFamily="34" charset="-128"/>
              </a:rPr>
              <a:t>4</a:t>
            </a:r>
            <a:r>
              <a:rPr lang="ja-JP" altLang="en-US" b="1">
                <a:solidFill>
                  <a:schemeClr val="bg1"/>
                </a:solidFill>
                <a:latin typeface="Hiragino Kaku Gothic Pro W3" panose="020B0300000000000000" pitchFamily="34" charset="-128"/>
                <a:ea typeface="Hiragino Kaku Gothic Pro W3" panose="020B0300000000000000" pitchFamily="34" charset="-128"/>
              </a:rPr>
              <a:t>章</a:t>
            </a:r>
            <a:r>
              <a:rPr lang="en-US" altLang="ja-JP" b="1" dirty="0">
                <a:solidFill>
                  <a:schemeClr val="bg1"/>
                </a:solidFill>
                <a:latin typeface="Hiragino Kaku Gothic Pro W3" panose="020B0300000000000000" pitchFamily="34" charset="-128"/>
                <a:ea typeface="Hiragino Kaku Gothic Pro W3" panose="020B0300000000000000" pitchFamily="34" charset="-128"/>
              </a:rPr>
              <a:t>: </a:t>
            </a:r>
            <a:r>
              <a:rPr lang="ja-JP" altLang="en-US" b="1">
                <a:solidFill>
                  <a:schemeClr val="bg1"/>
                </a:solidFill>
                <a:latin typeface="Hiragino Kaku Gothic Pro W3" panose="020B0300000000000000" pitchFamily="34" charset="-128"/>
                <a:ea typeface="Hiragino Kaku Gothic Pro W3" panose="020B0300000000000000" pitchFamily="34" charset="-128"/>
              </a:rPr>
              <a:t>美しさ</a:t>
            </a:r>
            <a:r>
              <a:rPr lang="en-US" altLang="ja-JP" b="1" dirty="0">
                <a:solidFill>
                  <a:schemeClr val="bg1"/>
                </a:solidFill>
                <a:latin typeface="Hiragino Kaku Gothic Pro W3" panose="020B0300000000000000" pitchFamily="34" charset="-128"/>
                <a:ea typeface="Hiragino Kaku Gothic Pro W3" panose="020B0300000000000000" pitchFamily="34" charset="-128"/>
              </a:rPr>
              <a:t>(1/3)</a:t>
            </a:r>
            <a:endParaRPr kumimoji="1" lang="ja-JP" altLang="en-US" b="1">
              <a:solidFill>
                <a:schemeClr val="bg1"/>
              </a:solidFill>
            </a:endParaRPr>
          </a:p>
        </p:txBody>
      </p:sp>
      <p:sp>
        <p:nvSpPr>
          <p:cNvPr id="4" name="テキスト ボックス 3">
            <a:extLst>
              <a:ext uri="{FF2B5EF4-FFF2-40B4-BE49-F238E27FC236}">
                <a16:creationId xmlns:a16="http://schemas.microsoft.com/office/drawing/2014/main" id="{6CF24CA0-C643-104B-A91D-8C0A0CE23AB5}"/>
              </a:ext>
            </a:extLst>
          </p:cNvPr>
          <p:cNvSpPr txBox="1"/>
          <p:nvPr/>
        </p:nvSpPr>
        <p:spPr>
          <a:xfrm>
            <a:off x="838200" y="4055923"/>
            <a:ext cx="10515600" cy="1384995"/>
          </a:xfrm>
          <a:prstGeom prst="rect">
            <a:avLst/>
          </a:prstGeom>
          <a:noFill/>
          <a:ln>
            <a:solidFill>
              <a:schemeClr val="bg1"/>
            </a:solidFill>
          </a:ln>
        </p:spPr>
        <p:txBody>
          <a:bodyPr wrap="square" rtlCol="0" anchor="ctr">
            <a:spAutoFit/>
          </a:bodyPr>
          <a:lstStyle/>
          <a:p>
            <a:r>
              <a:rPr lang="ja-JP" altLang="en-US" sz="2800">
                <a:solidFill>
                  <a:schemeClr val="bg1"/>
                </a:solidFill>
                <a:latin typeface="Hiragino Kaku Gothic ProN W3" panose="020B0300000000000000" pitchFamily="34" charset="-128"/>
                <a:ea typeface="Hiragino Kaku Gothic ProN W3" panose="020B0300000000000000" pitchFamily="34" charset="-128"/>
              </a:rPr>
              <a:t>・関連するコードをまとめてブロックにする</a:t>
            </a:r>
            <a:endParaRPr lang="en-US" altLang="ja-JP" sz="2800" dirty="0">
              <a:solidFill>
                <a:schemeClr val="bg1"/>
              </a:solidFill>
              <a:latin typeface="Hiragino Kaku Gothic ProN W3" panose="020B0300000000000000" pitchFamily="34" charset="-128"/>
              <a:ea typeface="Hiragino Kaku Gothic ProN W3" panose="020B0300000000000000" pitchFamily="34" charset="-128"/>
            </a:endParaRPr>
          </a:p>
          <a:p>
            <a:r>
              <a:rPr lang="ja-JP" altLang="en-US" sz="2800">
                <a:solidFill>
                  <a:schemeClr val="bg1"/>
                </a:solidFill>
                <a:latin typeface="Hiragino Kaku Gothic ProN W3" panose="020B0300000000000000" pitchFamily="34" charset="-128"/>
                <a:ea typeface="Hiragino Kaku Gothic ProN W3" panose="020B0300000000000000" pitchFamily="34" charset="-128"/>
              </a:rPr>
              <a:t>・読み手が慣れているパターンと一貫性のあるレイアウトを使う</a:t>
            </a:r>
            <a:endParaRPr lang="en-US" altLang="ja-JP" sz="2800" dirty="0">
              <a:solidFill>
                <a:schemeClr val="bg1"/>
              </a:solidFill>
              <a:latin typeface="Hiragino Kaku Gothic ProN W3" panose="020B0300000000000000" pitchFamily="34" charset="-128"/>
              <a:ea typeface="Hiragino Kaku Gothic ProN W3" panose="020B0300000000000000" pitchFamily="34" charset="-128"/>
            </a:endParaRPr>
          </a:p>
          <a:p>
            <a:r>
              <a:rPr lang="ja-JP" altLang="en-US" sz="2800">
                <a:solidFill>
                  <a:schemeClr val="bg1"/>
                </a:solidFill>
                <a:latin typeface="Hiragino Kaku Gothic ProN W3" panose="020B0300000000000000" pitchFamily="34" charset="-128"/>
                <a:ea typeface="Hiragino Kaku Gothic ProN W3" panose="020B0300000000000000" pitchFamily="34" charset="-128"/>
              </a:rPr>
              <a:t>・似ているコードは似ているように見せる</a:t>
            </a:r>
            <a:endParaRPr lang="en-US" altLang="ja-JP" sz="2800" dirty="0">
              <a:solidFill>
                <a:schemeClr val="bg1"/>
              </a:solidFill>
              <a:latin typeface="Hiragino Kaku Gothic ProN W3" panose="020B0300000000000000" pitchFamily="34" charset="-128"/>
              <a:ea typeface="Hiragino Kaku Gothic ProN W3" panose="020B0300000000000000" pitchFamily="34" charset="-128"/>
            </a:endParaRPr>
          </a:p>
        </p:txBody>
      </p:sp>
    </p:spTree>
    <p:extLst>
      <p:ext uri="{BB962C8B-B14F-4D97-AF65-F5344CB8AC3E}">
        <p14:creationId xmlns:p14="http://schemas.microsoft.com/office/powerpoint/2010/main" val="4222150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A9C6CF-FF22-9645-82C4-5FDF128AD74E}"/>
              </a:ext>
            </a:extLst>
          </p:cNvPr>
          <p:cNvSpPr>
            <a:spLocks noGrp="1"/>
          </p:cNvSpPr>
          <p:nvPr>
            <p:ph type="title"/>
          </p:nvPr>
        </p:nvSpPr>
        <p:spPr>
          <a:xfrm>
            <a:off x="838200" y="140041"/>
            <a:ext cx="10515600" cy="1325563"/>
          </a:xfrm>
        </p:spPr>
        <p:txBody>
          <a:bodyPr>
            <a:normAutofit/>
          </a:bodyPr>
          <a:lstStyle/>
          <a:p>
            <a:r>
              <a:rPr lang="ja-JP" altLang="en-US" sz="4800">
                <a:latin typeface="Hiragino Kaku Gothic Pro W3" panose="020B0300000000000000" pitchFamily="34" charset="-128"/>
                <a:ea typeface="Hiragino Kaku Gothic Pro W3" panose="020B0300000000000000" pitchFamily="34" charset="-128"/>
              </a:rPr>
              <a:t>関連するコードをブロック化</a:t>
            </a:r>
            <a:endParaRPr kumimoji="1" lang="ja-JP" altLang="en-US" sz="4800">
              <a:latin typeface="Hiragino Kaku Gothic Pro W3" panose="020B0300000000000000" pitchFamily="34" charset="-128"/>
              <a:ea typeface="Hiragino Kaku Gothic Pro W3" panose="020B0300000000000000" pitchFamily="34" charset="-128"/>
            </a:endParaRPr>
          </a:p>
        </p:txBody>
      </p:sp>
      <p:sp>
        <p:nvSpPr>
          <p:cNvPr id="6" name="スライド番号プレースホルダー 5">
            <a:extLst>
              <a:ext uri="{FF2B5EF4-FFF2-40B4-BE49-F238E27FC236}">
                <a16:creationId xmlns:a16="http://schemas.microsoft.com/office/drawing/2014/main" id="{DA8DDB3B-203D-9547-B607-538ED15BD8A0}"/>
              </a:ext>
            </a:extLst>
          </p:cNvPr>
          <p:cNvSpPr>
            <a:spLocks noGrp="1"/>
          </p:cNvSpPr>
          <p:nvPr>
            <p:ph type="sldNum" sz="quarter" idx="12"/>
          </p:nvPr>
        </p:nvSpPr>
        <p:spPr>
          <a:xfrm>
            <a:off x="9442440" y="6403090"/>
            <a:ext cx="2743200" cy="365125"/>
          </a:xfrm>
        </p:spPr>
        <p:txBody>
          <a:bodyPr/>
          <a:lstStyle/>
          <a:p>
            <a:fld id="{D9A9A7EA-DB80-544C-9783-7EC56B33C717}" type="slidenum">
              <a:rPr lang="ja-JP" altLang="en-US" smtClean="0"/>
              <a:pPr/>
              <a:t>10</a:t>
            </a:fld>
            <a:endParaRPr lang="ja-JP" altLang="en-US"/>
          </a:p>
        </p:txBody>
      </p:sp>
      <p:sp>
        <p:nvSpPr>
          <p:cNvPr id="7" name="テキスト ボックス 6">
            <a:extLst>
              <a:ext uri="{FF2B5EF4-FFF2-40B4-BE49-F238E27FC236}">
                <a16:creationId xmlns:a16="http://schemas.microsoft.com/office/drawing/2014/main" id="{1E8BD93B-994A-6F43-ABA4-CB6E6889C6D6}"/>
              </a:ext>
            </a:extLst>
          </p:cNvPr>
          <p:cNvSpPr txBox="1"/>
          <p:nvPr/>
        </p:nvSpPr>
        <p:spPr>
          <a:xfrm>
            <a:off x="838200" y="6383893"/>
            <a:ext cx="2023311" cy="369332"/>
          </a:xfrm>
          <a:prstGeom prst="rect">
            <a:avLst/>
          </a:prstGeom>
          <a:noFill/>
        </p:spPr>
        <p:txBody>
          <a:bodyPr wrap="none" rtlCol="0">
            <a:spAutoFit/>
          </a:bodyPr>
          <a:lstStyle/>
          <a:p>
            <a:r>
              <a:rPr lang="en-US" altLang="ja-JP" b="1" dirty="0">
                <a:solidFill>
                  <a:schemeClr val="bg1"/>
                </a:solidFill>
                <a:latin typeface="Hiragino Kaku Gothic Pro W3" panose="020B0300000000000000" pitchFamily="34" charset="-128"/>
                <a:ea typeface="Hiragino Kaku Gothic Pro W3" panose="020B0300000000000000" pitchFamily="34" charset="-128"/>
              </a:rPr>
              <a:t>4</a:t>
            </a:r>
            <a:r>
              <a:rPr lang="ja-JP" altLang="en-US" b="1">
                <a:solidFill>
                  <a:schemeClr val="bg1"/>
                </a:solidFill>
                <a:latin typeface="Hiragino Kaku Gothic Pro W3" panose="020B0300000000000000" pitchFamily="34" charset="-128"/>
                <a:ea typeface="Hiragino Kaku Gothic Pro W3" panose="020B0300000000000000" pitchFamily="34" charset="-128"/>
              </a:rPr>
              <a:t>章</a:t>
            </a:r>
            <a:r>
              <a:rPr lang="en-US" altLang="ja-JP" b="1" dirty="0">
                <a:solidFill>
                  <a:schemeClr val="bg1"/>
                </a:solidFill>
                <a:latin typeface="Hiragino Kaku Gothic Pro W3" panose="020B0300000000000000" pitchFamily="34" charset="-128"/>
                <a:ea typeface="Hiragino Kaku Gothic Pro W3" panose="020B0300000000000000" pitchFamily="34" charset="-128"/>
              </a:rPr>
              <a:t>: </a:t>
            </a:r>
            <a:r>
              <a:rPr lang="ja-JP" altLang="en-US" b="1">
                <a:solidFill>
                  <a:schemeClr val="bg1"/>
                </a:solidFill>
                <a:latin typeface="Hiragino Kaku Gothic Pro W3" panose="020B0300000000000000" pitchFamily="34" charset="-128"/>
                <a:ea typeface="Hiragino Kaku Gothic Pro W3" panose="020B0300000000000000" pitchFamily="34" charset="-128"/>
              </a:rPr>
              <a:t>美しさ</a:t>
            </a:r>
            <a:r>
              <a:rPr lang="en-US" altLang="ja-JP" b="1" dirty="0">
                <a:solidFill>
                  <a:schemeClr val="bg1"/>
                </a:solidFill>
                <a:latin typeface="Hiragino Kaku Gothic Pro W3" panose="020B0300000000000000" pitchFamily="34" charset="-128"/>
                <a:ea typeface="Hiragino Kaku Gothic Pro W3" panose="020B0300000000000000" pitchFamily="34" charset="-128"/>
              </a:rPr>
              <a:t>(2/3)</a:t>
            </a:r>
            <a:endParaRPr kumimoji="1" lang="ja-JP" altLang="en-US" b="1">
              <a:solidFill>
                <a:schemeClr val="bg1"/>
              </a:solidFill>
            </a:endParaRPr>
          </a:p>
        </p:txBody>
      </p:sp>
      <p:pic>
        <p:nvPicPr>
          <p:cNvPr id="16" name="図 15">
            <a:extLst>
              <a:ext uri="{FF2B5EF4-FFF2-40B4-BE49-F238E27FC236}">
                <a16:creationId xmlns:a16="http://schemas.microsoft.com/office/drawing/2014/main" id="{EF187F24-1807-B740-9813-FA509B59E465}"/>
              </a:ext>
            </a:extLst>
          </p:cNvPr>
          <p:cNvPicPr>
            <a:picLocks noChangeAspect="1"/>
          </p:cNvPicPr>
          <p:nvPr/>
        </p:nvPicPr>
        <p:blipFill rotWithShape="1">
          <a:blip r:embed="rId3"/>
          <a:srcRect l="3675" t="40205" r="57607" b="15077"/>
          <a:stretch/>
        </p:blipFill>
        <p:spPr>
          <a:xfrm>
            <a:off x="6588373" y="1990299"/>
            <a:ext cx="4853353" cy="3503414"/>
          </a:xfrm>
          <a:prstGeom prst="rect">
            <a:avLst/>
          </a:prstGeom>
          <a:ln>
            <a:solidFill>
              <a:schemeClr val="bg1"/>
            </a:solidFill>
          </a:ln>
        </p:spPr>
      </p:pic>
      <p:pic>
        <p:nvPicPr>
          <p:cNvPr id="20" name="図 19">
            <a:extLst>
              <a:ext uri="{FF2B5EF4-FFF2-40B4-BE49-F238E27FC236}">
                <a16:creationId xmlns:a16="http://schemas.microsoft.com/office/drawing/2014/main" id="{C957231D-027D-D94D-BF32-7661E72ADC68}"/>
              </a:ext>
            </a:extLst>
          </p:cNvPr>
          <p:cNvPicPr>
            <a:picLocks noChangeAspect="1"/>
          </p:cNvPicPr>
          <p:nvPr/>
        </p:nvPicPr>
        <p:blipFill rotWithShape="1">
          <a:blip r:embed="rId4"/>
          <a:srcRect l="3291" t="14154" r="58104" b="40308"/>
          <a:stretch/>
        </p:blipFill>
        <p:spPr>
          <a:xfrm>
            <a:off x="1007014" y="1990299"/>
            <a:ext cx="4779189" cy="3523525"/>
          </a:xfrm>
          <a:prstGeom prst="rect">
            <a:avLst/>
          </a:prstGeom>
          <a:ln>
            <a:solidFill>
              <a:schemeClr val="bg1"/>
            </a:solidFill>
          </a:ln>
        </p:spPr>
      </p:pic>
    </p:spTree>
    <p:extLst>
      <p:ext uri="{BB962C8B-B14F-4D97-AF65-F5344CB8AC3E}">
        <p14:creationId xmlns:p14="http://schemas.microsoft.com/office/powerpoint/2010/main" val="137609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A9C6CF-FF22-9645-82C4-5FDF128AD74E}"/>
              </a:ext>
            </a:extLst>
          </p:cNvPr>
          <p:cNvSpPr>
            <a:spLocks noGrp="1"/>
          </p:cNvSpPr>
          <p:nvPr>
            <p:ph type="title"/>
          </p:nvPr>
        </p:nvSpPr>
        <p:spPr>
          <a:xfrm>
            <a:off x="838200" y="140041"/>
            <a:ext cx="10515600" cy="1325563"/>
          </a:xfrm>
        </p:spPr>
        <p:txBody>
          <a:bodyPr>
            <a:normAutofit/>
          </a:bodyPr>
          <a:lstStyle/>
          <a:p>
            <a:r>
              <a:rPr kumimoji="1" lang="ja-JP" altLang="en-US" sz="4800">
                <a:latin typeface="Hiragino Kaku Gothic Pro W3" panose="020B0300000000000000" pitchFamily="34" charset="-128"/>
                <a:ea typeface="Hiragino Kaku Gothic Pro W3" panose="020B0300000000000000" pitchFamily="34" charset="-128"/>
              </a:rPr>
              <a:t>一貫性と意味のある並び</a:t>
            </a:r>
          </a:p>
        </p:txBody>
      </p:sp>
      <p:sp>
        <p:nvSpPr>
          <p:cNvPr id="6" name="スライド番号プレースホルダー 5">
            <a:extLst>
              <a:ext uri="{FF2B5EF4-FFF2-40B4-BE49-F238E27FC236}">
                <a16:creationId xmlns:a16="http://schemas.microsoft.com/office/drawing/2014/main" id="{DA8DDB3B-203D-9547-B607-538ED15BD8A0}"/>
              </a:ext>
            </a:extLst>
          </p:cNvPr>
          <p:cNvSpPr>
            <a:spLocks noGrp="1"/>
          </p:cNvSpPr>
          <p:nvPr>
            <p:ph type="sldNum" sz="quarter" idx="12"/>
          </p:nvPr>
        </p:nvSpPr>
        <p:spPr>
          <a:xfrm>
            <a:off x="9442440" y="6403090"/>
            <a:ext cx="2743200" cy="365125"/>
          </a:xfrm>
        </p:spPr>
        <p:txBody>
          <a:bodyPr/>
          <a:lstStyle/>
          <a:p>
            <a:fld id="{D9A9A7EA-DB80-544C-9783-7EC56B33C717}" type="slidenum">
              <a:rPr lang="ja-JP" altLang="en-US" smtClean="0"/>
              <a:pPr/>
              <a:t>11</a:t>
            </a:fld>
            <a:endParaRPr lang="ja-JP" altLang="en-US"/>
          </a:p>
        </p:txBody>
      </p:sp>
      <p:sp>
        <p:nvSpPr>
          <p:cNvPr id="7" name="テキスト ボックス 6">
            <a:extLst>
              <a:ext uri="{FF2B5EF4-FFF2-40B4-BE49-F238E27FC236}">
                <a16:creationId xmlns:a16="http://schemas.microsoft.com/office/drawing/2014/main" id="{1E8BD93B-994A-6F43-ABA4-CB6E6889C6D6}"/>
              </a:ext>
            </a:extLst>
          </p:cNvPr>
          <p:cNvSpPr txBox="1"/>
          <p:nvPr/>
        </p:nvSpPr>
        <p:spPr>
          <a:xfrm>
            <a:off x="838200" y="6383893"/>
            <a:ext cx="2023311" cy="369332"/>
          </a:xfrm>
          <a:prstGeom prst="rect">
            <a:avLst/>
          </a:prstGeom>
          <a:noFill/>
        </p:spPr>
        <p:txBody>
          <a:bodyPr wrap="none" rtlCol="0">
            <a:spAutoFit/>
          </a:bodyPr>
          <a:lstStyle/>
          <a:p>
            <a:r>
              <a:rPr lang="en-US" altLang="ja-JP" b="1" dirty="0">
                <a:solidFill>
                  <a:schemeClr val="bg1"/>
                </a:solidFill>
                <a:latin typeface="Hiragino Kaku Gothic Pro W3" panose="020B0300000000000000" pitchFamily="34" charset="-128"/>
                <a:ea typeface="Hiragino Kaku Gothic Pro W3" panose="020B0300000000000000" pitchFamily="34" charset="-128"/>
              </a:rPr>
              <a:t>4</a:t>
            </a:r>
            <a:r>
              <a:rPr lang="ja-JP" altLang="en-US" b="1">
                <a:solidFill>
                  <a:schemeClr val="bg1"/>
                </a:solidFill>
                <a:latin typeface="Hiragino Kaku Gothic Pro W3" panose="020B0300000000000000" pitchFamily="34" charset="-128"/>
                <a:ea typeface="Hiragino Kaku Gothic Pro W3" panose="020B0300000000000000" pitchFamily="34" charset="-128"/>
              </a:rPr>
              <a:t>章</a:t>
            </a:r>
            <a:r>
              <a:rPr lang="en-US" altLang="ja-JP" b="1" dirty="0">
                <a:solidFill>
                  <a:schemeClr val="bg1"/>
                </a:solidFill>
                <a:latin typeface="Hiragino Kaku Gothic Pro W3" panose="020B0300000000000000" pitchFamily="34" charset="-128"/>
                <a:ea typeface="Hiragino Kaku Gothic Pro W3" panose="020B0300000000000000" pitchFamily="34" charset="-128"/>
              </a:rPr>
              <a:t>: </a:t>
            </a:r>
            <a:r>
              <a:rPr lang="ja-JP" altLang="en-US" b="1">
                <a:solidFill>
                  <a:schemeClr val="bg1"/>
                </a:solidFill>
                <a:latin typeface="Hiragino Kaku Gothic Pro W3" panose="020B0300000000000000" pitchFamily="34" charset="-128"/>
                <a:ea typeface="Hiragino Kaku Gothic Pro W3" panose="020B0300000000000000" pitchFamily="34" charset="-128"/>
              </a:rPr>
              <a:t>美しさ</a:t>
            </a:r>
            <a:r>
              <a:rPr lang="en-US" altLang="ja-JP" b="1" dirty="0">
                <a:solidFill>
                  <a:schemeClr val="bg1"/>
                </a:solidFill>
                <a:latin typeface="Hiragino Kaku Gothic Pro W3" panose="020B0300000000000000" pitchFamily="34" charset="-128"/>
                <a:ea typeface="Hiragino Kaku Gothic Pro W3" panose="020B0300000000000000" pitchFamily="34" charset="-128"/>
              </a:rPr>
              <a:t>(3/3)</a:t>
            </a:r>
            <a:endParaRPr kumimoji="1" lang="ja-JP" altLang="en-US" b="1">
              <a:solidFill>
                <a:schemeClr val="bg1"/>
              </a:solidFill>
            </a:endParaRPr>
          </a:p>
        </p:txBody>
      </p:sp>
      <p:pic>
        <p:nvPicPr>
          <p:cNvPr id="8" name="図 7">
            <a:extLst>
              <a:ext uri="{FF2B5EF4-FFF2-40B4-BE49-F238E27FC236}">
                <a16:creationId xmlns:a16="http://schemas.microsoft.com/office/drawing/2014/main" id="{9665B0BE-71AE-3F40-A8BF-47728EDEAA8D}"/>
              </a:ext>
            </a:extLst>
          </p:cNvPr>
          <p:cNvPicPr>
            <a:picLocks noChangeAspect="1"/>
          </p:cNvPicPr>
          <p:nvPr/>
        </p:nvPicPr>
        <p:blipFill rotWithShape="1">
          <a:blip r:embed="rId3"/>
          <a:srcRect l="3547" t="14564" r="56966" b="36205"/>
          <a:stretch/>
        </p:blipFill>
        <p:spPr>
          <a:xfrm>
            <a:off x="838200" y="1871007"/>
            <a:ext cx="5028028" cy="3917944"/>
          </a:xfrm>
          <a:prstGeom prst="rect">
            <a:avLst/>
          </a:prstGeom>
          <a:ln>
            <a:solidFill>
              <a:schemeClr val="bg1"/>
            </a:solidFill>
          </a:ln>
        </p:spPr>
      </p:pic>
      <p:pic>
        <p:nvPicPr>
          <p:cNvPr id="12" name="図 11">
            <a:extLst>
              <a:ext uri="{FF2B5EF4-FFF2-40B4-BE49-F238E27FC236}">
                <a16:creationId xmlns:a16="http://schemas.microsoft.com/office/drawing/2014/main" id="{269D0C10-11E2-5A4E-B71E-E3D35A36F2EF}"/>
              </a:ext>
            </a:extLst>
          </p:cNvPr>
          <p:cNvPicPr>
            <a:picLocks noChangeAspect="1"/>
          </p:cNvPicPr>
          <p:nvPr/>
        </p:nvPicPr>
        <p:blipFill rotWithShape="1">
          <a:blip r:embed="rId4"/>
          <a:srcRect l="3931" t="14769" r="45684" b="22666"/>
          <a:stretch/>
        </p:blipFill>
        <p:spPr>
          <a:xfrm>
            <a:off x="6302327" y="1873432"/>
            <a:ext cx="5528604" cy="4290646"/>
          </a:xfrm>
          <a:prstGeom prst="rect">
            <a:avLst/>
          </a:prstGeom>
          <a:ln>
            <a:solidFill>
              <a:schemeClr val="bg1"/>
            </a:solidFill>
          </a:ln>
        </p:spPr>
      </p:pic>
    </p:spTree>
    <p:extLst>
      <p:ext uri="{BB962C8B-B14F-4D97-AF65-F5344CB8AC3E}">
        <p14:creationId xmlns:p14="http://schemas.microsoft.com/office/powerpoint/2010/main" val="1955256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A9C6CF-FF22-9645-82C4-5FDF128AD74E}"/>
              </a:ext>
            </a:extLst>
          </p:cNvPr>
          <p:cNvSpPr>
            <a:spLocks noGrp="1"/>
          </p:cNvSpPr>
          <p:nvPr>
            <p:ph type="title"/>
          </p:nvPr>
        </p:nvSpPr>
        <p:spPr>
          <a:xfrm>
            <a:off x="838200" y="140041"/>
            <a:ext cx="10515600" cy="1325563"/>
          </a:xfrm>
        </p:spPr>
        <p:txBody>
          <a:bodyPr>
            <a:normAutofit/>
          </a:bodyPr>
          <a:lstStyle/>
          <a:p>
            <a:r>
              <a:rPr lang="en-US" altLang="ja-JP" sz="4800" dirty="0">
                <a:latin typeface="Hiragino Kaku Gothic Pro W3" panose="020B0300000000000000" pitchFamily="34" charset="-128"/>
                <a:ea typeface="Hiragino Kaku Gothic Pro W3" panose="020B0300000000000000" pitchFamily="34" charset="-128"/>
              </a:rPr>
              <a:t>5</a:t>
            </a:r>
            <a:r>
              <a:rPr lang="ja-JP" altLang="en-US" sz="4800">
                <a:latin typeface="Hiragino Kaku Gothic Pro W3" panose="020B0300000000000000" pitchFamily="34" charset="-128"/>
                <a:ea typeface="Hiragino Kaku Gothic Pro W3" panose="020B0300000000000000" pitchFamily="34" charset="-128"/>
              </a:rPr>
              <a:t>章</a:t>
            </a:r>
            <a:r>
              <a:rPr lang="en-US" altLang="ja-JP" sz="4800" dirty="0">
                <a:latin typeface="Hiragino Kaku Gothic Pro W3" panose="020B0300000000000000" pitchFamily="34" charset="-128"/>
                <a:ea typeface="Hiragino Kaku Gothic Pro W3" panose="020B0300000000000000" pitchFamily="34" charset="-128"/>
              </a:rPr>
              <a:t>: </a:t>
            </a:r>
            <a:r>
              <a:rPr lang="ja-JP" altLang="en-US" sz="4800">
                <a:latin typeface="Hiragino Kaku Gothic Pro W3" panose="020B0300000000000000" pitchFamily="34" charset="-128"/>
                <a:ea typeface="Hiragino Kaku Gothic Pro W3" panose="020B0300000000000000" pitchFamily="34" charset="-128"/>
              </a:rPr>
              <a:t>コメントすべきことを知る</a:t>
            </a:r>
            <a:endParaRPr kumimoji="1" lang="ja-JP" altLang="en-US" sz="4800">
              <a:latin typeface="Hiragino Kaku Gothic Pro W3" panose="020B0300000000000000" pitchFamily="34" charset="-128"/>
              <a:ea typeface="Hiragino Kaku Gothic Pro W3" panose="020B0300000000000000" pitchFamily="34" charset="-128"/>
            </a:endParaRPr>
          </a:p>
        </p:txBody>
      </p:sp>
      <p:sp>
        <p:nvSpPr>
          <p:cNvPr id="3" name="コンテンツ プレースホルダー 2">
            <a:extLst>
              <a:ext uri="{FF2B5EF4-FFF2-40B4-BE49-F238E27FC236}">
                <a16:creationId xmlns:a16="http://schemas.microsoft.com/office/drawing/2014/main" id="{C485A78A-C37D-284C-8E61-036649CF1083}"/>
              </a:ext>
            </a:extLst>
          </p:cNvPr>
          <p:cNvSpPr>
            <a:spLocks noGrp="1"/>
          </p:cNvSpPr>
          <p:nvPr>
            <p:ph idx="1"/>
          </p:nvPr>
        </p:nvSpPr>
        <p:spPr>
          <a:xfrm>
            <a:off x="838200" y="1728692"/>
            <a:ext cx="10515600" cy="1779280"/>
          </a:xfrm>
        </p:spPr>
        <p:txBody>
          <a:bodyPr>
            <a:normAutofit/>
          </a:bodyPr>
          <a:lstStyle/>
          <a:p>
            <a:pPr marL="0" indent="0">
              <a:buNone/>
            </a:pPr>
            <a:r>
              <a:rPr lang="ja-JP" altLang="en-US" b="1">
                <a:solidFill>
                  <a:srgbClr val="C00000"/>
                </a:solidFill>
                <a:latin typeface="Hiragino Kaku Gothic ProN W6" panose="020B0300000000000000" pitchFamily="34" charset="-128"/>
                <a:ea typeface="Hiragino Kaku Gothic ProN W6" panose="020B0300000000000000" pitchFamily="34" charset="-128"/>
              </a:rPr>
              <a:t>鍵となる考え</a:t>
            </a:r>
            <a:endParaRPr lang="en-US" altLang="ja-JP" dirty="0">
              <a:solidFill>
                <a:srgbClr val="C00000"/>
              </a:solidFill>
              <a:latin typeface="Hiragino Kaku Gothic ProN W3" panose="020B0300000000000000" pitchFamily="34" charset="-128"/>
              <a:ea typeface="Hiragino Kaku Gothic ProN W3" panose="020B0300000000000000" pitchFamily="34" charset="-128"/>
            </a:endParaRPr>
          </a:p>
          <a:p>
            <a:pPr marL="0" indent="0">
              <a:buNone/>
            </a:pPr>
            <a:r>
              <a:rPr lang="ja-JP" altLang="en-US">
                <a:solidFill>
                  <a:schemeClr val="bg1"/>
                </a:solidFill>
                <a:latin typeface="Hiragino Kaku Gothic ProN W3" panose="020B0300000000000000" pitchFamily="34" charset="-128"/>
                <a:ea typeface="Hiragino Kaku Gothic ProN W3" panose="020B0300000000000000" pitchFamily="34" charset="-128"/>
              </a:rPr>
              <a:t>コメントの目的は書き手の意図を読み手に知らせること。また、コードからわかることはコメントには書かないこと。具体的には以下の三原則を意識すると良い。</a:t>
            </a:r>
            <a:endParaRPr kumimoji="1" lang="en-US" altLang="ja-JP" dirty="0">
              <a:solidFill>
                <a:schemeClr val="bg1"/>
              </a:solidFill>
              <a:latin typeface="Hiragino Kaku Gothic ProN W3" panose="020B0300000000000000" pitchFamily="34" charset="-128"/>
              <a:ea typeface="Hiragino Kaku Gothic ProN W3" panose="020B0300000000000000" pitchFamily="34" charset="-128"/>
            </a:endParaRPr>
          </a:p>
          <a:p>
            <a:pPr marL="0" indent="0">
              <a:buNone/>
            </a:pPr>
            <a:endParaRPr lang="en-US" altLang="ja-JP" dirty="0"/>
          </a:p>
          <a:p>
            <a:pPr marL="0" indent="0">
              <a:buNone/>
            </a:pPr>
            <a:endParaRPr kumimoji="1" lang="en-US" altLang="ja-JP" dirty="0"/>
          </a:p>
          <a:p>
            <a:endParaRPr kumimoji="1" lang="ja-JP" altLang="en-US"/>
          </a:p>
        </p:txBody>
      </p:sp>
      <p:sp>
        <p:nvSpPr>
          <p:cNvPr id="6" name="スライド番号プレースホルダー 5">
            <a:extLst>
              <a:ext uri="{FF2B5EF4-FFF2-40B4-BE49-F238E27FC236}">
                <a16:creationId xmlns:a16="http://schemas.microsoft.com/office/drawing/2014/main" id="{DA8DDB3B-203D-9547-B607-538ED15BD8A0}"/>
              </a:ext>
            </a:extLst>
          </p:cNvPr>
          <p:cNvSpPr>
            <a:spLocks noGrp="1"/>
          </p:cNvSpPr>
          <p:nvPr>
            <p:ph type="sldNum" sz="quarter" idx="12"/>
          </p:nvPr>
        </p:nvSpPr>
        <p:spPr>
          <a:xfrm>
            <a:off x="9412460" y="6388100"/>
            <a:ext cx="2743200" cy="365125"/>
          </a:xfrm>
        </p:spPr>
        <p:txBody>
          <a:bodyPr/>
          <a:lstStyle/>
          <a:p>
            <a:fld id="{D9A9A7EA-DB80-544C-9783-7EC56B33C717}" type="slidenum">
              <a:rPr lang="ja-JP" altLang="en-US" smtClean="0"/>
              <a:pPr/>
              <a:t>12</a:t>
            </a:fld>
            <a:endParaRPr lang="ja-JP" altLang="en-US"/>
          </a:p>
        </p:txBody>
      </p:sp>
      <p:sp>
        <p:nvSpPr>
          <p:cNvPr id="7" name="テキスト ボックス 6">
            <a:extLst>
              <a:ext uri="{FF2B5EF4-FFF2-40B4-BE49-F238E27FC236}">
                <a16:creationId xmlns:a16="http://schemas.microsoft.com/office/drawing/2014/main" id="{1E8BD93B-994A-6F43-ABA4-CB6E6889C6D6}"/>
              </a:ext>
            </a:extLst>
          </p:cNvPr>
          <p:cNvSpPr txBox="1"/>
          <p:nvPr/>
        </p:nvSpPr>
        <p:spPr>
          <a:xfrm>
            <a:off x="838200" y="6383893"/>
            <a:ext cx="4142481" cy="369332"/>
          </a:xfrm>
          <a:prstGeom prst="rect">
            <a:avLst/>
          </a:prstGeom>
          <a:noFill/>
        </p:spPr>
        <p:txBody>
          <a:bodyPr wrap="none" rtlCol="0">
            <a:spAutoFit/>
          </a:bodyPr>
          <a:lstStyle/>
          <a:p>
            <a:r>
              <a:rPr lang="en-US" altLang="ja-JP" b="1" dirty="0">
                <a:solidFill>
                  <a:schemeClr val="bg1"/>
                </a:solidFill>
                <a:latin typeface="Hiragino Kaku Gothic Pro W3" panose="020B0300000000000000" pitchFamily="34" charset="-128"/>
                <a:ea typeface="Hiragino Kaku Gothic Pro W3" panose="020B0300000000000000" pitchFamily="34" charset="-128"/>
              </a:rPr>
              <a:t>5</a:t>
            </a:r>
            <a:r>
              <a:rPr lang="ja-JP" altLang="en-US" b="1">
                <a:solidFill>
                  <a:schemeClr val="bg1"/>
                </a:solidFill>
                <a:latin typeface="Hiragino Kaku Gothic Pro W3" panose="020B0300000000000000" pitchFamily="34" charset="-128"/>
                <a:ea typeface="Hiragino Kaku Gothic Pro W3" panose="020B0300000000000000" pitchFamily="34" charset="-128"/>
              </a:rPr>
              <a:t>章</a:t>
            </a:r>
            <a:r>
              <a:rPr lang="en-US" altLang="ja-JP" b="1" dirty="0">
                <a:solidFill>
                  <a:schemeClr val="bg1"/>
                </a:solidFill>
                <a:latin typeface="Hiragino Kaku Gothic Pro W3" panose="020B0300000000000000" pitchFamily="34" charset="-128"/>
                <a:ea typeface="Hiragino Kaku Gothic Pro W3" panose="020B0300000000000000" pitchFamily="34" charset="-128"/>
              </a:rPr>
              <a:t>: </a:t>
            </a:r>
            <a:r>
              <a:rPr lang="ja-JP" altLang="en-US" b="1">
                <a:solidFill>
                  <a:schemeClr val="bg1"/>
                </a:solidFill>
                <a:latin typeface="Hiragino Kaku Gothic Pro W3" panose="020B0300000000000000" pitchFamily="34" charset="-128"/>
                <a:ea typeface="Hiragino Kaku Gothic Pro W3" panose="020B0300000000000000" pitchFamily="34" charset="-128"/>
              </a:rPr>
              <a:t>コメントすべきことを知る</a:t>
            </a:r>
            <a:r>
              <a:rPr lang="en-US" altLang="ja-JP" b="1" dirty="0">
                <a:solidFill>
                  <a:schemeClr val="bg1"/>
                </a:solidFill>
                <a:latin typeface="Hiragino Kaku Gothic Pro W3" panose="020B0300000000000000" pitchFamily="34" charset="-128"/>
                <a:ea typeface="Hiragino Kaku Gothic Pro W3" panose="020B0300000000000000" pitchFamily="34" charset="-128"/>
              </a:rPr>
              <a:t>(1/3)</a:t>
            </a:r>
            <a:endParaRPr kumimoji="1" lang="ja-JP" altLang="en-US" b="1">
              <a:solidFill>
                <a:schemeClr val="bg1"/>
              </a:solidFill>
            </a:endParaRPr>
          </a:p>
        </p:txBody>
      </p:sp>
      <p:sp>
        <p:nvSpPr>
          <p:cNvPr id="4" name="テキスト ボックス 3">
            <a:extLst>
              <a:ext uri="{FF2B5EF4-FFF2-40B4-BE49-F238E27FC236}">
                <a16:creationId xmlns:a16="http://schemas.microsoft.com/office/drawing/2014/main" id="{6CF24CA0-C643-104B-A91D-8C0A0CE23AB5}"/>
              </a:ext>
            </a:extLst>
          </p:cNvPr>
          <p:cNvSpPr txBox="1"/>
          <p:nvPr/>
        </p:nvSpPr>
        <p:spPr>
          <a:xfrm>
            <a:off x="838200" y="4055923"/>
            <a:ext cx="10515600" cy="1384995"/>
          </a:xfrm>
          <a:prstGeom prst="rect">
            <a:avLst/>
          </a:prstGeom>
          <a:noFill/>
          <a:ln>
            <a:solidFill>
              <a:schemeClr val="bg1"/>
            </a:solidFill>
          </a:ln>
        </p:spPr>
        <p:txBody>
          <a:bodyPr wrap="square" rtlCol="0" anchor="ctr">
            <a:spAutoFit/>
          </a:bodyPr>
          <a:lstStyle/>
          <a:p>
            <a:r>
              <a:rPr lang="ja-JP" altLang="en-US" sz="2800">
                <a:solidFill>
                  <a:schemeClr val="bg1"/>
                </a:solidFill>
                <a:latin typeface="Hiragino Kaku Gothic ProN W3" panose="020B0300000000000000" pitchFamily="34" charset="-128"/>
                <a:ea typeface="Hiragino Kaku Gothic ProN W3" panose="020B0300000000000000" pitchFamily="34" charset="-128"/>
              </a:rPr>
              <a:t>・コメントするべきでは「ない」ことを知る</a:t>
            </a:r>
            <a:endParaRPr lang="en-US" altLang="ja-JP" sz="2800" dirty="0">
              <a:solidFill>
                <a:schemeClr val="bg1"/>
              </a:solidFill>
              <a:latin typeface="Hiragino Kaku Gothic ProN W3" panose="020B0300000000000000" pitchFamily="34" charset="-128"/>
              <a:ea typeface="Hiragino Kaku Gothic ProN W3" panose="020B0300000000000000" pitchFamily="34" charset="-128"/>
            </a:endParaRPr>
          </a:p>
          <a:p>
            <a:r>
              <a:rPr lang="ja-JP" altLang="en-US" sz="2800">
                <a:solidFill>
                  <a:schemeClr val="bg1"/>
                </a:solidFill>
                <a:latin typeface="Hiragino Kaku Gothic ProN W3" panose="020B0300000000000000" pitchFamily="34" charset="-128"/>
                <a:ea typeface="Hiragino Kaku Gothic ProN W3" panose="020B0300000000000000" pitchFamily="34" charset="-128"/>
              </a:rPr>
              <a:t>・コードを書いているときの自分の考えを記録する</a:t>
            </a:r>
            <a:endParaRPr lang="en-US" altLang="ja-JP" sz="2800" dirty="0">
              <a:solidFill>
                <a:schemeClr val="bg1"/>
              </a:solidFill>
              <a:latin typeface="Hiragino Kaku Gothic ProN W3" panose="020B0300000000000000" pitchFamily="34" charset="-128"/>
              <a:ea typeface="Hiragino Kaku Gothic ProN W3" panose="020B0300000000000000" pitchFamily="34" charset="-128"/>
            </a:endParaRPr>
          </a:p>
          <a:p>
            <a:r>
              <a:rPr lang="ja-JP" altLang="en-US" sz="2800">
                <a:solidFill>
                  <a:schemeClr val="bg1"/>
                </a:solidFill>
                <a:latin typeface="Hiragino Kaku Gothic ProN W3" panose="020B0300000000000000" pitchFamily="34" charset="-128"/>
                <a:ea typeface="Hiragino Kaku Gothic ProN W3" panose="020B0300000000000000" pitchFamily="34" charset="-128"/>
              </a:rPr>
              <a:t>・読み手の立場になって何が必要になるかを考える</a:t>
            </a:r>
            <a:endParaRPr lang="en-US" altLang="ja-JP" sz="2800" dirty="0">
              <a:solidFill>
                <a:schemeClr val="bg1"/>
              </a:solidFill>
              <a:latin typeface="Hiragino Kaku Gothic ProN W3" panose="020B0300000000000000" pitchFamily="34" charset="-128"/>
              <a:ea typeface="Hiragino Kaku Gothic ProN W3" panose="020B0300000000000000" pitchFamily="34" charset="-128"/>
            </a:endParaRPr>
          </a:p>
        </p:txBody>
      </p:sp>
    </p:spTree>
    <p:extLst>
      <p:ext uri="{BB962C8B-B14F-4D97-AF65-F5344CB8AC3E}">
        <p14:creationId xmlns:p14="http://schemas.microsoft.com/office/powerpoint/2010/main" val="1273072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A9C6CF-FF22-9645-82C4-5FDF128AD74E}"/>
              </a:ext>
            </a:extLst>
          </p:cNvPr>
          <p:cNvSpPr>
            <a:spLocks noGrp="1"/>
          </p:cNvSpPr>
          <p:nvPr>
            <p:ph type="title"/>
          </p:nvPr>
        </p:nvSpPr>
        <p:spPr>
          <a:xfrm>
            <a:off x="838200" y="140041"/>
            <a:ext cx="10515600" cy="1325563"/>
          </a:xfrm>
        </p:spPr>
        <p:txBody>
          <a:bodyPr>
            <a:normAutofit/>
          </a:bodyPr>
          <a:lstStyle/>
          <a:p>
            <a:r>
              <a:rPr lang="ja-JP" altLang="en-US" sz="4800">
                <a:latin typeface="Hiragino Kaku Gothic Pro W3" panose="020B0300000000000000" pitchFamily="34" charset="-128"/>
                <a:ea typeface="Hiragino Kaku Gothic Pro W3" panose="020B0300000000000000" pitchFamily="34" charset="-128"/>
              </a:rPr>
              <a:t>コメントするべきでは「ない」こと</a:t>
            </a:r>
            <a:endParaRPr kumimoji="1" lang="ja-JP" altLang="en-US" sz="4800">
              <a:latin typeface="Hiragino Kaku Gothic Pro W3" panose="020B0300000000000000" pitchFamily="34" charset="-128"/>
              <a:ea typeface="Hiragino Kaku Gothic Pro W3" panose="020B0300000000000000" pitchFamily="34" charset="-128"/>
            </a:endParaRPr>
          </a:p>
        </p:txBody>
      </p:sp>
      <p:sp>
        <p:nvSpPr>
          <p:cNvPr id="6" name="スライド番号プレースホルダー 5">
            <a:extLst>
              <a:ext uri="{FF2B5EF4-FFF2-40B4-BE49-F238E27FC236}">
                <a16:creationId xmlns:a16="http://schemas.microsoft.com/office/drawing/2014/main" id="{DA8DDB3B-203D-9547-B607-538ED15BD8A0}"/>
              </a:ext>
            </a:extLst>
          </p:cNvPr>
          <p:cNvSpPr>
            <a:spLocks noGrp="1"/>
          </p:cNvSpPr>
          <p:nvPr>
            <p:ph type="sldNum" sz="quarter" idx="12"/>
          </p:nvPr>
        </p:nvSpPr>
        <p:spPr>
          <a:xfrm>
            <a:off x="9412460" y="6388100"/>
            <a:ext cx="2743200" cy="365125"/>
          </a:xfrm>
        </p:spPr>
        <p:txBody>
          <a:bodyPr/>
          <a:lstStyle/>
          <a:p>
            <a:fld id="{D9A9A7EA-DB80-544C-9783-7EC56B33C717}" type="slidenum">
              <a:rPr lang="ja-JP" altLang="en-US" smtClean="0"/>
              <a:pPr/>
              <a:t>13</a:t>
            </a:fld>
            <a:endParaRPr lang="ja-JP" altLang="en-US"/>
          </a:p>
        </p:txBody>
      </p:sp>
      <p:sp>
        <p:nvSpPr>
          <p:cNvPr id="7" name="テキスト ボックス 6">
            <a:extLst>
              <a:ext uri="{FF2B5EF4-FFF2-40B4-BE49-F238E27FC236}">
                <a16:creationId xmlns:a16="http://schemas.microsoft.com/office/drawing/2014/main" id="{1E8BD93B-994A-6F43-ABA4-CB6E6889C6D6}"/>
              </a:ext>
            </a:extLst>
          </p:cNvPr>
          <p:cNvSpPr txBox="1"/>
          <p:nvPr/>
        </p:nvSpPr>
        <p:spPr>
          <a:xfrm>
            <a:off x="838200" y="6383893"/>
            <a:ext cx="4142481" cy="369332"/>
          </a:xfrm>
          <a:prstGeom prst="rect">
            <a:avLst/>
          </a:prstGeom>
          <a:noFill/>
        </p:spPr>
        <p:txBody>
          <a:bodyPr wrap="none" rtlCol="0">
            <a:spAutoFit/>
          </a:bodyPr>
          <a:lstStyle/>
          <a:p>
            <a:r>
              <a:rPr lang="en-US" altLang="ja-JP" b="1" dirty="0">
                <a:solidFill>
                  <a:schemeClr val="bg1"/>
                </a:solidFill>
                <a:latin typeface="Hiragino Kaku Gothic Pro W3" panose="020B0300000000000000" pitchFamily="34" charset="-128"/>
                <a:ea typeface="Hiragino Kaku Gothic Pro W3" panose="020B0300000000000000" pitchFamily="34" charset="-128"/>
              </a:rPr>
              <a:t>5</a:t>
            </a:r>
            <a:r>
              <a:rPr lang="ja-JP" altLang="en-US" b="1">
                <a:solidFill>
                  <a:schemeClr val="bg1"/>
                </a:solidFill>
                <a:latin typeface="Hiragino Kaku Gothic Pro W3" panose="020B0300000000000000" pitchFamily="34" charset="-128"/>
                <a:ea typeface="Hiragino Kaku Gothic Pro W3" panose="020B0300000000000000" pitchFamily="34" charset="-128"/>
              </a:rPr>
              <a:t>章</a:t>
            </a:r>
            <a:r>
              <a:rPr lang="en-US" altLang="ja-JP" b="1" dirty="0">
                <a:solidFill>
                  <a:schemeClr val="bg1"/>
                </a:solidFill>
                <a:latin typeface="Hiragino Kaku Gothic Pro W3" panose="020B0300000000000000" pitchFamily="34" charset="-128"/>
                <a:ea typeface="Hiragino Kaku Gothic Pro W3" panose="020B0300000000000000" pitchFamily="34" charset="-128"/>
              </a:rPr>
              <a:t>: </a:t>
            </a:r>
            <a:r>
              <a:rPr lang="ja-JP" altLang="en-US" b="1">
                <a:solidFill>
                  <a:schemeClr val="bg1"/>
                </a:solidFill>
                <a:latin typeface="Hiragino Kaku Gothic Pro W3" panose="020B0300000000000000" pitchFamily="34" charset="-128"/>
                <a:ea typeface="Hiragino Kaku Gothic Pro W3" panose="020B0300000000000000" pitchFamily="34" charset="-128"/>
              </a:rPr>
              <a:t>コメントすべきことを知る</a:t>
            </a:r>
            <a:r>
              <a:rPr lang="en-US" altLang="ja-JP" b="1" dirty="0">
                <a:solidFill>
                  <a:schemeClr val="bg1"/>
                </a:solidFill>
                <a:latin typeface="Hiragino Kaku Gothic Pro W3" panose="020B0300000000000000" pitchFamily="34" charset="-128"/>
                <a:ea typeface="Hiragino Kaku Gothic Pro W3" panose="020B0300000000000000" pitchFamily="34" charset="-128"/>
              </a:rPr>
              <a:t>(2/3)</a:t>
            </a:r>
            <a:endParaRPr kumimoji="1" lang="ja-JP" altLang="en-US" b="1">
              <a:solidFill>
                <a:schemeClr val="bg1"/>
              </a:solidFill>
            </a:endParaRPr>
          </a:p>
        </p:txBody>
      </p:sp>
      <p:pic>
        <p:nvPicPr>
          <p:cNvPr id="10" name="コンテンツ プレースホルダー 9">
            <a:extLst>
              <a:ext uri="{FF2B5EF4-FFF2-40B4-BE49-F238E27FC236}">
                <a16:creationId xmlns:a16="http://schemas.microsoft.com/office/drawing/2014/main" id="{6B2B1063-A195-184A-8D60-E9D40593D2CC}"/>
              </a:ext>
            </a:extLst>
          </p:cNvPr>
          <p:cNvPicPr>
            <a:picLocks noGrp="1" noChangeAspect="1"/>
          </p:cNvPicPr>
          <p:nvPr>
            <p:ph idx="1"/>
          </p:nvPr>
        </p:nvPicPr>
        <p:blipFill rotWithShape="1">
          <a:blip r:embed="rId3"/>
          <a:srcRect l="3578" t="14621" r="60373" b="40441"/>
          <a:stretch/>
        </p:blipFill>
        <p:spPr>
          <a:xfrm>
            <a:off x="838200" y="1772392"/>
            <a:ext cx="5148776" cy="4011383"/>
          </a:xfrm>
          <a:ln>
            <a:solidFill>
              <a:schemeClr val="bg1"/>
            </a:solidFill>
          </a:ln>
        </p:spPr>
      </p:pic>
      <p:pic>
        <p:nvPicPr>
          <p:cNvPr id="12" name="図 11">
            <a:extLst>
              <a:ext uri="{FF2B5EF4-FFF2-40B4-BE49-F238E27FC236}">
                <a16:creationId xmlns:a16="http://schemas.microsoft.com/office/drawing/2014/main" id="{E3CBA167-35A6-554C-B052-0418BC14657D}"/>
              </a:ext>
            </a:extLst>
          </p:cNvPr>
          <p:cNvPicPr>
            <a:picLocks noChangeAspect="1"/>
          </p:cNvPicPr>
          <p:nvPr/>
        </p:nvPicPr>
        <p:blipFill rotWithShape="1">
          <a:blip r:embed="rId4"/>
          <a:srcRect l="3931" t="44308" r="61793" b="19179"/>
          <a:stretch/>
        </p:blipFill>
        <p:spPr>
          <a:xfrm>
            <a:off x="6358596" y="1772392"/>
            <a:ext cx="4965618" cy="3306046"/>
          </a:xfrm>
          <a:prstGeom prst="rect">
            <a:avLst/>
          </a:prstGeom>
          <a:ln>
            <a:solidFill>
              <a:schemeClr val="bg1"/>
            </a:solidFill>
          </a:ln>
        </p:spPr>
      </p:pic>
    </p:spTree>
    <p:extLst>
      <p:ext uri="{BB962C8B-B14F-4D97-AF65-F5344CB8AC3E}">
        <p14:creationId xmlns:p14="http://schemas.microsoft.com/office/powerpoint/2010/main" val="2474139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A9C6CF-FF22-9645-82C4-5FDF128AD74E}"/>
              </a:ext>
            </a:extLst>
          </p:cNvPr>
          <p:cNvSpPr>
            <a:spLocks noGrp="1"/>
          </p:cNvSpPr>
          <p:nvPr>
            <p:ph type="title"/>
          </p:nvPr>
        </p:nvSpPr>
        <p:spPr>
          <a:xfrm>
            <a:off x="838200" y="140041"/>
            <a:ext cx="10515600" cy="1325563"/>
          </a:xfrm>
        </p:spPr>
        <p:txBody>
          <a:bodyPr>
            <a:normAutofit/>
          </a:bodyPr>
          <a:lstStyle/>
          <a:p>
            <a:r>
              <a:rPr kumimoji="1" lang="ja-JP" altLang="en-US" sz="4800">
                <a:latin typeface="Hiragino Kaku Gothic Pro W3" panose="020B0300000000000000" pitchFamily="34" charset="-128"/>
                <a:ea typeface="Hiragino Kaku Gothic Pro W3" panose="020B0300000000000000" pitchFamily="34" charset="-128"/>
              </a:rPr>
              <a:t>コードの欠陥にコメント</a:t>
            </a:r>
            <a:r>
              <a:rPr lang="ja-JP" altLang="en-US" sz="4800">
                <a:latin typeface="Hiragino Kaku Gothic Pro W3" panose="020B0300000000000000" pitchFamily="34" charset="-128"/>
                <a:ea typeface="Hiragino Kaku Gothic Pro W3" panose="020B0300000000000000" pitchFamily="34" charset="-128"/>
              </a:rPr>
              <a:t>をつける</a:t>
            </a:r>
            <a:endParaRPr kumimoji="1" lang="ja-JP" altLang="en-US" sz="4800">
              <a:latin typeface="Hiragino Kaku Gothic Pro W3" panose="020B0300000000000000" pitchFamily="34" charset="-128"/>
              <a:ea typeface="Hiragino Kaku Gothic Pro W3" panose="020B0300000000000000" pitchFamily="34" charset="-128"/>
            </a:endParaRPr>
          </a:p>
        </p:txBody>
      </p:sp>
      <p:sp>
        <p:nvSpPr>
          <p:cNvPr id="6" name="スライド番号プレースホルダー 5">
            <a:extLst>
              <a:ext uri="{FF2B5EF4-FFF2-40B4-BE49-F238E27FC236}">
                <a16:creationId xmlns:a16="http://schemas.microsoft.com/office/drawing/2014/main" id="{DA8DDB3B-203D-9547-B607-538ED15BD8A0}"/>
              </a:ext>
            </a:extLst>
          </p:cNvPr>
          <p:cNvSpPr>
            <a:spLocks noGrp="1"/>
          </p:cNvSpPr>
          <p:nvPr>
            <p:ph type="sldNum" sz="quarter" idx="12"/>
          </p:nvPr>
        </p:nvSpPr>
        <p:spPr>
          <a:xfrm>
            <a:off x="9412460" y="6388100"/>
            <a:ext cx="2743200" cy="365125"/>
          </a:xfrm>
        </p:spPr>
        <p:txBody>
          <a:bodyPr/>
          <a:lstStyle/>
          <a:p>
            <a:fld id="{D9A9A7EA-DB80-544C-9783-7EC56B33C717}" type="slidenum">
              <a:rPr lang="ja-JP" altLang="en-US" smtClean="0"/>
              <a:pPr/>
              <a:t>14</a:t>
            </a:fld>
            <a:endParaRPr lang="ja-JP" altLang="en-US"/>
          </a:p>
        </p:txBody>
      </p:sp>
      <p:sp>
        <p:nvSpPr>
          <p:cNvPr id="7" name="テキスト ボックス 6">
            <a:extLst>
              <a:ext uri="{FF2B5EF4-FFF2-40B4-BE49-F238E27FC236}">
                <a16:creationId xmlns:a16="http://schemas.microsoft.com/office/drawing/2014/main" id="{1E8BD93B-994A-6F43-ABA4-CB6E6889C6D6}"/>
              </a:ext>
            </a:extLst>
          </p:cNvPr>
          <p:cNvSpPr txBox="1"/>
          <p:nvPr/>
        </p:nvSpPr>
        <p:spPr>
          <a:xfrm>
            <a:off x="838200" y="6383893"/>
            <a:ext cx="4142481" cy="369332"/>
          </a:xfrm>
          <a:prstGeom prst="rect">
            <a:avLst/>
          </a:prstGeom>
          <a:noFill/>
        </p:spPr>
        <p:txBody>
          <a:bodyPr wrap="none" rtlCol="0">
            <a:spAutoFit/>
          </a:bodyPr>
          <a:lstStyle/>
          <a:p>
            <a:r>
              <a:rPr lang="en-US" altLang="ja-JP" b="1" dirty="0">
                <a:solidFill>
                  <a:schemeClr val="bg1"/>
                </a:solidFill>
                <a:latin typeface="Hiragino Kaku Gothic Pro W3" panose="020B0300000000000000" pitchFamily="34" charset="-128"/>
                <a:ea typeface="Hiragino Kaku Gothic Pro W3" panose="020B0300000000000000" pitchFamily="34" charset="-128"/>
              </a:rPr>
              <a:t>5</a:t>
            </a:r>
            <a:r>
              <a:rPr lang="ja-JP" altLang="en-US" b="1">
                <a:solidFill>
                  <a:schemeClr val="bg1"/>
                </a:solidFill>
                <a:latin typeface="Hiragino Kaku Gothic Pro W3" panose="020B0300000000000000" pitchFamily="34" charset="-128"/>
                <a:ea typeface="Hiragino Kaku Gothic Pro W3" panose="020B0300000000000000" pitchFamily="34" charset="-128"/>
              </a:rPr>
              <a:t>章</a:t>
            </a:r>
            <a:r>
              <a:rPr lang="en-US" altLang="ja-JP" b="1" dirty="0">
                <a:solidFill>
                  <a:schemeClr val="bg1"/>
                </a:solidFill>
                <a:latin typeface="Hiragino Kaku Gothic Pro W3" panose="020B0300000000000000" pitchFamily="34" charset="-128"/>
                <a:ea typeface="Hiragino Kaku Gothic Pro W3" panose="020B0300000000000000" pitchFamily="34" charset="-128"/>
              </a:rPr>
              <a:t>: </a:t>
            </a:r>
            <a:r>
              <a:rPr lang="ja-JP" altLang="en-US" b="1">
                <a:solidFill>
                  <a:schemeClr val="bg1"/>
                </a:solidFill>
                <a:latin typeface="Hiragino Kaku Gothic Pro W3" panose="020B0300000000000000" pitchFamily="34" charset="-128"/>
                <a:ea typeface="Hiragino Kaku Gothic Pro W3" panose="020B0300000000000000" pitchFamily="34" charset="-128"/>
              </a:rPr>
              <a:t>コメントすべきことを知る</a:t>
            </a:r>
            <a:r>
              <a:rPr lang="en-US" altLang="ja-JP" b="1" dirty="0">
                <a:solidFill>
                  <a:schemeClr val="bg1"/>
                </a:solidFill>
                <a:latin typeface="Hiragino Kaku Gothic Pro W3" panose="020B0300000000000000" pitchFamily="34" charset="-128"/>
                <a:ea typeface="Hiragino Kaku Gothic Pro W3" panose="020B0300000000000000" pitchFamily="34" charset="-128"/>
              </a:rPr>
              <a:t>(3/3)</a:t>
            </a:r>
            <a:endParaRPr kumimoji="1" lang="ja-JP" altLang="en-US" b="1">
              <a:solidFill>
                <a:schemeClr val="bg1"/>
              </a:solidFill>
            </a:endParaRPr>
          </a:p>
        </p:txBody>
      </p:sp>
      <p:pic>
        <p:nvPicPr>
          <p:cNvPr id="11" name="図 10">
            <a:extLst>
              <a:ext uri="{FF2B5EF4-FFF2-40B4-BE49-F238E27FC236}">
                <a16:creationId xmlns:a16="http://schemas.microsoft.com/office/drawing/2014/main" id="{C3D9F931-3809-194A-A2B8-ACDF54C393D5}"/>
              </a:ext>
            </a:extLst>
          </p:cNvPr>
          <p:cNvPicPr>
            <a:picLocks noChangeAspect="1"/>
          </p:cNvPicPr>
          <p:nvPr/>
        </p:nvPicPr>
        <p:blipFill rotWithShape="1">
          <a:blip r:embed="rId3"/>
          <a:srcRect l="3675" t="23180" r="56823" b="42974"/>
          <a:stretch/>
        </p:blipFill>
        <p:spPr>
          <a:xfrm>
            <a:off x="1049212" y="2042348"/>
            <a:ext cx="5516480" cy="3305909"/>
          </a:xfrm>
          <a:prstGeom prst="rect">
            <a:avLst/>
          </a:prstGeom>
          <a:ln>
            <a:solidFill>
              <a:schemeClr val="bg1"/>
            </a:solidFill>
          </a:ln>
        </p:spPr>
      </p:pic>
      <p:pic>
        <p:nvPicPr>
          <p:cNvPr id="14" name="図 13">
            <a:extLst>
              <a:ext uri="{FF2B5EF4-FFF2-40B4-BE49-F238E27FC236}">
                <a16:creationId xmlns:a16="http://schemas.microsoft.com/office/drawing/2014/main" id="{B30A3466-CC0C-1347-9963-6BCEE43453C2}"/>
              </a:ext>
            </a:extLst>
          </p:cNvPr>
          <p:cNvPicPr>
            <a:picLocks noChangeAspect="1"/>
          </p:cNvPicPr>
          <p:nvPr/>
        </p:nvPicPr>
        <p:blipFill rotWithShape="1">
          <a:blip r:embed="rId4"/>
          <a:srcRect l="4006" t="26052" r="58376" b="39487"/>
          <a:stretch/>
        </p:blipFill>
        <p:spPr>
          <a:xfrm>
            <a:off x="6871713" y="2042347"/>
            <a:ext cx="5081493" cy="3305909"/>
          </a:xfrm>
          <a:prstGeom prst="rect">
            <a:avLst/>
          </a:prstGeom>
          <a:ln>
            <a:solidFill>
              <a:schemeClr val="bg1"/>
            </a:solidFill>
          </a:ln>
        </p:spPr>
      </p:pic>
    </p:spTree>
    <p:extLst>
      <p:ext uri="{BB962C8B-B14F-4D97-AF65-F5344CB8AC3E}">
        <p14:creationId xmlns:p14="http://schemas.microsoft.com/office/powerpoint/2010/main" val="1239336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A9C6CF-FF22-9645-82C4-5FDF128AD74E}"/>
              </a:ext>
            </a:extLst>
          </p:cNvPr>
          <p:cNvSpPr>
            <a:spLocks noGrp="1"/>
          </p:cNvSpPr>
          <p:nvPr>
            <p:ph type="title"/>
          </p:nvPr>
        </p:nvSpPr>
        <p:spPr>
          <a:xfrm>
            <a:off x="838200" y="140041"/>
            <a:ext cx="10515600" cy="1325563"/>
          </a:xfrm>
        </p:spPr>
        <p:txBody>
          <a:bodyPr>
            <a:normAutofit/>
          </a:bodyPr>
          <a:lstStyle/>
          <a:p>
            <a:r>
              <a:rPr lang="en-US" altLang="ja-JP" sz="4800" dirty="0">
                <a:latin typeface="Hiragino Kaku Gothic Pro W3" panose="020B0300000000000000" pitchFamily="34" charset="-128"/>
                <a:ea typeface="Hiragino Kaku Gothic Pro W3" panose="020B0300000000000000" pitchFamily="34" charset="-128"/>
              </a:rPr>
              <a:t>6</a:t>
            </a:r>
            <a:r>
              <a:rPr lang="ja-JP" altLang="en-US" sz="4800">
                <a:latin typeface="Hiragino Kaku Gothic Pro W3" panose="020B0300000000000000" pitchFamily="34" charset="-128"/>
                <a:ea typeface="Hiragino Kaku Gothic Pro W3" panose="020B0300000000000000" pitchFamily="34" charset="-128"/>
              </a:rPr>
              <a:t>章</a:t>
            </a:r>
            <a:r>
              <a:rPr lang="en-US" altLang="ja-JP" sz="4800" dirty="0">
                <a:latin typeface="Hiragino Kaku Gothic Pro W3" panose="020B0300000000000000" pitchFamily="34" charset="-128"/>
                <a:ea typeface="Hiragino Kaku Gothic Pro W3" panose="020B0300000000000000" pitchFamily="34" charset="-128"/>
              </a:rPr>
              <a:t>: </a:t>
            </a:r>
            <a:r>
              <a:rPr lang="ja-JP" altLang="en-US" sz="4800">
                <a:latin typeface="Hiragino Kaku Gothic Pro W3" panose="020B0300000000000000" pitchFamily="34" charset="-128"/>
                <a:ea typeface="Hiragino Kaku Gothic Pro W3" panose="020B0300000000000000" pitchFamily="34" charset="-128"/>
              </a:rPr>
              <a:t>コメントは正確で簡潔に</a:t>
            </a:r>
            <a:endParaRPr kumimoji="1" lang="ja-JP" altLang="en-US" sz="4800">
              <a:latin typeface="Hiragino Kaku Gothic Pro W3" panose="020B0300000000000000" pitchFamily="34" charset="-128"/>
              <a:ea typeface="Hiragino Kaku Gothic Pro W3" panose="020B0300000000000000" pitchFamily="34" charset="-128"/>
            </a:endParaRPr>
          </a:p>
        </p:txBody>
      </p:sp>
      <p:sp>
        <p:nvSpPr>
          <p:cNvPr id="3" name="コンテンツ プレースホルダー 2">
            <a:extLst>
              <a:ext uri="{FF2B5EF4-FFF2-40B4-BE49-F238E27FC236}">
                <a16:creationId xmlns:a16="http://schemas.microsoft.com/office/drawing/2014/main" id="{C485A78A-C37D-284C-8E61-036649CF1083}"/>
              </a:ext>
            </a:extLst>
          </p:cNvPr>
          <p:cNvSpPr>
            <a:spLocks noGrp="1"/>
          </p:cNvSpPr>
          <p:nvPr>
            <p:ph idx="1"/>
          </p:nvPr>
        </p:nvSpPr>
        <p:spPr>
          <a:xfrm>
            <a:off x="838200" y="1728692"/>
            <a:ext cx="10515600" cy="1535013"/>
          </a:xfrm>
        </p:spPr>
        <p:txBody>
          <a:bodyPr>
            <a:normAutofit/>
          </a:bodyPr>
          <a:lstStyle/>
          <a:p>
            <a:pPr marL="0" indent="0">
              <a:buNone/>
            </a:pPr>
            <a:r>
              <a:rPr lang="ja-JP" altLang="en-US" b="1">
                <a:solidFill>
                  <a:srgbClr val="C00000"/>
                </a:solidFill>
                <a:latin typeface="Hiragino Kaku Gothic ProN W6" panose="020B0300000000000000" pitchFamily="34" charset="-128"/>
                <a:ea typeface="Hiragino Kaku Gothic ProN W6" panose="020B0300000000000000" pitchFamily="34" charset="-128"/>
              </a:rPr>
              <a:t>鍵となる考え</a:t>
            </a:r>
            <a:endParaRPr lang="en-US" altLang="ja-JP" dirty="0">
              <a:solidFill>
                <a:srgbClr val="C00000"/>
              </a:solidFill>
              <a:latin typeface="Hiragino Kaku Gothic ProN W3" panose="020B0300000000000000" pitchFamily="34" charset="-128"/>
              <a:ea typeface="Hiragino Kaku Gothic ProN W3" panose="020B0300000000000000" pitchFamily="34" charset="-128"/>
            </a:endParaRPr>
          </a:p>
          <a:p>
            <a:pPr marL="0" indent="0">
              <a:buNone/>
            </a:pPr>
            <a:r>
              <a:rPr lang="ja-JP" altLang="en-US">
                <a:solidFill>
                  <a:schemeClr val="bg1"/>
                </a:solidFill>
                <a:latin typeface="Hiragino Kaku Gothic ProN W3" panose="020B0300000000000000" pitchFamily="34" charset="-128"/>
                <a:ea typeface="Hiragino Kaku Gothic ProN W3" panose="020B0300000000000000" pitchFamily="34" charset="-128"/>
              </a:rPr>
              <a:t>コメントは領域に対する情報の比率が高くなければならない。</a:t>
            </a:r>
            <a:endParaRPr lang="en-US" altLang="ja-JP" dirty="0">
              <a:solidFill>
                <a:schemeClr val="bg1"/>
              </a:solidFill>
              <a:latin typeface="Hiragino Kaku Gothic ProN W3" panose="020B0300000000000000" pitchFamily="34" charset="-128"/>
              <a:ea typeface="Hiragino Kaku Gothic ProN W3" panose="020B0300000000000000" pitchFamily="34" charset="-128"/>
            </a:endParaRPr>
          </a:p>
          <a:p>
            <a:pPr marL="0" indent="0">
              <a:buNone/>
            </a:pPr>
            <a:r>
              <a:rPr lang="ja-JP" altLang="en-US">
                <a:solidFill>
                  <a:schemeClr val="bg1"/>
                </a:solidFill>
                <a:latin typeface="Hiragino Kaku Gothic ProN W3" panose="020B0300000000000000" pitchFamily="34" charset="-128"/>
                <a:ea typeface="Hiragino Kaku Gothic ProN W3" panose="020B0300000000000000" pitchFamily="34" charset="-128"/>
              </a:rPr>
              <a:t>歯切れの悪い文章は書かない。</a:t>
            </a:r>
            <a:endParaRPr lang="en-US" altLang="ja-JP" dirty="0"/>
          </a:p>
          <a:p>
            <a:pPr marL="0" indent="0">
              <a:buNone/>
            </a:pPr>
            <a:endParaRPr kumimoji="1" lang="en-US" altLang="ja-JP" dirty="0"/>
          </a:p>
          <a:p>
            <a:endParaRPr kumimoji="1" lang="ja-JP" altLang="en-US"/>
          </a:p>
        </p:txBody>
      </p:sp>
      <p:sp>
        <p:nvSpPr>
          <p:cNvPr id="6" name="スライド番号プレースホルダー 5">
            <a:extLst>
              <a:ext uri="{FF2B5EF4-FFF2-40B4-BE49-F238E27FC236}">
                <a16:creationId xmlns:a16="http://schemas.microsoft.com/office/drawing/2014/main" id="{DA8DDB3B-203D-9547-B607-538ED15BD8A0}"/>
              </a:ext>
            </a:extLst>
          </p:cNvPr>
          <p:cNvSpPr>
            <a:spLocks noGrp="1"/>
          </p:cNvSpPr>
          <p:nvPr>
            <p:ph type="sldNum" sz="quarter" idx="12"/>
          </p:nvPr>
        </p:nvSpPr>
        <p:spPr>
          <a:xfrm>
            <a:off x="9412460" y="6388100"/>
            <a:ext cx="2743200" cy="365125"/>
          </a:xfrm>
        </p:spPr>
        <p:txBody>
          <a:bodyPr/>
          <a:lstStyle/>
          <a:p>
            <a:fld id="{D9A9A7EA-DB80-544C-9783-7EC56B33C717}" type="slidenum">
              <a:rPr lang="ja-JP" altLang="en-US" smtClean="0"/>
              <a:pPr/>
              <a:t>15</a:t>
            </a:fld>
            <a:endParaRPr lang="ja-JP" altLang="en-US"/>
          </a:p>
        </p:txBody>
      </p:sp>
      <p:sp>
        <p:nvSpPr>
          <p:cNvPr id="7" name="テキスト ボックス 6">
            <a:extLst>
              <a:ext uri="{FF2B5EF4-FFF2-40B4-BE49-F238E27FC236}">
                <a16:creationId xmlns:a16="http://schemas.microsoft.com/office/drawing/2014/main" id="{1E8BD93B-994A-6F43-ABA4-CB6E6889C6D6}"/>
              </a:ext>
            </a:extLst>
          </p:cNvPr>
          <p:cNvSpPr txBox="1"/>
          <p:nvPr/>
        </p:nvSpPr>
        <p:spPr>
          <a:xfrm>
            <a:off x="838200" y="6383893"/>
            <a:ext cx="4142481" cy="369332"/>
          </a:xfrm>
          <a:prstGeom prst="rect">
            <a:avLst/>
          </a:prstGeom>
          <a:noFill/>
        </p:spPr>
        <p:txBody>
          <a:bodyPr wrap="none" rtlCol="0">
            <a:spAutoFit/>
          </a:bodyPr>
          <a:lstStyle/>
          <a:p>
            <a:r>
              <a:rPr lang="en-US" altLang="ja-JP" b="1" dirty="0">
                <a:solidFill>
                  <a:schemeClr val="bg1"/>
                </a:solidFill>
                <a:latin typeface="Hiragino Kaku Gothic Pro W3" panose="020B0300000000000000" pitchFamily="34" charset="-128"/>
                <a:ea typeface="Hiragino Kaku Gothic Pro W3" panose="020B0300000000000000" pitchFamily="34" charset="-128"/>
              </a:rPr>
              <a:t>6</a:t>
            </a:r>
            <a:r>
              <a:rPr lang="ja-JP" altLang="en-US" b="1">
                <a:solidFill>
                  <a:schemeClr val="bg1"/>
                </a:solidFill>
                <a:latin typeface="Hiragino Kaku Gothic Pro W3" panose="020B0300000000000000" pitchFamily="34" charset="-128"/>
                <a:ea typeface="Hiragino Kaku Gothic Pro W3" panose="020B0300000000000000" pitchFamily="34" charset="-128"/>
              </a:rPr>
              <a:t>章</a:t>
            </a:r>
            <a:r>
              <a:rPr lang="en-US" altLang="ja-JP" b="1" dirty="0">
                <a:solidFill>
                  <a:schemeClr val="bg1"/>
                </a:solidFill>
                <a:latin typeface="Hiragino Kaku Gothic Pro W3" panose="020B0300000000000000" pitchFamily="34" charset="-128"/>
                <a:ea typeface="Hiragino Kaku Gothic Pro W3" panose="020B0300000000000000" pitchFamily="34" charset="-128"/>
              </a:rPr>
              <a:t>: </a:t>
            </a:r>
            <a:r>
              <a:rPr lang="ja-JP" altLang="en-US" b="1">
                <a:solidFill>
                  <a:schemeClr val="bg1"/>
                </a:solidFill>
                <a:latin typeface="Hiragino Kaku Gothic Pro W3" panose="020B0300000000000000" pitchFamily="34" charset="-128"/>
                <a:ea typeface="Hiragino Kaku Gothic Pro W3" panose="020B0300000000000000" pitchFamily="34" charset="-128"/>
              </a:rPr>
              <a:t>コメントすべきことを知る</a:t>
            </a:r>
            <a:r>
              <a:rPr lang="en-US" altLang="ja-JP" b="1" dirty="0">
                <a:solidFill>
                  <a:schemeClr val="bg1"/>
                </a:solidFill>
                <a:latin typeface="Hiragino Kaku Gothic Pro W3" panose="020B0300000000000000" pitchFamily="34" charset="-128"/>
                <a:ea typeface="Hiragino Kaku Gothic Pro W3" panose="020B0300000000000000" pitchFamily="34" charset="-128"/>
              </a:rPr>
              <a:t>(1/1)</a:t>
            </a:r>
            <a:endParaRPr kumimoji="1" lang="ja-JP" altLang="en-US" b="1">
              <a:solidFill>
                <a:schemeClr val="bg1"/>
              </a:solidFill>
            </a:endParaRPr>
          </a:p>
        </p:txBody>
      </p:sp>
      <p:pic>
        <p:nvPicPr>
          <p:cNvPr id="8" name="図 7">
            <a:extLst>
              <a:ext uri="{FF2B5EF4-FFF2-40B4-BE49-F238E27FC236}">
                <a16:creationId xmlns:a16="http://schemas.microsoft.com/office/drawing/2014/main" id="{50455114-AF0D-2E4A-8D8F-925AD6842CA6}"/>
              </a:ext>
            </a:extLst>
          </p:cNvPr>
          <p:cNvPicPr>
            <a:picLocks noChangeAspect="1"/>
          </p:cNvPicPr>
          <p:nvPr/>
        </p:nvPicPr>
        <p:blipFill rotWithShape="1">
          <a:blip r:embed="rId3"/>
          <a:srcRect l="3733" t="12022" r="43398" b="54317"/>
          <a:stretch/>
        </p:blipFill>
        <p:spPr>
          <a:xfrm>
            <a:off x="838200" y="3595843"/>
            <a:ext cx="4648200" cy="1849671"/>
          </a:xfrm>
          <a:prstGeom prst="rect">
            <a:avLst/>
          </a:prstGeom>
          <a:ln>
            <a:solidFill>
              <a:schemeClr val="bg1"/>
            </a:solidFill>
          </a:ln>
        </p:spPr>
      </p:pic>
      <p:pic>
        <p:nvPicPr>
          <p:cNvPr id="12" name="図 11">
            <a:extLst>
              <a:ext uri="{FF2B5EF4-FFF2-40B4-BE49-F238E27FC236}">
                <a16:creationId xmlns:a16="http://schemas.microsoft.com/office/drawing/2014/main" id="{6BB8C0F7-7B76-2B42-B573-A6493C83962D}"/>
              </a:ext>
            </a:extLst>
          </p:cNvPr>
          <p:cNvPicPr>
            <a:picLocks noChangeAspect="1"/>
          </p:cNvPicPr>
          <p:nvPr/>
        </p:nvPicPr>
        <p:blipFill rotWithShape="1">
          <a:blip r:embed="rId4"/>
          <a:srcRect l="3599" t="12022" r="37646" b="61748"/>
          <a:stretch/>
        </p:blipFill>
        <p:spPr>
          <a:xfrm>
            <a:off x="5619948" y="3606278"/>
            <a:ext cx="6447133" cy="1798820"/>
          </a:xfrm>
          <a:prstGeom prst="rect">
            <a:avLst/>
          </a:prstGeom>
          <a:ln>
            <a:solidFill>
              <a:schemeClr val="bg1"/>
            </a:solidFill>
          </a:ln>
        </p:spPr>
      </p:pic>
    </p:spTree>
    <p:extLst>
      <p:ext uri="{BB962C8B-B14F-4D97-AF65-F5344CB8AC3E}">
        <p14:creationId xmlns:p14="http://schemas.microsoft.com/office/powerpoint/2010/main" val="1236320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A9C6CF-FF22-9645-82C4-5FDF128AD74E}"/>
              </a:ext>
            </a:extLst>
          </p:cNvPr>
          <p:cNvSpPr>
            <a:spLocks noGrp="1"/>
          </p:cNvSpPr>
          <p:nvPr>
            <p:ph type="title"/>
          </p:nvPr>
        </p:nvSpPr>
        <p:spPr>
          <a:xfrm>
            <a:off x="838200" y="140041"/>
            <a:ext cx="10515600" cy="1325563"/>
          </a:xfrm>
        </p:spPr>
        <p:txBody>
          <a:bodyPr>
            <a:normAutofit/>
          </a:bodyPr>
          <a:lstStyle/>
          <a:p>
            <a:r>
              <a:rPr lang="en-US" altLang="ja-JP" sz="4800" dirty="0">
                <a:latin typeface="Hiragino Kaku Gothic Pro W3" panose="020B0300000000000000" pitchFamily="34" charset="-128"/>
                <a:ea typeface="Hiragino Kaku Gothic Pro W3" panose="020B0300000000000000" pitchFamily="34" charset="-128"/>
              </a:rPr>
              <a:t>7</a:t>
            </a:r>
            <a:r>
              <a:rPr lang="ja-JP" altLang="en-US" sz="4800">
                <a:latin typeface="Hiragino Kaku Gothic Pro W3" panose="020B0300000000000000" pitchFamily="34" charset="-128"/>
                <a:ea typeface="Hiragino Kaku Gothic Pro W3" panose="020B0300000000000000" pitchFamily="34" charset="-128"/>
              </a:rPr>
              <a:t>章</a:t>
            </a:r>
            <a:r>
              <a:rPr lang="en-US" altLang="ja-JP" sz="4800" dirty="0">
                <a:latin typeface="Hiragino Kaku Gothic Pro W3" panose="020B0300000000000000" pitchFamily="34" charset="-128"/>
                <a:ea typeface="Hiragino Kaku Gothic Pro W3" panose="020B0300000000000000" pitchFamily="34" charset="-128"/>
              </a:rPr>
              <a:t>: </a:t>
            </a:r>
            <a:r>
              <a:rPr lang="ja-JP" altLang="en-US" sz="4800">
                <a:latin typeface="Hiragino Kaku Gothic Pro W3" panose="020B0300000000000000" pitchFamily="34" charset="-128"/>
                <a:ea typeface="Hiragino Kaku Gothic Pro W3" panose="020B0300000000000000" pitchFamily="34" charset="-128"/>
              </a:rPr>
              <a:t>制御フローを読みやすくする</a:t>
            </a:r>
            <a:endParaRPr kumimoji="1" lang="ja-JP" altLang="en-US" sz="4800">
              <a:latin typeface="Hiragino Kaku Gothic Pro W3" panose="020B0300000000000000" pitchFamily="34" charset="-128"/>
              <a:ea typeface="Hiragino Kaku Gothic Pro W3" panose="020B0300000000000000" pitchFamily="34" charset="-128"/>
            </a:endParaRPr>
          </a:p>
        </p:txBody>
      </p:sp>
      <p:sp>
        <p:nvSpPr>
          <p:cNvPr id="3" name="コンテンツ プレースホルダー 2">
            <a:extLst>
              <a:ext uri="{FF2B5EF4-FFF2-40B4-BE49-F238E27FC236}">
                <a16:creationId xmlns:a16="http://schemas.microsoft.com/office/drawing/2014/main" id="{C485A78A-C37D-284C-8E61-036649CF1083}"/>
              </a:ext>
            </a:extLst>
          </p:cNvPr>
          <p:cNvSpPr>
            <a:spLocks noGrp="1"/>
          </p:cNvSpPr>
          <p:nvPr>
            <p:ph idx="1"/>
          </p:nvPr>
        </p:nvSpPr>
        <p:spPr>
          <a:xfrm>
            <a:off x="838200" y="1728692"/>
            <a:ext cx="10669172" cy="2013314"/>
          </a:xfrm>
        </p:spPr>
        <p:txBody>
          <a:bodyPr>
            <a:normAutofit/>
          </a:bodyPr>
          <a:lstStyle/>
          <a:p>
            <a:pPr marL="0" indent="0">
              <a:buNone/>
            </a:pPr>
            <a:r>
              <a:rPr lang="ja-JP" altLang="en-US" b="1">
                <a:solidFill>
                  <a:srgbClr val="C00000"/>
                </a:solidFill>
                <a:latin typeface="Hiragino Kaku Gothic ProN W6" panose="020B0300000000000000" pitchFamily="34" charset="-128"/>
                <a:ea typeface="Hiragino Kaku Gothic ProN W6" panose="020B0300000000000000" pitchFamily="34" charset="-128"/>
              </a:rPr>
              <a:t>鍵となる考え</a:t>
            </a:r>
            <a:endParaRPr lang="en-US" altLang="ja-JP" dirty="0">
              <a:solidFill>
                <a:srgbClr val="C00000"/>
              </a:solidFill>
              <a:latin typeface="Hiragino Kaku Gothic ProN W3" panose="020B0300000000000000" pitchFamily="34" charset="-128"/>
              <a:ea typeface="Hiragino Kaku Gothic ProN W3" panose="020B0300000000000000" pitchFamily="34" charset="-128"/>
            </a:endParaRPr>
          </a:p>
          <a:p>
            <a:pPr marL="0" indent="0">
              <a:buNone/>
            </a:pPr>
            <a:r>
              <a:rPr lang="ja-JP" altLang="en-US">
                <a:solidFill>
                  <a:schemeClr val="bg1"/>
                </a:solidFill>
                <a:latin typeface="Hiragino Kaku Gothic ProN W3" panose="020B0300000000000000" pitchFamily="34" charset="-128"/>
                <a:ea typeface="Hiragino Kaku Gothic ProN W3" panose="020B0300000000000000" pitchFamily="34" charset="-128"/>
              </a:rPr>
              <a:t>条件やループなどの制御フローはできるだけ「自然」にする。</a:t>
            </a:r>
            <a:endParaRPr lang="en-US" altLang="ja-JP" dirty="0">
              <a:solidFill>
                <a:schemeClr val="bg1"/>
              </a:solidFill>
              <a:latin typeface="Hiragino Kaku Gothic ProN W3" panose="020B0300000000000000" pitchFamily="34" charset="-128"/>
              <a:ea typeface="Hiragino Kaku Gothic ProN W3" panose="020B0300000000000000" pitchFamily="34" charset="-128"/>
            </a:endParaRPr>
          </a:p>
          <a:p>
            <a:pPr marL="0" indent="0">
              <a:buNone/>
            </a:pPr>
            <a:r>
              <a:rPr lang="ja-JP" altLang="en-US">
                <a:solidFill>
                  <a:schemeClr val="bg1"/>
                </a:solidFill>
                <a:latin typeface="Hiragino Kaku Gothic ProN W3" panose="020B0300000000000000" pitchFamily="34" charset="-128"/>
                <a:ea typeface="Hiragino Kaku Gothic ProN W3" panose="020B0300000000000000" pitchFamily="34" charset="-128"/>
              </a:rPr>
              <a:t>コードの読み手が立ち止まったり読み返したりしないように書く。</a:t>
            </a:r>
            <a:endParaRPr lang="en-US" altLang="ja-JP" dirty="0"/>
          </a:p>
          <a:p>
            <a:pPr marL="0" indent="0">
              <a:buNone/>
            </a:pPr>
            <a:r>
              <a:rPr lang="ja-JP" altLang="en-US">
                <a:solidFill>
                  <a:schemeClr val="bg1"/>
                </a:solidFill>
                <a:latin typeface="Hiragino Kaku Gothic ProN W3" panose="020B0300000000000000" pitchFamily="34" charset="-128"/>
                <a:ea typeface="Hiragino Kaku Gothic ProN W3" panose="020B0300000000000000" pitchFamily="34" charset="-128"/>
              </a:rPr>
              <a:t>具体的には以下の三点を意識すると良い。</a:t>
            </a:r>
            <a:endParaRPr lang="en-US" altLang="ja-JP" dirty="0">
              <a:solidFill>
                <a:schemeClr val="bg1"/>
              </a:solidFill>
              <a:latin typeface="Hiragino Kaku Gothic ProN W3" panose="020B0300000000000000" pitchFamily="34" charset="-128"/>
              <a:ea typeface="Hiragino Kaku Gothic ProN W3" panose="020B0300000000000000" pitchFamily="34" charset="-128"/>
            </a:endParaRPr>
          </a:p>
          <a:p>
            <a:pPr marL="0" indent="0">
              <a:buNone/>
            </a:pPr>
            <a:endParaRPr kumimoji="1" lang="en-US" altLang="ja-JP" dirty="0"/>
          </a:p>
          <a:p>
            <a:endParaRPr kumimoji="1" lang="ja-JP" altLang="en-US"/>
          </a:p>
        </p:txBody>
      </p:sp>
      <p:sp>
        <p:nvSpPr>
          <p:cNvPr id="6" name="スライド番号プレースホルダー 5">
            <a:extLst>
              <a:ext uri="{FF2B5EF4-FFF2-40B4-BE49-F238E27FC236}">
                <a16:creationId xmlns:a16="http://schemas.microsoft.com/office/drawing/2014/main" id="{DA8DDB3B-203D-9547-B607-538ED15BD8A0}"/>
              </a:ext>
            </a:extLst>
          </p:cNvPr>
          <p:cNvSpPr>
            <a:spLocks noGrp="1"/>
          </p:cNvSpPr>
          <p:nvPr>
            <p:ph type="sldNum" sz="quarter" idx="12"/>
          </p:nvPr>
        </p:nvSpPr>
        <p:spPr>
          <a:xfrm>
            <a:off x="9412460" y="6388100"/>
            <a:ext cx="2743200" cy="365125"/>
          </a:xfrm>
        </p:spPr>
        <p:txBody>
          <a:bodyPr/>
          <a:lstStyle/>
          <a:p>
            <a:fld id="{D9A9A7EA-DB80-544C-9783-7EC56B33C717}" type="slidenum">
              <a:rPr lang="ja-JP" altLang="en-US" smtClean="0"/>
              <a:pPr/>
              <a:t>16</a:t>
            </a:fld>
            <a:endParaRPr lang="ja-JP" altLang="en-US"/>
          </a:p>
        </p:txBody>
      </p:sp>
      <p:sp>
        <p:nvSpPr>
          <p:cNvPr id="7" name="テキスト ボックス 6">
            <a:extLst>
              <a:ext uri="{FF2B5EF4-FFF2-40B4-BE49-F238E27FC236}">
                <a16:creationId xmlns:a16="http://schemas.microsoft.com/office/drawing/2014/main" id="{1E8BD93B-994A-6F43-ABA4-CB6E6889C6D6}"/>
              </a:ext>
            </a:extLst>
          </p:cNvPr>
          <p:cNvSpPr txBox="1"/>
          <p:nvPr/>
        </p:nvSpPr>
        <p:spPr>
          <a:xfrm>
            <a:off x="838200" y="6383893"/>
            <a:ext cx="4378122" cy="369332"/>
          </a:xfrm>
          <a:prstGeom prst="rect">
            <a:avLst/>
          </a:prstGeom>
          <a:noFill/>
        </p:spPr>
        <p:txBody>
          <a:bodyPr wrap="none" rtlCol="0">
            <a:spAutoFit/>
          </a:bodyPr>
          <a:lstStyle/>
          <a:p>
            <a:r>
              <a:rPr lang="en-US" altLang="ja-JP" b="1" dirty="0">
                <a:solidFill>
                  <a:schemeClr val="bg1"/>
                </a:solidFill>
                <a:latin typeface="Hiragino Kaku Gothic Pro W3" panose="020B0300000000000000" pitchFamily="34" charset="-128"/>
                <a:ea typeface="Hiragino Kaku Gothic Pro W3" panose="020B0300000000000000" pitchFamily="34" charset="-128"/>
              </a:rPr>
              <a:t>7</a:t>
            </a:r>
            <a:r>
              <a:rPr lang="ja-JP" altLang="en-US" b="1">
                <a:solidFill>
                  <a:schemeClr val="bg1"/>
                </a:solidFill>
                <a:latin typeface="Hiragino Kaku Gothic Pro W3" panose="020B0300000000000000" pitchFamily="34" charset="-128"/>
                <a:ea typeface="Hiragino Kaku Gothic Pro W3" panose="020B0300000000000000" pitchFamily="34" charset="-128"/>
              </a:rPr>
              <a:t>章</a:t>
            </a:r>
            <a:r>
              <a:rPr lang="en-US" altLang="ja-JP" b="1" dirty="0">
                <a:solidFill>
                  <a:schemeClr val="bg1"/>
                </a:solidFill>
                <a:latin typeface="Hiragino Kaku Gothic Pro W3" panose="020B0300000000000000" pitchFamily="34" charset="-128"/>
                <a:ea typeface="Hiragino Kaku Gothic Pro W3" panose="020B0300000000000000" pitchFamily="34" charset="-128"/>
              </a:rPr>
              <a:t>: </a:t>
            </a:r>
            <a:r>
              <a:rPr lang="ja-JP" altLang="en-US" b="1">
                <a:solidFill>
                  <a:schemeClr val="bg1"/>
                </a:solidFill>
                <a:latin typeface="Hiragino Kaku Gothic Pro W3" panose="020B0300000000000000" pitchFamily="34" charset="-128"/>
                <a:ea typeface="Hiragino Kaku Gothic Pro W3" panose="020B0300000000000000" pitchFamily="34" charset="-128"/>
              </a:rPr>
              <a:t>制御フローを読みやすくする</a:t>
            </a:r>
            <a:r>
              <a:rPr lang="en-US" altLang="ja-JP" b="1" dirty="0">
                <a:solidFill>
                  <a:schemeClr val="bg1"/>
                </a:solidFill>
                <a:latin typeface="Hiragino Kaku Gothic Pro W3" panose="020B0300000000000000" pitchFamily="34" charset="-128"/>
                <a:ea typeface="Hiragino Kaku Gothic Pro W3" panose="020B0300000000000000" pitchFamily="34" charset="-128"/>
              </a:rPr>
              <a:t>(1/2)</a:t>
            </a:r>
            <a:endParaRPr kumimoji="1" lang="ja-JP" altLang="en-US" b="1">
              <a:solidFill>
                <a:schemeClr val="bg1"/>
              </a:solidFill>
            </a:endParaRPr>
          </a:p>
        </p:txBody>
      </p:sp>
      <p:sp>
        <p:nvSpPr>
          <p:cNvPr id="9" name="テキスト ボックス 8">
            <a:extLst>
              <a:ext uri="{FF2B5EF4-FFF2-40B4-BE49-F238E27FC236}">
                <a16:creationId xmlns:a16="http://schemas.microsoft.com/office/drawing/2014/main" id="{65357756-88B6-1441-A31D-6E4B6A3BE5C0}"/>
              </a:ext>
            </a:extLst>
          </p:cNvPr>
          <p:cNvSpPr txBox="1"/>
          <p:nvPr/>
        </p:nvSpPr>
        <p:spPr>
          <a:xfrm>
            <a:off x="838200" y="4055923"/>
            <a:ext cx="10515600" cy="1384995"/>
          </a:xfrm>
          <a:prstGeom prst="rect">
            <a:avLst/>
          </a:prstGeom>
          <a:noFill/>
          <a:ln>
            <a:solidFill>
              <a:schemeClr val="bg1"/>
            </a:solidFill>
          </a:ln>
        </p:spPr>
        <p:txBody>
          <a:bodyPr wrap="square" rtlCol="0" anchor="ctr">
            <a:spAutoFit/>
          </a:bodyPr>
          <a:lstStyle/>
          <a:p>
            <a:r>
              <a:rPr lang="ja-JP" altLang="en-US" sz="2800">
                <a:solidFill>
                  <a:schemeClr val="bg1"/>
                </a:solidFill>
                <a:latin typeface="Hiragino Kaku Gothic ProN W3" panose="020B0300000000000000" pitchFamily="34" charset="-128"/>
                <a:ea typeface="Hiragino Kaku Gothic ProN W3" panose="020B0300000000000000" pitchFamily="34" charset="-128"/>
              </a:rPr>
              <a:t>・臨機応変に三項演算子は使う</a:t>
            </a:r>
            <a:r>
              <a:rPr lang="en-US" altLang="ja-JP" sz="2800" dirty="0">
                <a:solidFill>
                  <a:schemeClr val="bg1"/>
                </a:solidFill>
                <a:latin typeface="Hiragino Kaku Gothic ProN W3" panose="020B0300000000000000" pitchFamily="34" charset="-128"/>
                <a:ea typeface="Hiragino Kaku Gothic ProN W3" panose="020B0300000000000000" pitchFamily="34" charset="-128"/>
              </a:rPr>
              <a:t>(</a:t>
            </a:r>
            <a:r>
              <a:rPr lang="ja-JP" altLang="en-US" sz="2800">
                <a:solidFill>
                  <a:schemeClr val="bg1"/>
                </a:solidFill>
                <a:latin typeface="Hiragino Kaku Gothic ProN W3" panose="020B0300000000000000" pitchFamily="34" charset="-128"/>
                <a:ea typeface="Hiragino Kaku Gothic ProN W3" panose="020B0300000000000000" pitchFamily="34" charset="-128"/>
              </a:rPr>
              <a:t>可読性が下がるなら使わない</a:t>
            </a:r>
            <a:r>
              <a:rPr lang="en-US" altLang="ja-JP" sz="2800" dirty="0">
                <a:solidFill>
                  <a:schemeClr val="bg1"/>
                </a:solidFill>
                <a:latin typeface="Hiragino Kaku Gothic ProN W3" panose="020B0300000000000000" pitchFamily="34" charset="-128"/>
                <a:ea typeface="Hiragino Kaku Gothic ProN W3" panose="020B0300000000000000" pitchFamily="34" charset="-128"/>
              </a:rPr>
              <a:t>)</a:t>
            </a:r>
          </a:p>
          <a:p>
            <a:r>
              <a:rPr lang="ja-JP" altLang="en-US" sz="2800">
                <a:solidFill>
                  <a:schemeClr val="bg1"/>
                </a:solidFill>
                <a:latin typeface="Hiragino Kaku Gothic ProN W3" panose="020B0300000000000000" pitchFamily="34" charset="-128"/>
                <a:ea typeface="Hiragino Kaku Gothic ProN W3" panose="020B0300000000000000" pitchFamily="34" charset="-128"/>
              </a:rPr>
              <a:t>・ネストは浅くする</a:t>
            </a:r>
            <a:endParaRPr lang="en-US" altLang="ja-JP" sz="2800" dirty="0">
              <a:solidFill>
                <a:schemeClr val="bg1"/>
              </a:solidFill>
              <a:latin typeface="Hiragino Kaku Gothic ProN W3" panose="020B0300000000000000" pitchFamily="34" charset="-128"/>
              <a:ea typeface="Hiragino Kaku Gothic ProN W3" panose="020B0300000000000000" pitchFamily="34" charset="-128"/>
            </a:endParaRPr>
          </a:p>
          <a:p>
            <a:r>
              <a:rPr lang="ja-JP" altLang="en-US" sz="2800">
                <a:solidFill>
                  <a:schemeClr val="bg1"/>
                </a:solidFill>
                <a:latin typeface="Hiragino Kaku Gothic ProN W3" panose="020B0300000000000000" pitchFamily="34" charset="-128"/>
                <a:ea typeface="Hiragino Kaku Gothic ProN W3" panose="020B0300000000000000" pitchFamily="34" charset="-128"/>
              </a:rPr>
              <a:t>・悪名高き</a:t>
            </a:r>
            <a:r>
              <a:rPr lang="en-US" altLang="ja-JP" sz="2800" dirty="0" err="1">
                <a:solidFill>
                  <a:schemeClr val="bg1"/>
                </a:solidFill>
                <a:latin typeface="Hiragino Kaku Gothic ProN W3" panose="020B0300000000000000" pitchFamily="34" charset="-128"/>
                <a:ea typeface="Hiragino Kaku Gothic ProN W3" panose="020B0300000000000000" pitchFamily="34" charset="-128"/>
              </a:rPr>
              <a:t>goto</a:t>
            </a:r>
            <a:r>
              <a:rPr lang="ja-JP" altLang="en-US" sz="2800">
                <a:solidFill>
                  <a:schemeClr val="bg1"/>
                </a:solidFill>
                <a:latin typeface="Hiragino Kaku Gothic ProN W3" panose="020B0300000000000000" pitchFamily="34" charset="-128"/>
                <a:ea typeface="Hiragino Kaku Gothic ProN W3" panose="020B0300000000000000" pitchFamily="34" charset="-128"/>
              </a:rPr>
              <a:t>は使わない</a:t>
            </a:r>
            <a:endParaRPr lang="en-US" altLang="ja-JP" sz="2800" dirty="0">
              <a:solidFill>
                <a:schemeClr val="bg1"/>
              </a:solidFill>
              <a:latin typeface="Hiragino Kaku Gothic ProN W3" panose="020B0300000000000000" pitchFamily="34" charset="-128"/>
              <a:ea typeface="Hiragino Kaku Gothic ProN W3" panose="020B0300000000000000" pitchFamily="34" charset="-128"/>
            </a:endParaRPr>
          </a:p>
        </p:txBody>
      </p:sp>
    </p:spTree>
    <p:extLst>
      <p:ext uri="{BB962C8B-B14F-4D97-AF65-F5344CB8AC3E}">
        <p14:creationId xmlns:p14="http://schemas.microsoft.com/office/powerpoint/2010/main" val="700192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A9C6CF-FF22-9645-82C4-5FDF128AD74E}"/>
              </a:ext>
            </a:extLst>
          </p:cNvPr>
          <p:cNvSpPr>
            <a:spLocks noGrp="1"/>
          </p:cNvSpPr>
          <p:nvPr>
            <p:ph type="title"/>
          </p:nvPr>
        </p:nvSpPr>
        <p:spPr>
          <a:xfrm>
            <a:off x="838200" y="140041"/>
            <a:ext cx="10515600" cy="1325563"/>
          </a:xfrm>
        </p:spPr>
        <p:txBody>
          <a:bodyPr>
            <a:normAutofit/>
          </a:bodyPr>
          <a:lstStyle/>
          <a:p>
            <a:r>
              <a:rPr lang="ja-JP" altLang="en-US" sz="4800">
                <a:latin typeface="Hiragino Kaku Gothic Pro W3" panose="020B0300000000000000" pitchFamily="34" charset="-128"/>
                <a:ea typeface="Hiragino Kaku Gothic Pro W3" panose="020B0300000000000000" pitchFamily="34" charset="-128"/>
              </a:rPr>
              <a:t>ネストは浅くする</a:t>
            </a:r>
            <a:endParaRPr kumimoji="1" lang="ja-JP" altLang="en-US" sz="4800">
              <a:latin typeface="Hiragino Kaku Gothic Pro W3" panose="020B0300000000000000" pitchFamily="34" charset="-128"/>
              <a:ea typeface="Hiragino Kaku Gothic Pro W3" panose="020B0300000000000000" pitchFamily="34" charset="-128"/>
            </a:endParaRPr>
          </a:p>
        </p:txBody>
      </p:sp>
      <p:sp>
        <p:nvSpPr>
          <p:cNvPr id="6" name="スライド番号プレースホルダー 5">
            <a:extLst>
              <a:ext uri="{FF2B5EF4-FFF2-40B4-BE49-F238E27FC236}">
                <a16:creationId xmlns:a16="http://schemas.microsoft.com/office/drawing/2014/main" id="{DA8DDB3B-203D-9547-B607-538ED15BD8A0}"/>
              </a:ext>
            </a:extLst>
          </p:cNvPr>
          <p:cNvSpPr>
            <a:spLocks noGrp="1"/>
          </p:cNvSpPr>
          <p:nvPr>
            <p:ph type="sldNum" sz="quarter" idx="12"/>
          </p:nvPr>
        </p:nvSpPr>
        <p:spPr>
          <a:xfrm>
            <a:off x="9412460" y="6388100"/>
            <a:ext cx="2743200" cy="365125"/>
          </a:xfrm>
        </p:spPr>
        <p:txBody>
          <a:bodyPr/>
          <a:lstStyle/>
          <a:p>
            <a:fld id="{D9A9A7EA-DB80-544C-9783-7EC56B33C717}" type="slidenum">
              <a:rPr lang="ja-JP" altLang="en-US" smtClean="0"/>
              <a:pPr/>
              <a:t>17</a:t>
            </a:fld>
            <a:endParaRPr lang="ja-JP" altLang="en-US"/>
          </a:p>
        </p:txBody>
      </p:sp>
      <p:sp>
        <p:nvSpPr>
          <p:cNvPr id="7" name="テキスト ボックス 6">
            <a:extLst>
              <a:ext uri="{FF2B5EF4-FFF2-40B4-BE49-F238E27FC236}">
                <a16:creationId xmlns:a16="http://schemas.microsoft.com/office/drawing/2014/main" id="{1E8BD93B-994A-6F43-ABA4-CB6E6889C6D6}"/>
              </a:ext>
            </a:extLst>
          </p:cNvPr>
          <p:cNvSpPr txBox="1"/>
          <p:nvPr/>
        </p:nvSpPr>
        <p:spPr>
          <a:xfrm>
            <a:off x="838200" y="6383893"/>
            <a:ext cx="4378122" cy="369332"/>
          </a:xfrm>
          <a:prstGeom prst="rect">
            <a:avLst/>
          </a:prstGeom>
          <a:noFill/>
        </p:spPr>
        <p:txBody>
          <a:bodyPr wrap="none" rtlCol="0">
            <a:spAutoFit/>
          </a:bodyPr>
          <a:lstStyle/>
          <a:p>
            <a:r>
              <a:rPr lang="en-US" altLang="ja-JP" b="1" dirty="0">
                <a:solidFill>
                  <a:schemeClr val="bg1"/>
                </a:solidFill>
                <a:latin typeface="Hiragino Kaku Gothic Pro W3" panose="020B0300000000000000" pitchFamily="34" charset="-128"/>
                <a:ea typeface="Hiragino Kaku Gothic Pro W3" panose="020B0300000000000000" pitchFamily="34" charset="-128"/>
              </a:rPr>
              <a:t>7</a:t>
            </a:r>
            <a:r>
              <a:rPr lang="ja-JP" altLang="en-US" b="1">
                <a:solidFill>
                  <a:schemeClr val="bg1"/>
                </a:solidFill>
                <a:latin typeface="Hiragino Kaku Gothic Pro W3" panose="020B0300000000000000" pitchFamily="34" charset="-128"/>
                <a:ea typeface="Hiragino Kaku Gothic Pro W3" panose="020B0300000000000000" pitchFamily="34" charset="-128"/>
              </a:rPr>
              <a:t>章</a:t>
            </a:r>
            <a:r>
              <a:rPr lang="en-US" altLang="ja-JP" b="1" dirty="0">
                <a:solidFill>
                  <a:schemeClr val="bg1"/>
                </a:solidFill>
                <a:latin typeface="Hiragino Kaku Gothic Pro W3" panose="020B0300000000000000" pitchFamily="34" charset="-128"/>
                <a:ea typeface="Hiragino Kaku Gothic Pro W3" panose="020B0300000000000000" pitchFamily="34" charset="-128"/>
              </a:rPr>
              <a:t>: </a:t>
            </a:r>
            <a:r>
              <a:rPr lang="ja-JP" altLang="en-US" b="1">
                <a:solidFill>
                  <a:schemeClr val="bg1"/>
                </a:solidFill>
                <a:latin typeface="Hiragino Kaku Gothic Pro W3" panose="020B0300000000000000" pitchFamily="34" charset="-128"/>
                <a:ea typeface="Hiragino Kaku Gothic Pro W3" panose="020B0300000000000000" pitchFamily="34" charset="-128"/>
              </a:rPr>
              <a:t>制御フローを読みやすくする</a:t>
            </a:r>
            <a:r>
              <a:rPr lang="en-US" altLang="ja-JP" b="1" dirty="0">
                <a:solidFill>
                  <a:schemeClr val="bg1"/>
                </a:solidFill>
                <a:latin typeface="Hiragino Kaku Gothic Pro W3" panose="020B0300000000000000" pitchFamily="34" charset="-128"/>
                <a:ea typeface="Hiragino Kaku Gothic Pro W3" panose="020B0300000000000000" pitchFamily="34" charset="-128"/>
              </a:rPr>
              <a:t>(2/2)</a:t>
            </a:r>
            <a:endParaRPr kumimoji="1" lang="ja-JP" altLang="en-US" b="1">
              <a:solidFill>
                <a:schemeClr val="bg1"/>
              </a:solidFill>
            </a:endParaRPr>
          </a:p>
        </p:txBody>
      </p:sp>
      <p:pic>
        <p:nvPicPr>
          <p:cNvPr id="13" name="図 12">
            <a:extLst>
              <a:ext uri="{FF2B5EF4-FFF2-40B4-BE49-F238E27FC236}">
                <a16:creationId xmlns:a16="http://schemas.microsoft.com/office/drawing/2014/main" id="{FD279822-C037-C341-A2BC-69BB5B723BDD}"/>
              </a:ext>
            </a:extLst>
          </p:cNvPr>
          <p:cNvPicPr>
            <a:picLocks noChangeAspect="1"/>
          </p:cNvPicPr>
          <p:nvPr/>
        </p:nvPicPr>
        <p:blipFill rotWithShape="1">
          <a:blip r:embed="rId3"/>
          <a:srcRect l="3932" t="12922" r="65171" b="47282"/>
          <a:stretch/>
        </p:blipFill>
        <p:spPr>
          <a:xfrm>
            <a:off x="838200" y="2152357"/>
            <a:ext cx="4378122" cy="3524297"/>
          </a:xfrm>
          <a:prstGeom prst="rect">
            <a:avLst/>
          </a:prstGeom>
          <a:ln>
            <a:solidFill>
              <a:schemeClr val="bg1"/>
            </a:solidFill>
          </a:ln>
        </p:spPr>
      </p:pic>
      <p:pic>
        <p:nvPicPr>
          <p:cNvPr id="14" name="図 13">
            <a:extLst>
              <a:ext uri="{FF2B5EF4-FFF2-40B4-BE49-F238E27FC236}">
                <a16:creationId xmlns:a16="http://schemas.microsoft.com/office/drawing/2014/main" id="{2034909F-9580-EF4E-A83A-BED180F53A1C}"/>
              </a:ext>
            </a:extLst>
          </p:cNvPr>
          <p:cNvPicPr>
            <a:picLocks noChangeAspect="1"/>
          </p:cNvPicPr>
          <p:nvPr/>
        </p:nvPicPr>
        <p:blipFill rotWithShape="1">
          <a:blip r:embed="rId3"/>
          <a:srcRect l="3634" t="56447" r="44684" b="20969"/>
          <a:stretch/>
        </p:blipFill>
        <p:spPr>
          <a:xfrm>
            <a:off x="5365652" y="2152358"/>
            <a:ext cx="6645152" cy="1814732"/>
          </a:xfrm>
          <a:prstGeom prst="rect">
            <a:avLst/>
          </a:prstGeom>
          <a:ln>
            <a:solidFill>
              <a:schemeClr val="bg1"/>
            </a:solidFill>
          </a:ln>
        </p:spPr>
      </p:pic>
    </p:spTree>
    <p:extLst>
      <p:ext uri="{BB962C8B-B14F-4D97-AF65-F5344CB8AC3E}">
        <p14:creationId xmlns:p14="http://schemas.microsoft.com/office/powerpoint/2010/main" val="389765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A9C6CF-FF22-9645-82C4-5FDF128AD74E}"/>
              </a:ext>
            </a:extLst>
          </p:cNvPr>
          <p:cNvSpPr>
            <a:spLocks noGrp="1"/>
          </p:cNvSpPr>
          <p:nvPr>
            <p:ph type="title"/>
          </p:nvPr>
        </p:nvSpPr>
        <p:spPr>
          <a:xfrm>
            <a:off x="838200" y="140041"/>
            <a:ext cx="10515600" cy="1325563"/>
          </a:xfrm>
        </p:spPr>
        <p:txBody>
          <a:bodyPr>
            <a:normAutofit/>
          </a:bodyPr>
          <a:lstStyle/>
          <a:p>
            <a:r>
              <a:rPr lang="en-US" altLang="ja-JP" sz="4800" dirty="0">
                <a:latin typeface="Hiragino Kaku Gothic Pro W3" panose="020B0300000000000000" pitchFamily="34" charset="-128"/>
                <a:ea typeface="Hiragino Kaku Gothic Pro W3" panose="020B0300000000000000" pitchFamily="34" charset="-128"/>
              </a:rPr>
              <a:t>8</a:t>
            </a:r>
            <a:r>
              <a:rPr lang="ja-JP" altLang="en-US" sz="4800">
                <a:latin typeface="Hiragino Kaku Gothic Pro W3" panose="020B0300000000000000" pitchFamily="34" charset="-128"/>
                <a:ea typeface="Hiragino Kaku Gothic Pro W3" panose="020B0300000000000000" pitchFamily="34" charset="-128"/>
              </a:rPr>
              <a:t>章</a:t>
            </a:r>
            <a:r>
              <a:rPr lang="en-US" altLang="ja-JP" sz="4800" dirty="0">
                <a:latin typeface="Hiragino Kaku Gothic Pro W3" panose="020B0300000000000000" pitchFamily="34" charset="-128"/>
                <a:ea typeface="Hiragino Kaku Gothic Pro W3" panose="020B0300000000000000" pitchFamily="34" charset="-128"/>
              </a:rPr>
              <a:t>: </a:t>
            </a:r>
            <a:r>
              <a:rPr lang="ja-JP" altLang="en-US" sz="4800">
                <a:latin typeface="Hiragino Kaku Gothic Pro W3" panose="020B0300000000000000" pitchFamily="34" charset="-128"/>
                <a:ea typeface="Hiragino Kaku Gothic Pro W3" panose="020B0300000000000000" pitchFamily="34" charset="-128"/>
              </a:rPr>
              <a:t>巨大な式を分割する</a:t>
            </a:r>
            <a:endParaRPr kumimoji="1" lang="ja-JP" altLang="en-US" sz="4800">
              <a:latin typeface="Hiragino Kaku Gothic Pro W3" panose="020B0300000000000000" pitchFamily="34" charset="-128"/>
              <a:ea typeface="Hiragino Kaku Gothic Pro W3" panose="020B0300000000000000" pitchFamily="34" charset="-128"/>
            </a:endParaRPr>
          </a:p>
        </p:txBody>
      </p:sp>
      <p:sp>
        <p:nvSpPr>
          <p:cNvPr id="3" name="コンテンツ プレースホルダー 2">
            <a:extLst>
              <a:ext uri="{FF2B5EF4-FFF2-40B4-BE49-F238E27FC236}">
                <a16:creationId xmlns:a16="http://schemas.microsoft.com/office/drawing/2014/main" id="{C485A78A-C37D-284C-8E61-036649CF1083}"/>
              </a:ext>
            </a:extLst>
          </p:cNvPr>
          <p:cNvSpPr>
            <a:spLocks noGrp="1"/>
          </p:cNvSpPr>
          <p:nvPr>
            <p:ph idx="1"/>
          </p:nvPr>
        </p:nvSpPr>
        <p:spPr>
          <a:xfrm>
            <a:off x="838200" y="1728691"/>
            <a:ext cx="10669172" cy="2407211"/>
          </a:xfrm>
        </p:spPr>
        <p:txBody>
          <a:bodyPr>
            <a:normAutofit lnSpcReduction="10000"/>
          </a:bodyPr>
          <a:lstStyle/>
          <a:p>
            <a:pPr marL="0" indent="0">
              <a:buNone/>
            </a:pPr>
            <a:r>
              <a:rPr lang="ja-JP" altLang="en-US" b="1">
                <a:solidFill>
                  <a:srgbClr val="C00000"/>
                </a:solidFill>
                <a:latin typeface="Hiragino Kaku Gothic ProN W6" panose="020B0300000000000000" pitchFamily="34" charset="-128"/>
                <a:ea typeface="Hiragino Kaku Gothic ProN W6" panose="020B0300000000000000" pitchFamily="34" charset="-128"/>
              </a:rPr>
              <a:t>鍵となる考え</a:t>
            </a:r>
            <a:endParaRPr lang="en-US" altLang="ja-JP" dirty="0">
              <a:solidFill>
                <a:srgbClr val="C00000"/>
              </a:solidFill>
              <a:latin typeface="Hiragino Kaku Gothic ProN W3" panose="020B0300000000000000" pitchFamily="34" charset="-128"/>
              <a:ea typeface="Hiragino Kaku Gothic ProN W3" panose="020B0300000000000000" pitchFamily="34" charset="-128"/>
            </a:endParaRPr>
          </a:p>
          <a:p>
            <a:pPr marL="0" indent="0">
              <a:buNone/>
            </a:pPr>
            <a:r>
              <a:rPr lang="ja-JP" altLang="en-US">
                <a:solidFill>
                  <a:schemeClr val="bg1"/>
                </a:solidFill>
                <a:latin typeface="Hiragino Kaku Gothic ProN W3" panose="020B0300000000000000" pitchFamily="34" charset="-128"/>
                <a:ea typeface="Hiragino Kaku Gothic ProN W3" panose="020B0300000000000000" pitchFamily="34" charset="-128"/>
              </a:rPr>
              <a:t>巨大な式は飲み込みやすい</a:t>
            </a:r>
            <a:r>
              <a:rPr lang="en-US" altLang="ja-JP" dirty="0">
                <a:solidFill>
                  <a:schemeClr val="bg1"/>
                </a:solidFill>
                <a:latin typeface="Hiragino Kaku Gothic ProN W3" panose="020B0300000000000000" pitchFamily="34" charset="-128"/>
                <a:ea typeface="Hiragino Kaku Gothic ProN W3" panose="020B0300000000000000" pitchFamily="34" charset="-128"/>
              </a:rPr>
              <a:t>(</a:t>
            </a:r>
            <a:r>
              <a:rPr lang="ja-JP" altLang="en-US">
                <a:solidFill>
                  <a:schemeClr val="bg1"/>
                </a:solidFill>
                <a:latin typeface="Hiragino Kaku Gothic ProN W3" panose="020B0300000000000000" pitchFamily="34" charset="-128"/>
                <a:ea typeface="Hiragino Kaku Gothic ProN W3" panose="020B0300000000000000" pitchFamily="34" charset="-128"/>
              </a:rPr>
              <a:t>理解しやすい</a:t>
            </a:r>
            <a:r>
              <a:rPr lang="en-US" altLang="ja-JP" dirty="0">
                <a:solidFill>
                  <a:schemeClr val="bg1"/>
                </a:solidFill>
                <a:latin typeface="Hiragino Kaku Gothic ProN W3" panose="020B0300000000000000" pitchFamily="34" charset="-128"/>
                <a:ea typeface="Hiragino Kaku Gothic ProN W3" panose="020B0300000000000000" pitchFamily="34" charset="-128"/>
              </a:rPr>
              <a:t>)</a:t>
            </a:r>
            <a:r>
              <a:rPr lang="ja-JP" altLang="en-US">
                <a:solidFill>
                  <a:schemeClr val="bg1"/>
                </a:solidFill>
                <a:latin typeface="Hiragino Kaku Gothic ProN W3" panose="020B0300000000000000" pitchFamily="34" charset="-128"/>
                <a:ea typeface="Hiragino Kaku Gothic ProN W3" panose="020B0300000000000000" pitchFamily="34" charset="-128"/>
              </a:rPr>
              <a:t>大きさに分割する。</a:t>
            </a:r>
            <a:endParaRPr lang="en-US" altLang="ja-JP" dirty="0">
              <a:solidFill>
                <a:schemeClr val="bg1"/>
              </a:solidFill>
              <a:latin typeface="Hiragino Kaku Gothic ProN W3" panose="020B0300000000000000" pitchFamily="34" charset="-128"/>
              <a:ea typeface="Hiragino Kaku Gothic ProN W3" panose="020B0300000000000000" pitchFamily="34" charset="-128"/>
            </a:endParaRPr>
          </a:p>
          <a:p>
            <a:pPr marL="0" indent="0">
              <a:buNone/>
            </a:pPr>
            <a:r>
              <a:rPr lang="ja-JP" altLang="en-US">
                <a:solidFill>
                  <a:schemeClr val="bg1"/>
                </a:solidFill>
                <a:latin typeface="Hiragino Kaku Gothic ProN W3" panose="020B0300000000000000" pitchFamily="34" charset="-128"/>
                <a:ea typeface="Hiragino Kaku Gothic ProN W3" panose="020B0300000000000000" pitchFamily="34" charset="-128"/>
              </a:rPr>
              <a:t>頭がいいコードに気をつける。あとで他の人がコードを読むとき</a:t>
            </a:r>
            <a:endParaRPr lang="en-US" altLang="ja-JP" dirty="0">
              <a:solidFill>
                <a:schemeClr val="bg1"/>
              </a:solidFill>
              <a:latin typeface="Hiragino Kaku Gothic ProN W3" panose="020B0300000000000000" pitchFamily="34" charset="-128"/>
              <a:ea typeface="Hiragino Kaku Gothic ProN W3" panose="020B0300000000000000" pitchFamily="34" charset="-128"/>
            </a:endParaRPr>
          </a:p>
          <a:p>
            <a:pPr marL="0" indent="0">
              <a:buNone/>
            </a:pPr>
            <a:r>
              <a:rPr lang="ja-JP" altLang="en-US">
                <a:solidFill>
                  <a:schemeClr val="bg1"/>
                </a:solidFill>
                <a:latin typeface="Hiragino Kaku Gothic ProN W3" panose="020B0300000000000000" pitchFamily="34" charset="-128"/>
                <a:ea typeface="Hiragino Kaku Gothic ProN W3" panose="020B0300000000000000" pitchFamily="34" charset="-128"/>
              </a:rPr>
              <a:t>にわかりにくくなるから。具体的には以下の二点を意識すると</a:t>
            </a:r>
            <a:endParaRPr lang="en-US" altLang="ja-JP" dirty="0">
              <a:solidFill>
                <a:schemeClr val="bg1"/>
              </a:solidFill>
              <a:latin typeface="Hiragino Kaku Gothic ProN W3" panose="020B0300000000000000" pitchFamily="34" charset="-128"/>
              <a:ea typeface="Hiragino Kaku Gothic ProN W3" panose="020B0300000000000000" pitchFamily="34" charset="-128"/>
            </a:endParaRPr>
          </a:p>
          <a:p>
            <a:pPr marL="0" indent="0">
              <a:buNone/>
            </a:pPr>
            <a:r>
              <a:rPr lang="ja-JP" altLang="en-US">
                <a:solidFill>
                  <a:schemeClr val="bg1"/>
                </a:solidFill>
                <a:latin typeface="Hiragino Kaku Gothic ProN W3" panose="020B0300000000000000" pitchFamily="34" charset="-128"/>
                <a:ea typeface="Hiragino Kaku Gothic ProN W3" panose="020B0300000000000000" pitchFamily="34" charset="-128"/>
              </a:rPr>
              <a:t>良い。</a:t>
            </a:r>
            <a:endParaRPr lang="en-US" altLang="ja-JP" dirty="0">
              <a:solidFill>
                <a:schemeClr val="bg1"/>
              </a:solidFill>
              <a:latin typeface="Hiragino Kaku Gothic ProN W3" panose="020B0300000000000000" pitchFamily="34" charset="-128"/>
              <a:ea typeface="Hiragino Kaku Gothic ProN W3" panose="020B0300000000000000" pitchFamily="34" charset="-128"/>
            </a:endParaRPr>
          </a:p>
          <a:p>
            <a:pPr marL="0" indent="0">
              <a:buNone/>
            </a:pPr>
            <a:endParaRPr lang="en-US" altLang="ja-JP" dirty="0">
              <a:solidFill>
                <a:schemeClr val="bg1"/>
              </a:solidFill>
              <a:latin typeface="Hiragino Kaku Gothic ProN W3" panose="020B0300000000000000" pitchFamily="34" charset="-128"/>
              <a:ea typeface="Hiragino Kaku Gothic ProN W3" panose="020B0300000000000000" pitchFamily="34" charset="-128"/>
            </a:endParaRPr>
          </a:p>
          <a:p>
            <a:pPr marL="0" indent="0">
              <a:buNone/>
            </a:pPr>
            <a:endParaRPr kumimoji="1" lang="en-US" altLang="ja-JP" dirty="0"/>
          </a:p>
          <a:p>
            <a:endParaRPr kumimoji="1" lang="ja-JP" altLang="en-US"/>
          </a:p>
        </p:txBody>
      </p:sp>
      <p:sp>
        <p:nvSpPr>
          <p:cNvPr id="6" name="スライド番号プレースホルダー 5">
            <a:extLst>
              <a:ext uri="{FF2B5EF4-FFF2-40B4-BE49-F238E27FC236}">
                <a16:creationId xmlns:a16="http://schemas.microsoft.com/office/drawing/2014/main" id="{DA8DDB3B-203D-9547-B607-538ED15BD8A0}"/>
              </a:ext>
            </a:extLst>
          </p:cNvPr>
          <p:cNvSpPr>
            <a:spLocks noGrp="1"/>
          </p:cNvSpPr>
          <p:nvPr>
            <p:ph type="sldNum" sz="quarter" idx="12"/>
          </p:nvPr>
        </p:nvSpPr>
        <p:spPr>
          <a:xfrm>
            <a:off x="9412460" y="6388100"/>
            <a:ext cx="2743200" cy="365125"/>
          </a:xfrm>
        </p:spPr>
        <p:txBody>
          <a:bodyPr/>
          <a:lstStyle/>
          <a:p>
            <a:fld id="{D9A9A7EA-DB80-544C-9783-7EC56B33C717}" type="slidenum">
              <a:rPr lang="ja-JP" altLang="en-US" smtClean="0"/>
              <a:pPr/>
              <a:t>18</a:t>
            </a:fld>
            <a:endParaRPr lang="ja-JP" altLang="en-US"/>
          </a:p>
        </p:txBody>
      </p:sp>
      <p:sp>
        <p:nvSpPr>
          <p:cNvPr id="7" name="テキスト ボックス 6">
            <a:extLst>
              <a:ext uri="{FF2B5EF4-FFF2-40B4-BE49-F238E27FC236}">
                <a16:creationId xmlns:a16="http://schemas.microsoft.com/office/drawing/2014/main" id="{1E8BD93B-994A-6F43-ABA4-CB6E6889C6D6}"/>
              </a:ext>
            </a:extLst>
          </p:cNvPr>
          <p:cNvSpPr txBox="1"/>
          <p:nvPr/>
        </p:nvSpPr>
        <p:spPr>
          <a:xfrm>
            <a:off x="838200" y="6383893"/>
            <a:ext cx="3435556" cy="369332"/>
          </a:xfrm>
          <a:prstGeom prst="rect">
            <a:avLst/>
          </a:prstGeom>
          <a:noFill/>
        </p:spPr>
        <p:txBody>
          <a:bodyPr wrap="none" rtlCol="0">
            <a:spAutoFit/>
          </a:bodyPr>
          <a:lstStyle/>
          <a:p>
            <a:r>
              <a:rPr lang="en-US" altLang="ja-JP" b="1" dirty="0">
                <a:solidFill>
                  <a:schemeClr val="bg1"/>
                </a:solidFill>
                <a:latin typeface="Hiragino Kaku Gothic Pro W3" panose="020B0300000000000000" pitchFamily="34" charset="-128"/>
                <a:ea typeface="Hiragino Kaku Gothic Pro W3" panose="020B0300000000000000" pitchFamily="34" charset="-128"/>
              </a:rPr>
              <a:t>8</a:t>
            </a:r>
            <a:r>
              <a:rPr lang="ja-JP" altLang="en-US" b="1">
                <a:solidFill>
                  <a:schemeClr val="bg1"/>
                </a:solidFill>
                <a:latin typeface="Hiragino Kaku Gothic Pro W3" panose="020B0300000000000000" pitchFamily="34" charset="-128"/>
                <a:ea typeface="Hiragino Kaku Gothic Pro W3" panose="020B0300000000000000" pitchFamily="34" charset="-128"/>
              </a:rPr>
              <a:t>章</a:t>
            </a:r>
            <a:r>
              <a:rPr lang="en-US" altLang="ja-JP" b="1" dirty="0">
                <a:solidFill>
                  <a:schemeClr val="bg1"/>
                </a:solidFill>
                <a:latin typeface="Hiragino Kaku Gothic Pro W3" panose="020B0300000000000000" pitchFamily="34" charset="-128"/>
                <a:ea typeface="Hiragino Kaku Gothic Pro W3" panose="020B0300000000000000" pitchFamily="34" charset="-128"/>
              </a:rPr>
              <a:t>: </a:t>
            </a:r>
            <a:r>
              <a:rPr lang="ja-JP" altLang="en-US" b="1">
                <a:solidFill>
                  <a:schemeClr val="bg1"/>
                </a:solidFill>
                <a:latin typeface="Hiragino Kaku Gothic Pro W3" panose="020B0300000000000000" pitchFamily="34" charset="-128"/>
                <a:ea typeface="Hiragino Kaku Gothic Pro W3" panose="020B0300000000000000" pitchFamily="34" charset="-128"/>
              </a:rPr>
              <a:t>巨大な式を分割する</a:t>
            </a:r>
            <a:r>
              <a:rPr lang="en-US" altLang="ja-JP" b="1" dirty="0">
                <a:solidFill>
                  <a:schemeClr val="bg1"/>
                </a:solidFill>
                <a:latin typeface="Hiragino Kaku Gothic Pro W3" panose="020B0300000000000000" pitchFamily="34" charset="-128"/>
                <a:ea typeface="Hiragino Kaku Gothic Pro W3" panose="020B0300000000000000" pitchFamily="34" charset="-128"/>
              </a:rPr>
              <a:t>(1/3)</a:t>
            </a:r>
            <a:endParaRPr kumimoji="1" lang="ja-JP" altLang="en-US" b="1">
              <a:solidFill>
                <a:schemeClr val="bg1"/>
              </a:solidFill>
            </a:endParaRPr>
          </a:p>
        </p:txBody>
      </p:sp>
      <p:sp>
        <p:nvSpPr>
          <p:cNvPr id="9" name="テキスト ボックス 8">
            <a:extLst>
              <a:ext uri="{FF2B5EF4-FFF2-40B4-BE49-F238E27FC236}">
                <a16:creationId xmlns:a16="http://schemas.microsoft.com/office/drawing/2014/main" id="{65357756-88B6-1441-A31D-6E4B6A3BE5C0}"/>
              </a:ext>
            </a:extLst>
          </p:cNvPr>
          <p:cNvSpPr txBox="1"/>
          <p:nvPr/>
        </p:nvSpPr>
        <p:spPr>
          <a:xfrm>
            <a:off x="838200" y="4313571"/>
            <a:ext cx="10515600" cy="954107"/>
          </a:xfrm>
          <a:prstGeom prst="rect">
            <a:avLst/>
          </a:prstGeom>
          <a:noFill/>
          <a:ln>
            <a:solidFill>
              <a:schemeClr val="bg1"/>
            </a:solidFill>
          </a:ln>
        </p:spPr>
        <p:txBody>
          <a:bodyPr wrap="square" rtlCol="0" anchor="ctr">
            <a:spAutoFit/>
          </a:bodyPr>
          <a:lstStyle/>
          <a:p>
            <a:r>
              <a:rPr lang="ja-JP" altLang="en-US" sz="2800">
                <a:solidFill>
                  <a:schemeClr val="bg1"/>
                </a:solidFill>
                <a:latin typeface="Hiragino Kaku Gothic ProN W3" panose="020B0300000000000000" pitchFamily="34" charset="-128"/>
                <a:ea typeface="Hiragino Kaku Gothic ProN W3" panose="020B0300000000000000" pitchFamily="34" charset="-128"/>
              </a:rPr>
              <a:t>・説明変数・要約変数を用いると良い</a:t>
            </a:r>
            <a:endParaRPr lang="en-US" altLang="ja-JP" sz="2800" dirty="0">
              <a:solidFill>
                <a:schemeClr val="bg1"/>
              </a:solidFill>
              <a:latin typeface="Hiragino Kaku Gothic ProN W3" panose="020B0300000000000000" pitchFamily="34" charset="-128"/>
              <a:ea typeface="Hiragino Kaku Gothic ProN W3" panose="020B0300000000000000" pitchFamily="34" charset="-128"/>
            </a:endParaRPr>
          </a:p>
          <a:p>
            <a:r>
              <a:rPr lang="ja-JP" altLang="en-US" sz="2800">
                <a:solidFill>
                  <a:schemeClr val="bg1"/>
                </a:solidFill>
                <a:latin typeface="Hiragino Kaku Gothic ProN W3" panose="020B0300000000000000" pitchFamily="34" charset="-128"/>
                <a:ea typeface="Hiragino Kaku Gothic ProN W3" panose="020B0300000000000000" pitchFamily="34" charset="-128"/>
              </a:rPr>
              <a:t>・短絡評価の悪用をしない</a:t>
            </a:r>
            <a:endParaRPr lang="en-US" altLang="ja-JP" sz="2800" dirty="0">
              <a:solidFill>
                <a:schemeClr val="bg1"/>
              </a:solidFill>
              <a:latin typeface="Hiragino Kaku Gothic ProN W3" panose="020B0300000000000000" pitchFamily="34" charset="-128"/>
              <a:ea typeface="Hiragino Kaku Gothic ProN W3" panose="020B0300000000000000" pitchFamily="34" charset="-128"/>
            </a:endParaRPr>
          </a:p>
        </p:txBody>
      </p:sp>
    </p:spTree>
    <p:extLst>
      <p:ext uri="{BB962C8B-B14F-4D97-AF65-F5344CB8AC3E}">
        <p14:creationId xmlns:p14="http://schemas.microsoft.com/office/powerpoint/2010/main" val="792451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A9C6CF-FF22-9645-82C4-5FDF128AD74E}"/>
              </a:ext>
            </a:extLst>
          </p:cNvPr>
          <p:cNvSpPr>
            <a:spLocks noGrp="1"/>
          </p:cNvSpPr>
          <p:nvPr>
            <p:ph type="title"/>
          </p:nvPr>
        </p:nvSpPr>
        <p:spPr>
          <a:xfrm>
            <a:off x="838200" y="111906"/>
            <a:ext cx="10515600" cy="1325563"/>
          </a:xfrm>
        </p:spPr>
        <p:txBody>
          <a:bodyPr>
            <a:normAutofit/>
          </a:bodyPr>
          <a:lstStyle/>
          <a:p>
            <a:r>
              <a:rPr lang="en-US" altLang="ja-JP" sz="4800" dirty="0">
                <a:latin typeface="Hiragino Kaku Gothic Pro W3" panose="020B0300000000000000" pitchFamily="34" charset="-128"/>
                <a:ea typeface="Hiragino Kaku Gothic Pro W3" panose="020B0300000000000000" pitchFamily="34" charset="-128"/>
              </a:rPr>
              <a:t>1</a:t>
            </a:r>
            <a:r>
              <a:rPr lang="ja-JP" altLang="en-US" sz="4800">
                <a:latin typeface="Hiragino Kaku Gothic Pro W3" panose="020B0300000000000000" pitchFamily="34" charset="-128"/>
                <a:ea typeface="Hiragino Kaku Gothic Pro W3" panose="020B0300000000000000" pitchFamily="34" charset="-128"/>
              </a:rPr>
              <a:t>章</a:t>
            </a:r>
            <a:r>
              <a:rPr lang="en-US" altLang="ja-JP" sz="4800" dirty="0">
                <a:latin typeface="Hiragino Kaku Gothic Pro W3" panose="020B0300000000000000" pitchFamily="34" charset="-128"/>
                <a:ea typeface="Hiragino Kaku Gothic Pro W3" panose="020B0300000000000000" pitchFamily="34" charset="-128"/>
              </a:rPr>
              <a:t>: </a:t>
            </a:r>
            <a:r>
              <a:rPr lang="ja-JP" altLang="en-US" sz="4800">
                <a:latin typeface="Hiragino Kaku Gothic ProN W3" panose="020B0300000000000000" pitchFamily="34" charset="-128"/>
                <a:ea typeface="Hiragino Kaku Gothic ProN W3" panose="020B0300000000000000" pitchFamily="34" charset="-128"/>
              </a:rPr>
              <a:t>リーダブルコードの目的</a:t>
            </a:r>
            <a:endParaRPr kumimoji="1" lang="ja-JP" altLang="en-US" sz="4800">
              <a:latin typeface="Hiragino Kaku Gothic ProN W3" panose="020B0300000000000000" pitchFamily="34" charset="-128"/>
              <a:ea typeface="Hiragino Kaku Gothic ProN W3" panose="020B0300000000000000" pitchFamily="34" charset="-128"/>
            </a:endParaRPr>
          </a:p>
        </p:txBody>
      </p:sp>
      <p:sp>
        <p:nvSpPr>
          <p:cNvPr id="3" name="コンテンツ プレースホルダー 2">
            <a:extLst>
              <a:ext uri="{FF2B5EF4-FFF2-40B4-BE49-F238E27FC236}">
                <a16:creationId xmlns:a16="http://schemas.microsoft.com/office/drawing/2014/main" id="{C485A78A-C37D-284C-8E61-036649CF1083}"/>
              </a:ext>
            </a:extLst>
          </p:cNvPr>
          <p:cNvSpPr>
            <a:spLocks noGrp="1"/>
          </p:cNvSpPr>
          <p:nvPr>
            <p:ph idx="1"/>
          </p:nvPr>
        </p:nvSpPr>
        <p:spPr>
          <a:xfrm>
            <a:off x="838200" y="1695531"/>
            <a:ext cx="10515600" cy="4073843"/>
          </a:xfrm>
        </p:spPr>
        <p:txBody>
          <a:bodyPr>
            <a:normAutofit/>
          </a:bodyPr>
          <a:lstStyle/>
          <a:p>
            <a:pPr marL="0" indent="0">
              <a:buNone/>
            </a:pPr>
            <a:r>
              <a:rPr lang="ja-JP" altLang="en-US" b="1">
                <a:solidFill>
                  <a:srgbClr val="C00000"/>
                </a:solidFill>
                <a:latin typeface="Hiragino Kaku Gothic ProN W6" panose="020B0300000000000000" pitchFamily="34" charset="-128"/>
                <a:ea typeface="Hiragino Kaku Gothic ProN W6" panose="020B0300000000000000" pitchFamily="34" charset="-128"/>
              </a:rPr>
              <a:t>背景</a:t>
            </a:r>
            <a:endParaRPr lang="en-US" altLang="ja-JP" dirty="0">
              <a:solidFill>
                <a:srgbClr val="C00000"/>
              </a:solidFill>
              <a:latin typeface="Hiragino Kaku Gothic ProN W3" panose="020B0300000000000000" pitchFamily="34" charset="-128"/>
              <a:ea typeface="Hiragino Kaku Gothic ProN W3" panose="020B0300000000000000" pitchFamily="34" charset="-128"/>
            </a:endParaRPr>
          </a:p>
          <a:p>
            <a:pPr marL="0" indent="0">
              <a:buNone/>
            </a:pPr>
            <a:r>
              <a:rPr lang="ja-JP" altLang="en-US">
                <a:solidFill>
                  <a:schemeClr val="bg1"/>
                </a:solidFill>
                <a:latin typeface="Hiragino Kaku Gothic ProN W3" panose="020B0300000000000000" pitchFamily="34" charset="-128"/>
                <a:ea typeface="Hiragino Kaku Gothic ProN W3" panose="020B0300000000000000" pitchFamily="34" charset="-128"/>
              </a:rPr>
              <a:t>・プログラマは既存のコードの読み書きに時間を主に割く</a:t>
            </a:r>
            <a:endParaRPr lang="en-US" altLang="ja-JP" dirty="0">
              <a:solidFill>
                <a:schemeClr val="bg1"/>
              </a:solidFill>
              <a:latin typeface="Hiragino Kaku Gothic ProN W3" panose="020B0300000000000000" pitchFamily="34" charset="-128"/>
              <a:ea typeface="Hiragino Kaku Gothic ProN W3" panose="020B0300000000000000" pitchFamily="34" charset="-128"/>
            </a:endParaRPr>
          </a:p>
          <a:p>
            <a:pPr marL="0" indent="0">
              <a:buNone/>
            </a:pPr>
            <a:r>
              <a:rPr lang="ja-JP" altLang="en-US">
                <a:solidFill>
                  <a:schemeClr val="bg1"/>
                </a:solidFill>
                <a:latin typeface="Hiragino Kaku Gothic ProN W3" panose="020B0300000000000000" pitchFamily="34" charset="-128"/>
                <a:ea typeface="Hiragino Kaku Gothic ProN W3" panose="020B0300000000000000" pitchFamily="34" charset="-128"/>
              </a:rPr>
              <a:t>・ごちゃごちゃしてるプログラムはバグを生みやすい</a:t>
            </a:r>
            <a:endParaRPr lang="en-US" altLang="ja-JP" dirty="0">
              <a:solidFill>
                <a:schemeClr val="bg1"/>
              </a:solidFill>
              <a:latin typeface="Hiragino Kaku Gothic ProN W3" panose="020B0300000000000000" pitchFamily="34" charset="-128"/>
              <a:ea typeface="Hiragino Kaku Gothic ProN W3" panose="020B0300000000000000" pitchFamily="34" charset="-128"/>
            </a:endParaRPr>
          </a:p>
          <a:p>
            <a:pPr marL="0" indent="0">
              <a:buNone/>
            </a:pPr>
            <a:r>
              <a:rPr lang="en-US" altLang="ja-JP" b="1" dirty="0">
                <a:solidFill>
                  <a:schemeClr val="bg1"/>
                </a:solidFill>
                <a:latin typeface="Hiragino Kaku Gothic ProN W3" panose="020B0300000000000000" pitchFamily="34" charset="-128"/>
                <a:ea typeface="Hiragino Kaku Gothic ProN W3" panose="020B0300000000000000" pitchFamily="34" charset="-128"/>
              </a:rPr>
              <a:t> </a:t>
            </a:r>
            <a:r>
              <a:rPr lang="ja-JP" altLang="en-US" b="1">
                <a:solidFill>
                  <a:schemeClr val="bg1"/>
                </a:solidFill>
                <a:latin typeface="Hiragino Kaku Gothic ProN W3" panose="020B0300000000000000" pitchFamily="34" charset="-128"/>
                <a:ea typeface="Hiragino Kaku Gothic ProN W3" panose="020B0300000000000000" pitchFamily="34" charset="-128"/>
              </a:rPr>
              <a:t>→</a:t>
            </a:r>
            <a:r>
              <a:rPr lang="en-US" altLang="ja-JP" b="1" dirty="0">
                <a:solidFill>
                  <a:schemeClr val="bg1"/>
                </a:solidFill>
                <a:latin typeface="Hiragino Kaku Gothic ProN W3" panose="020B0300000000000000" pitchFamily="34" charset="-128"/>
                <a:ea typeface="Hiragino Kaku Gothic ProN W3" panose="020B0300000000000000" pitchFamily="34" charset="-128"/>
              </a:rPr>
              <a:t> </a:t>
            </a:r>
            <a:r>
              <a:rPr lang="ja-JP" altLang="en-US" b="1">
                <a:solidFill>
                  <a:schemeClr val="bg1"/>
                </a:solidFill>
                <a:latin typeface="Hiragino Kaku Gothic ProN W3" panose="020B0300000000000000" pitchFamily="34" charset="-128"/>
                <a:ea typeface="Hiragino Kaku Gothic ProN W3" panose="020B0300000000000000" pitchFamily="34" charset="-128"/>
              </a:rPr>
              <a:t>理解しやすいコードを書くことが重要！</a:t>
            </a:r>
            <a:endParaRPr lang="en-US" altLang="ja-JP" b="1" dirty="0">
              <a:solidFill>
                <a:schemeClr val="bg1"/>
              </a:solidFill>
              <a:latin typeface="Hiragino Kaku Gothic ProN W3" panose="020B0300000000000000" pitchFamily="34" charset="-128"/>
              <a:ea typeface="Hiragino Kaku Gothic ProN W3" panose="020B0300000000000000" pitchFamily="34" charset="-128"/>
            </a:endParaRPr>
          </a:p>
          <a:p>
            <a:pPr marL="0" indent="0">
              <a:buNone/>
            </a:pPr>
            <a:r>
              <a:rPr lang="en-US" altLang="ja-JP" b="1" dirty="0">
                <a:solidFill>
                  <a:srgbClr val="FF0000"/>
                </a:solidFill>
                <a:latin typeface="Hiragino Kaku Gothic ProN W6" panose="020B0300000000000000" pitchFamily="34" charset="-128"/>
                <a:ea typeface="Hiragino Kaku Gothic ProN W6" panose="020B0300000000000000" pitchFamily="34" charset="-128"/>
              </a:rPr>
              <a:t> </a:t>
            </a:r>
          </a:p>
          <a:p>
            <a:pPr marL="0" indent="0">
              <a:buNone/>
            </a:pPr>
            <a:r>
              <a:rPr lang="ja-JP" altLang="en-US" b="1">
                <a:solidFill>
                  <a:srgbClr val="C00000"/>
                </a:solidFill>
                <a:latin typeface="Hiragino Kaku Gothic ProN W6" panose="020B0300000000000000" pitchFamily="34" charset="-128"/>
                <a:ea typeface="Hiragino Kaku Gothic ProN W6" panose="020B0300000000000000" pitchFamily="34" charset="-128"/>
              </a:rPr>
              <a:t>目的</a:t>
            </a:r>
            <a:endParaRPr lang="en-US" altLang="ja-JP" dirty="0">
              <a:solidFill>
                <a:srgbClr val="C00000"/>
              </a:solidFill>
              <a:latin typeface="Hiragino Kaku Gothic ProN W3" panose="020B0300000000000000" pitchFamily="34" charset="-128"/>
              <a:ea typeface="Hiragino Kaku Gothic ProN W3" panose="020B0300000000000000" pitchFamily="34" charset="-128"/>
            </a:endParaRPr>
          </a:p>
          <a:p>
            <a:pPr marL="0" indent="0">
              <a:buNone/>
            </a:pPr>
            <a:r>
              <a:rPr lang="ja-JP" altLang="en-US">
                <a:solidFill>
                  <a:schemeClr val="bg1"/>
                </a:solidFill>
                <a:latin typeface="Hiragino Kaku Gothic ProN W3" panose="020B0300000000000000" pitchFamily="34" charset="-128"/>
                <a:ea typeface="Hiragino Kaku Gothic ProN W3" panose="020B0300000000000000" pitchFamily="34" charset="-128"/>
              </a:rPr>
              <a:t>後から自分</a:t>
            </a:r>
            <a:r>
              <a:rPr lang="en-US" altLang="ja-JP" dirty="0">
                <a:solidFill>
                  <a:schemeClr val="bg1"/>
                </a:solidFill>
                <a:latin typeface="Hiragino Kaku Gothic ProN W3" panose="020B0300000000000000" pitchFamily="34" charset="-128"/>
                <a:ea typeface="Hiragino Kaku Gothic ProN W3" panose="020B0300000000000000" pitchFamily="34" charset="-128"/>
              </a:rPr>
              <a:t>(or </a:t>
            </a:r>
            <a:r>
              <a:rPr lang="ja-JP" altLang="en-US">
                <a:solidFill>
                  <a:schemeClr val="bg1"/>
                </a:solidFill>
                <a:latin typeface="Hiragino Kaku Gothic ProN W3" panose="020B0300000000000000" pitchFamily="34" charset="-128"/>
                <a:ea typeface="Hiragino Kaku Gothic ProN W3" panose="020B0300000000000000" pitchFamily="34" charset="-128"/>
              </a:rPr>
              <a:t>他人</a:t>
            </a:r>
            <a:r>
              <a:rPr lang="en-US" altLang="ja-JP" dirty="0">
                <a:solidFill>
                  <a:schemeClr val="bg1"/>
                </a:solidFill>
                <a:latin typeface="Hiragino Kaku Gothic ProN W3" panose="020B0300000000000000" pitchFamily="34" charset="-128"/>
                <a:ea typeface="Hiragino Kaku Gothic ProN W3" panose="020B0300000000000000" pitchFamily="34" charset="-128"/>
              </a:rPr>
              <a:t>)</a:t>
            </a:r>
            <a:r>
              <a:rPr lang="ja-JP" altLang="en-US">
                <a:solidFill>
                  <a:schemeClr val="bg1"/>
                </a:solidFill>
                <a:latin typeface="Hiragino Kaku Gothic ProN W3" panose="020B0300000000000000" pitchFamily="34" charset="-128"/>
                <a:ea typeface="Hiragino Kaku Gothic ProN W3" panose="020B0300000000000000" pitchFamily="34" charset="-128"/>
              </a:rPr>
              <a:t>が自分が書いたコードを読んで理解する</a:t>
            </a:r>
            <a:endParaRPr lang="en-US" altLang="ja-JP" dirty="0">
              <a:solidFill>
                <a:schemeClr val="bg1"/>
              </a:solidFill>
              <a:latin typeface="Hiragino Kaku Gothic ProN W3" panose="020B0300000000000000" pitchFamily="34" charset="-128"/>
              <a:ea typeface="Hiragino Kaku Gothic ProN W3" panose="020B0300000000000000" pitchFamily="34" charset="-128"/>
            </a:endParaRPr>
          </a:p>
          <a:p>
            <a:pPr marL="0" indent="0">
              <a:buNone/>
            </a:pPr>
            <a:r>
              <a:rPr lang="ja-JP" altLang="en-US">
                <a:solidFill>
                  <a:schemeClr val="bg1"/>
                </a:solidFill>
                <a:latin typeface="Hiragino Kaku Gothic ProN W3" panose="020B0300000000000000" pitchFamily="34" charset="-128"/>
                <a:ea typeface="Hiragino Kaku Gothic ProN W3" panose="020B0300000000000000" pitchFamily="34" charset="-128"/>
              </a:rPr>
              <a:t>時間を最短にする。</a:t>
            </a:r>
            <a:endParaRPr lang="en-US" altLang="ja-JP" sz="1200" dirty="0">
              <a:solidFill>
                <a:schemeClr val="bg1"/>
              </a:solidFill>
            </a:endParaRPr>
          </a:p>
          <a:p>
            <a:pPr marL="0" indent="0">
              <a:buNone/>
            </a:pPr>
            <a:endParaRPr kumimoji="1" lang="en-US" altLang="ja-JP" dirty="0"/>
          </a:p>
          <a:p>
            <a:pPr marL="0" indent="0">
              <a:buNone/>
            </a:pPr>
            <a:endParaRPr lang="en-US" altLang="ja-JP" dirty="0"/>
          </a:p>
          <a:p>
            <a:pPr marL="0" indent="0">
              <a:buNone/>
            </a:pPr>
            <a:endParaRPr kumimoji="1" lang="en-US" altLang="ja-JP" dirty="0"/>
          </a:p>
          <a:p>
            <a:endParaRPr kumimoji="1" lang="ja-JP" altLang="en-US"/>
          </a:p>
        </p:txBody>
      </p:sp>
      <p:sp>
        <p:nvSpPr>
          <p:cNvPr id="6" name="スライド番号プレースホルダー 5">
            <a:extLst>
              <a:ext uri="{FF2B5EF4-FFF2-40B4-BE49-F238E27FC236}">
                <a16:creationId xmlns:a16="http://schemas.microsoft.com/office/drawing/2014/main" id="{DA8DDB3B-203D-9547-B607-538ED15BD8A0}"/>
              </a:ext>
            </a:extLst>
          </p:cNvPr>
          <p:cNvSpPr>
            <a:spLocks noGrp="1"/>
          </p:cNvSpPr>
          <p:nvPr>
            <p:ph type="sldNum" sz="quarter" idx="12"/>
          </p:nvPr>
        </p:nvSpPr>
        <p:spPr/>
        <p:txBody>
          <a:bodyPr/>
          <a:lstStyle/>
          <a:p>
            <a:fld id="{D9A9A7EA-DB80-544C-9783-7EC56B33C717}" type="slidenum">
              <a:rPr lang="ja-JP" altLang="en-US" smtClean="0"/>
              <a:pPr/>
              <a:t>1</a:t>
            </a:fld>
            <a:endParaRPr lang="ja-JP" altLang="en-US"/>
          </a:p>
        </p:txBody>
      </p:sp>
      <p:sp>
        <p:nvSpPr>
          <p:cNvPr id="7" name="テキスト ボックス 6">
            <a:extLst>
              <a:ext uri="{FF2B5EF4-FFF2-40B4-BE49-F238E27FC236}">
                <a16:creationId xmlns:a16="http://schemas.microsoft.com/office/drawing/2014/main" id="{1E8BD93B-994A-6F43-ABA4-CB6E6889C6D6}"/>
              </a:ext>
            </a:extLst>
          </p:cNvPr>
          <p:cNvSpPr txBox="1"/>
          <p:nvPr/>
        </p:nvSpPr>
        <p:spPr>
          <a:xfrm>
            <a:off x="838200" y="6376581"/>
            <a:ext cx="3791423" cy="369332"/>
          </a:xfrm>
          <a:prstGeom prst="rect">
            <a:avLst/>
          </a:prstGeom>
          <a:noFill/>
        </p:spPr>
        <p:txBody>
          <a:bodyPr wrap="none" rtlCol="0">
            <a:spAutoFit/>
          </a:bodyPr>
          <a:lstStyle/>
          <a:p>
            <a:r>
              <a:rPr lang="en-US" altLang="ja-JP" b="1" dirty="0">
                <a:solidFill>
                  <a:schemeClr val="bg1"/>
                </a:solidFill>
              </a:rPr>
              <a:t>1</a:t>
            </a:r>
            <a:r>
              <a:rPr lang="ja-JP" altLang="en-US" b="1">
                <a:solidFill>
                  <a:schemeClr val="bg1"/>
                </a:solidFill>
              </a:rPr>
              <a:t>章</a:t>
            </a:r>
            <a:r>
              <a:rPr lang="en-US" altLang="ja-JP" b="1" dirty="0">
                <a:solidFill>
                  <a:schemeClr val="bg1"/>
                </a:solidFill>
              </a:rPr>
              <a:t>: </a:t>
            </a:r>
            <a:r>
              <a:rPr lang="ja-JP" altLang="en-US" b="1">
                <a:solidFill>
                  <a:schemeClr val="bg1"/>
                </a:solidFill>
              </a:rPr>
              <a:t>リーダブルコードの目的</a:t>
            </a:r>
            <a:r>
              <a:rPr lang="en-US" altLang="ja-JP" b="1" dirty="0">
                <a:solidFill>
                  <a:schemeClr val="bg1"/>
                </a:solidFill>
              </a:rPr>
              <a:t>(1/1)</a:t>
            </a:r>
            <a:endParaRPr kumimoji="1" lang="ja-JP" altLang="en-US" b="1">
              <a:solidFill>
                <a:schemeClr val="bg1"/>
              </a:solidFill>
            </a:endParaRPr>
          </a:p>
        </p:txBody>
      </p:sp>
    </p:spTree>
    <p:extLst>
      <p:ext uri="{BB962C8B-B14F-4D97-AF65-F5344CB8AC3E}">
        <p14:creationId xmlns:p14="http://schemas.microsoft.com/office/powerpoint/2010/main" val="2559463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A9C6CF-FF22-9645-82C4-5FDF128AD74E}"/>
              </a:ext>
            </a:extLst>
          </p:cNvPr>
          <p:cNvSpPr>
            <a:spLocks noGrp="1"/>
          </p:cNvSpPr>
          <p:nvPr>
            <p:ph type="title"/>
          </p:nvPr>
        </p:nvSpPr>
        <p:spPr>
          <a:xfrm>
            <a:off x="838200" y="140041"/>
            <a:ext cx="10515600" cy="1325563"/>
          </a:xfrm>
        </p:spPr>
        <p:txBody>
          <a:bodyPr>
            <a:normAutofit/>
          </a:bodyPr>
          <a:lstStyle/>
          <a:p>
            <a:r>
              <a:rPr lang="ja-JP" altLang="en-US" sz="4800">
                <a:latin typeface="Hiragino Kaku Gothic Pro W3" panose="020B0300000000000000" pitchFamily="34" charset="-128"/>
                <a:ea typeface="Hiragino Kaku Gothic Pro W3" panose="020B0300000000000000" pitchFamily="34" charset="-128"/>
              </a:rPr>
              <a:t>説明変数と要約変数を利用する</a:t>
            </a:r>
            <a:endParaRPr kumimoji="1" lang="ja-JP" altLang="en-US" sz="4800">
              <a:latin typeface="Hiragino Kaku Gothic Pro W3" panose="020B0300000000000000" pitchFamily="34" charset="-128"/>
              <a:ea typeface="Hiragino Kaku Gothic Pro W3" panose="020B0300000000000000" pitchFamily="34" charset="-128"/>
            </a:endParaRPr>
          </a:p>
        </p:txBody>
      </p:sp>
      <p:sp>
        <p:nvSpPr>
          <p:cNvPr id="6" name="スライド番号プレースホルダー 5">
            <a:extLst>
              <a:ext uri="{FF2B5EF4-FFF2-40B4-BE49-F238E27FC236}">
                <a16:creationId xmlns:a16="http://schemas.microsoft.com/office/drawing/2014/main" id="{DA8DDB3B-203D-9547-B607-538ED15BD8A0}"/>
              </a:ext>
            </a:extLst>
          </p:cNvPr>
          <p:cNvSpPr>
            <a:spLocks noGrp="1"/>
          </p:cNvSpPr>
          <p:nvPr>
            <p:ph type="sldNum" sz="quarter" idx="12"/>
          </p:nvPr>
        </p:nvSpPr>
        <p:spPr>
          <a:xfrm>
            <a:off x="9412460" y="6388100"/>
            <a:ext cx="2743200" cy="365125"/>
          </a:xfrm>
        </p:spPr>
        <p:txBody>
          <a:bodyPr/>
          <a:lstStyle/>
          <a:p>
            <a:fld id="{D9A9A7EA-DB80-544C-9783-7EC56B33C717}" type="slidenum">
              <a:rPr lang="ja-JP" altLang="en-US" smtClean="0"/>
              <a:pPr/>
              <a:t>19</a:t>
            </a:fld>
            <a:endParaRPr lang="ja-JP" altLang="en-US"/>
          </a:p>
        </p:txBody>
      </p:sp>
      <p:sp>
        <p:nvSpPr>
          <p:cNvPr id="7" name="テキスト ボックス 6">
            <a:extLst>
              <a:ext uri="{FF2B5EF4-FFF2-40B4-BE49-F238E27FC236}">
                <a16:creationId xmlns:a16="http://schemas.microsoft.com/office/drawing/2014/main" id="{1E8BD93B-994A-6F43-ABA4-CB6E6889C6D6}"/>
              </a:ext>
            </a:extLst>
          </p:cNvPr>
          <p:cNvSpPr txBox="1"/>
          <p:nvPr/>
        </p:nvSpPr>
        <p:spPr>
          <a:xfrm>
            <a:off x="838200" y="6383893"/>
            <a:ext cx="3435556" cy="369332"/>
          </a:xfrm>
          <a:prstGeom prst="rect">
            <a:avLst/>
          </a:prstGeom>
          <a:noFill/>
        </p:spPr>
        <p:txBody>
          <a:bodyPr wrap="none" rtlCol="0">
            <a:spAutoFit/>
          </a:bodyPr>
          <a:lstStyle/>
          <a:p>
            <a:r>
              <a:rPr lang="en-US" altLang="ja-JP" b="1" dirty="0">
                <a:solidFill>
                  <a:schemeClr val="bg1"/>
                </a:solidFill>
                <a:latin typeface="Hiragino Kaku Gothic Pro W3" panose="020B0300000000000000" pitchFamily="34" charset="-128"/>
                <a:ea typeface="Hiragino Kaku Gothic Pro W3" panose="020B0300000000000000" pitchFamily="34" charset="-128"/>
              </a:rPr>
              <a:t>8</a:t>
            </a:r>
            <a:r>
              <a:rPr lang="ja-JP" altLang="en-US" b="1">
                <a:solidFill>
                  <a:schemeClr val="bg1"/>
                </a:solidFill>
                <a:latin typeface="Hiragino Kaku Gothic Pro W3" panose="020B0300000000000000" pitchFamily="34" charset="-128"/>
                <a:ea typeface="Hiragino Kaku Gothic Pro W3" panose="020B0300000000000000" pitchFamily="34" charset="-128"/>
              </a:rPr>
              <a:t>章</a:t>
            </a:r>
            <a:r>
              <a:rPr lang="en-US" altLang="ja-JP" b="1" dirty="0">
                <a:solidFill>
                  <a:schemeClr val="bg1"/>
                </a:solidFill>
                <a:latin typeface="Hiragino Kaku Gothic Pro W3" panose="020B0300000000000000" pitchFamily="34" charset="-128"/>
                <a:ea typeface="Hiragino Kaku Gothic Pro W3" panose="020B0300000000000000" pitchFamily="34" charset="-128"/>
              </a:rPr>
              <a:t>: </a:t>
            </a:r>
            <a:r>
              <a:rPr lang="ja-JP" altLang="en-US" b="1">
                <a:solidFill>
                  <a:schemeClr val="bg1"/>
                </a:solidFill>
                <a:latin typeface="Hiragino Kaku Gothic Pro W3" panose="020B0300000000000000" pitchFamily="34" charset="-128"/>
                <a:ea typeface="Hiragino Kaku Gothic Pro W3" panose="020B0300000000000000" pitchFamily="34" charset="-128"/>
              </a:rPr>
              <a:t>巨大な式を分割する</a:t>
            </a:r>
            <a:r>
              <a:rPr lang="en-US" altLang="ja-JP" b="1" dirty="0">
                <a:solidFill>
                  <a:schemeClr val="bg1"/>
                </a:solidFill>
                <a:latin typeface="Hiragino Kaku Gothic Pro W3" panose="020B0300000000000000" pitchFamily="34" charset="-128"/>
                <a:ea typeface="Hiragino Kaku Gothic Pro W3" panose="020B0300000000000000" pitchFamily="34" charset="-128"/>
              </a:rPr>
              <a:t>(2/3)</a:t>
            </a:r>
            <a:endParaRPr kumimoji="1" lang="ja-JP" altLang="en-US" b="1">
              <a:solidFill>
                <a:schemeClr val="bg1"/>
              </a:solidFill>
            </a:endParaRPr>
          </a:p>
        </p:txBody>
      </p:sp>
      <p:pic>
        <p:nvPicPr>
          <p:cNvPr id="4" name="図 3">
            <a:extLst>
              <a:ext uri="{FF2B5EF4-FFF2-40B4-BE49-F238E27FC236}">
                <a16:creationId xmlns:a16="http://schemas.microsoft.com/office/drawing/2014/main" id="{2BC4EFA7-576E-7740-80A0-5F115BF22D30}"/>
              </a:ext>
            </a:extLst>
          </p:cNvPr>
          <p:cNvPicPr>
            <a:picLocks noChangeAspect="1"/>
          </p:cNvPicPr>
          <p:nvPr/>
        </p:nvPicPr>
        <p:blipFill rotWithShape="1">
          <a:blip r:embed="rId3"/>
          <a:srcRect l="2083" t="8821" r="74145" b="77655"/>
          <a:stretch/>
        </p:blipFill>
        <p:spPr>
          <a:xfrm>
            <a:off x="838201" y="2067950"/>
            <a:ext cx="5142926" cy="1828801"/>
          </a:xfrm>
          <a:prstGeom prst="rect">
            <a:avLst/>
          </a:prstGeom>
          <a:ln>
            <a:solidFill>
              <a:schemeClr val="bg1"/>
            </a:solidFill>
          </a:ln>
        </p:spPr>
      </p:pic>
      <p:pic>
        <p:nvPicPr>
          <p:cNvPr id="8" name="図 7">
            <a:extLst>
              <a:ext uri="{FF2B5EF4-FFF2-40B4-BE49-F238E27FC236}">
                <a16:creationId xmlns:a16="http://schemas.microsoft.com/office/drawing/2014/main" id="{940B79BB-9DA7-F347-9AD1-92EC72666169}"/>
              </a:ext>
            </a:extLst>
          </p:cNvPr>
          <p:cNvPicPr>
            <a:picLocks noChangeAspect="1"/>
          </p:cNvPicPr>
          <p:nvPr/>
        </p:nvPicPr>
        <p:blipFill rotWithShape="1">
          <a:blip r:embed="rId4"/>
          <a:srcRect l="2084" t="8821" r="56653" b="73539"/>
          <a:stretch/>
        </p:blipFill>
        <p:spPr>
          <a:xfrm>
            <a:off x="6278880" y="2067950"/>
            <a:ext cx="5686162" cy="1674056"/>
          </a:xfrm>
          <a:prstGeom prst="rect">
            <a:avLst/>
          </a:prstGeom>
          <a:ln>
            <a:solidFill>
              <a:schemeClr val="bg1"/>
            </a:solidFill>
          </a:ln>
        </p:spPr>
      </p:pic>
    </p:spTree>
    <p:extLst>
      <p:ext uri="{BB962C8B-B14F-4D97-AF65-F5344CB8AC3E}">
        <p14:creationId xmlns:p14="http://schemas.microsoft.com/office/powerpoint/2010/main" val="3323998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A9C6CF-FF22-9645-82C4-5FDF128AD74E}"/>
              </a:ext>
            </a:extLst>
          </p:cNvPr>
          <p:cNvSpPr>
            <a:spLocks noGrp="1"/>
          </p:cNvSpPr>
          <p:nvPr>
            <p:ph type="title"/>
          </p:nvPr>
        </p:nvSpPr>
        <p:spPr>
          <a:xfrm>
            <a:off x="838200" y="140041"/>
            <a:ext cx="10515600" cy="1325563"/>
          </a:xfrm>
        </p:spPr>
        <p:txBody>
          <a:bodyPr>
            <a:normAutofit/>
          </a:bodyPr>
          <a:lstStyle/>
          <a:p>
            <a:r>
              <a:rPr kumimoji="1" lang="ja-JP" altLang="en-US" sz="4800">
                <a:latin typeface="Hiragino Kaku Gothic Pro W3" panose="020B0300000000000000" pitchFamily="34" charset="-128"/>
                <a:ea typeface="Hiragino Kaku Gothic Pro W3" panose="020B0300000000000000" pitchFamily="34" charset="-128"/>
              </a:rPr>
              <a:t>短絡評価の悪用をしない</a:t>
            </a:r>
          </a:p>
        </p:txBody>
      </p:sp>
      <p:sp>
        <p:nvSpPr>
          <p:cNvPr id="6" name="スライド番号プレースホルダー 5">
            <a:extLst>
              <a:ext uri="{FF2B5EF4-FFF2-40B4-BE49-F238E27FC236}">
                <a16:creationId xmlns:a16="http://schemas.microsoft.com/office/drawing/2014/main" id="{DA8DDB3B-203D-9547-B607-538ED15BD8A0}"/>
              </a:ext>
            </a:extLst>
          </p:cNvPr>
          <p:cNvSpPr>
            <a:spLocks noGrp="1"/>
          </p:cNvSpPr>
          <p:nvPr>
            <p:ph type="sldNum" sz="quarter" idx="12"/>
          </p:nvPr>
        </p:nvSpPr>
        <p:spPr>
          <a:xfrm>
            <a:off x="9412460" y="6388100"/>
            <a:ext cx="2743200" cy="365125"/>
          </a:xfrm>
        </p:spPr>
        <p:txBody>
          <a:bodyPr/>
          <a:lstStyle/>
          <a:p>
            <a:fld id="{D9A9A7EA-DB80-544C-9783-7EC56B33C717}" type="slidenum">
              <a:rPr lang="ja-JP" altLang="en-US" smtClean="0"/>
              <a:pPr/>
              <a:t>20</a:t>
            </a:fld>
            <a:endParaRPr lang="ja-JP" altLang="en-US"/>
          </a:p>
        </p:txBody>
      </p:sp>
      <p:sp>
        <p:nvSpPr>
          <p:cNvPr id="7" name="テキスト ボックス 6">
            <a:extLst>
              <a:ext uri="{FF2B5EF4-FFF2-40B4-BE49-F238E27FC236}">
                <a16:creationId xmlns:a16="http://schemas.microsoft.com/office/drawing/2014/main" id="{1E8BD93B-994A-6F43-ABA4-CB6E6889C6D6}"/>
              </a:ext>
            </a:extLst>
          </p:cNvPr>
          <p:cNvSpPr txBox="1"/>
          <p:nvPr/>
        </p:nvSpPr>
        <p:spPr>
          <a:xfrm>
            <a:off x="838200" y="6383893"/>
            <a:ext cx="3435556" cy="369332"/>
          </a:xfrm>
          <a:prstGeom prst="rect">
            <a:avLst/>
          </a:prstGeom>
          <a:noFill/>
        </p:spPr>
        <p:txBody>
          <a:bodyPr wrap="none" rtlCol="0">
            <a:spAutoFit/>
          </a:bodyPr>
          <a:lstStyle/>
          <a:p>
            <a:r>
              <a:rPr lang="en-US" altLang="ja-JP" b="1" dirty="0">
                <a:solidFill>
                  <a:schemeClr val="bg1"/>
                </a:solidFill>
                <a:latin typeface="Hiragino Kaku Gothic Pro W3" panose="020B0300000000000000" pitchFamily="34" charset="-128"/>
                <a:ea typeface="Hiragino Kaku Gothic Pro W3" panose="020B0300000000000000" pitchFamily="34" charset="-128"/>
              </a:rPr>
              <a:t>8</a:t>
            </a:r>
            <a:r>
              <a:rPr lang="ja-JP" altLang="en-US" b="1">
                <a:solidFill>
                  <a:schemeClr val="bg1"/>
                </a:solidFill>
                <a:latin typeface="Hiragino Kaku Gothic Pro W3" panose="020B0300000000000000" pitchFamily="34" charset="-128"/>
                <a:ea typeface="Hiragino Kaku Gothic Pro W3" panose="020B0300000000000000" pitchFamily="34" charset="-128"/>
              </a:rPr>
              <a:t>章</a:t>
            </a:r>
            <a:r>
              <a:rPr lang="en-US" altLang="ja-JP" b="1" dirty="0">
                <a:solidFill>
                  <a:schemeClr val="bg1"/>
                </a:solidFill>
                <a:latin typeface="Hiragino Kaku Gothic Pro W3" panose="020B0300000000000000" pitchFamily="34" charset="-128"/>
                <a:ea typeface="Hiragino Kaku Gothic Pro W3" panose="020B0300000000000000" pitchFamily="34" charset="-128"/>
              </a:rPr>
              <a:t>: </a:t>
            </a:r>
            <a:r>
              <a:rPr lang="ja-JP" altLang="en-US" b="1">
                <a:solidFill>
                  <a:schemeClr val="bg1"/>
                </a:solidFill>
                <a:latin typeface="Hiragino Kaku Gothic Pro W3" panose="020B0300000000000000" pitchFamily="34" charset="-128"/>
                <a:ea typeface="Hiragino Kaku Gothic Pro W3" panose="020B0300000000000000" pitchFamily="34" charset="-128"/>
              </a:rPr>
              <a:t>巨大な式を分割する</a:t>
            </a:r>
            <a:r>
              <a:rPr lang="en-US" altLang="ja-JP" b="1" dirty="0">
                <a:solidFill>
                  <a:schemeClr val="bg1"/>
                </a:solidFill>
                <a:latin typeface="Hiragino Kaku Gothic Pro W3" panose="020B0300000000000000" pitchFamily="34" charset="-128"/>
                <a:ea typeface="Hiragino Kaku Gothic Pro W3" panose="020B0300000000000000" pitchFamily="34" charset="-128"/>
              </a:rPr>
              <a:t>(3/3)</a:t>
            </a:r>
            <a:endParaRPr kumimoji="1" lang="ja-JP" altLang="en-US" b="1">
              <a:solidFill>
                <a:schemeClr val="bg1"/>
              </a:solidFill>
            </a:endParaRPr>
          </a:p>
        </p:txBody>
      </p:sp>
      <p:pic>
        <p:nvPicPr>
          <p:cNvPr id="4" name="図 3">
            <a:extLst>
              <a:ext uri="{FF2B5EF4-FFF2-40B4-BE49-F238E27FC236}">
                <a16:creationId xmlns:a16="http://schemas.microsoft.com/office/drawing/2014/main" id="{F2CADB69-FDE9-D14C-9979-A38C70D78341}"/>
              </a:ext>
            </a:extLst>
          </p:cNvPr>
          <p:cNvPicPr>
            <a:picLocks noChangeAspect="1"/>
          </p:cNvPicPr>
          <p:nvPr/>
        </p:nvPicPr>
        <p:blipFill rotWithShape="1">
          <a:blip r:embed="rId3"/>
          <a:srcRect l="2083" t="9026" r="62607" b="77784"/>
          <a:stretch/>
        </p:blipFill>
        <p:spPr>
          <a:xfrm>
            <a:off x="838200" y="2278965"/>
            <a:ext cx="10483871" cy="2447779"/>
          </a:xfrm>
          <a:prstGeom prst="rect">
            <a:avLst/>
          </a:prstGeom>
          <a:ln>
            <a:solidFill>
              <a:schemeClr val="bg1"/>
            </a:solidFill>
          </a:ln>
        </p:spPr>
      </p:pic>
    </p:spTree>
    <p:extLst>
      <p:ext uri="{BB962C8B-B14F-4D97-AF65-F5344CB8AC3E}">
        <p14:creationId xmlns:p14="http://schemas.microsoft.com/office/powerpoint/2010/main" val="3454097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A9C6CF-FF22-9645-82C4-5FDF128AD74E}"/>
              </a:ext>
            </a:extLst>
          </p:cNvPr>
          <p:cNvSpPr>
            <a:spLocks noGrp="1"/>
          </p:cNvSpPr>
          <p:nvPr>
            <p:ph type="title"/>
          </p:nvPr>
        </p:nvSpPr>
        <p:spPr>
          <a:xfrm>
            <a:off x="838200" y="140041"/>
            <a:ext cx="10515600" cy="1325563"/>
          </a:xfrm>
        </p:spPr>
        <p:txBody>
          <a:bodyPr>
            <a:normAutofit/>
          </a:bodyPr>
          <a:lstStyle/>
          <a:p>
            <a:r>
              <a:rPr lang="en-US" altLang="ja-JP" sz="4800" dirty="0">
                <a:latin typeface="Hiragino Kaku Gothic Pro W3" panose="020B0300000000000000" pitchFamily="34" charset="-128"/>
                <a:ea typeface="Hiragino Kaku Gothic Pro W3" panose="020B0300000000000000" pitchFamily="34" charset="-128"/>
              </a:rPr>
              <a:t>10</a:t>
            </a:r>
            <a:r>
              <a:rPr lang="ja-JP" altLang="en-US" sz="4800">
                <a:latin typeface="Hiragino Kaku Gothic Pro W3" panose="020B0300000000000000" pitchFamily="34" charset="-128"/>
                <a:ea typeface="Hiragino Kaku Gothic Pro W3" panose="020B0300000000000000" pitchFamily="34" charset="-128"/>
              </a:rPr>
              <a:t>章</a:t>
            </a:r>
            <a:r>
              <a:rPr lang="en-US" altLang="ja-JP" sz="4800" dirty="0">
                <a:latin typeface="Hiragino Kaku Gothic Pro W3" panose="020B0300000000000000" pitchFamily="34" charset="-128"/>
                <a:ea typeface="Hiragino Kaku Gothic Pro W3" panose="020B0300000000000000" pitchFamily="34" charset="-128"/>
              </a:rPr>
              <a:t>: </a:t>
            </a:r>
            <a:r>
              <a:rPr lang="ja-JP" altLang="en-US" sz="4800">
                <a:latin typeface="Hiragino Kaku Gothic Pro W3" panose="020B0300000000000000" pitchFamily="34" charset="-128"/>
                <a:ea typeface="Hiragino Kaku Gothic Pro W3" panose="020B0300000000000000" pitchFamily="34" charset="-128"/>
              </a:rPr>
              <a:t>無関係の下位問題の抽出</a:t>
            </a:r>
            <a:endParaRPr kumimoji="1" lang="ja-JP" altLang="en-US" sz="4800">
              <a:latin typeface="Hiragino Kaku Gothic Pro W3" panose="020B0300000000000000" pitchFamily="34" charset="-128"/>
              <a:ea typeface="Hiragino Kaku Gothic Pro W3" panose="020B0300000000000000" pitchFamily="34" charset="-128"/>
            </a:endParaRPr>
          </a:p>
        </p:txBody>
      </p:sp>
      <p:sp>
        <p:nvSpPr>
          <p:cNvPr id="3" name="コンテンツ プレースホルダー 2">
            <a:extLst>
              <a:ext uri="{FF2B5EF4-FFF2-40B4-BE49-F238E27FC236}">
                <a16:creationId xmlns:a16="http://schemas.microsoft.com/office/drawing/2014/main" id="{C485A78A-C37D-284C-8E61-036649CF1083}"/>
              </a:ext>
            </a:extLst>
          </p:cNvPr>
          <p:cNvSpPr>
            <a:spLocks noGrp="1"/>
          </p:cNvSpPr>
          <p:nvPr>
            <p:ph idx="1"/>
          </p:nvPr>
        </p:nvSpPr>
        <p:spPr>
          <a:xfrm>
            <a:off x="838200" y="1728691"/>
            <a:ext cx="10669172" cy="3968724"/>
          </a:xfrm>
        </p:spPr>
        <p:txBody>
          <a:bodyPr>
            <a:normAutofit/>
          </a:bodyPr>
          <a:lstStyle/>
          <a:p>
            <a:pPr marL="0" indent="0">
              <a:buNone/>
            </a:pPr>
            <a:r>
              <a:rPr lang="ja-JP" altLang="en-US" b="1">
                <a:solidFill>
                  <a:srgbClr val="C00000"/>
                </a:solidFill>
                <a:latin typeface="Hiragino Kaku Gothic ProN W6" panose="020B0300000000000000" pitchFamily="34" charset="-128"/>
                <a:ea typeface="Hiragino Kaku Gothic ProN W6" panose="020B0300000000000000" pitchFamily="34" charset="-128"/>
              </a:rPr>
              <a:t>鍵となる考え</a:t>
            </a:r>
            <a:endParaRPr lang="en-US" altLang="ja-JP" dirty="0">
              <a:solidFill>
                <a:srgbClr val="C00000"/>
              </a:solidFill>
              <a:latin typeface="Hiragino Kaku Gothic ProN W3" panose="020B0300000000000000" pitchFamily="34" charset="-128"/>
              <a:ea typeface="Hiragino Kaku Gothic ProN W3" panose="020B0300000000000000" pitchFamily="34" charset="-128"/>
            </a:endParaRPr>
          </a:p>
          <a:p>
            <a:pPr marL="0" indent="0">
              <a:buNone/>
            </a:pPr>
            <a:r>
              <a:rPr lang="ja-JP" altLang="en-US">
                <a:solidFill>
                  <a:schemeClr val="bg1"/>
                </a:solidFill>
                <a:latin typeface="Hiragino Kaku Gothic ProN W3" panose="020B0300000000000000" pitchFamily="34" charset="-128"/>
                <a:ea typeface="Hiragino Kaku Gothic ProN W3" panose="020B0300000000000000" pitchFamily="34" charset="-128"/>
              </a:rPr>
              <a:t>無関係の下位問題</a:t>
            </a:r>
            <a:r>
              <a:rPr lang="en-US" altLang="ja-JP" dirty="0">
                <a:solidFill>
                  <a:schemeClr val="bg1"/>
                </a:solidFill>
                <a:latin typeface="Hiragino Kaku Gothic ProN W3" panose="020B0300000000000000" pitchFamily="34" charset="-128"/>
                <a:ea typeface="Hiragino Kaku Gothic ProN W3" panose="020B0300000000000000" pitchFamily="34" charset="-128"/>
              </a:rPr>
              <a:t>(</a:t>
            </a:r>
            <a:r>
              <a:rPr lang="ja-JP" altLang="en-US">
                <a:solidFill>
                  <a:schemeClr val="bg1"/>
                </a:solidFill>
                <a:latin typeface="Hiragino Kaku Gothic ProN W3" panose="020B0300000000000000" pitchFamily="34" charset="-128"/>
                <a:ea typeface="Hiragino Kaku Gothic ProN W3" panose="020B0300000000000000" pitchFamily="34" charset="-128"/>
              </a:rPr>
              <a:t>もっと細かい問題的なもの</a:t>
            </a:r>
            <a:r>
              <a:rPr lang="en-US" altLang="ja-JP" dirty="0">
                <a:solidFill>
                  <a:schemeClr val="bg1"/>
                </a:solidFill>
                <a:latin typeface="Hiragino Kaku Gothic ProN W3" panose="020B0300000000000000" pitchFamily="34" charset="-128"/>
                <a:ea typeface="Hiragino Kaku Gothic ProN W3" panose="020B0300000000000000" pitchFamily="34" charset="-128"/>
              </a:rPr>
              <a:t>)</a:t>
            </a:r>
            <a:r>
              <a:rPr lang="ja-JP" altLang="en-US">
                <a:solidFill>
                  <a:schemeClr val="bg1"/>
                </a:solidFill>
                <a:latin typeface="Hiragino Kaku Gothic ProN W3" panose="020B0300000000000000" pitchFamily="34" charset="-128"/>
                <a:ea typeface="Hiragino Kaku Gothic ProN W3" panose="020B0300000000000000" pitchFamily="34" charset="-128"/>
              </a:rPr>
              <a:t>に分割する。</a:t>
            </a:r>
            <a:endParaRPr lang="en-US" altLang="ja-JP" dirty="0">
              <a:solidFill>
                <a:schemeClr val="bg1"/>
              </a:solidFill>
              <a:latin typeface="Hiragino Kaku Gothic ProN W3" panose="020B0300000000000000" pitchFamily="34" charset="-128"/>
              <a:ea typeface="Hiragino Kaku Gothic ProN W3" panose="020B0300000000000000" pitchFamily="34" charset="-128"/>
            </a:endParaRPr>
          </a:p>
          <a:p>
            <a:pPr marL="0" indent="0">
              <a:buNone/>
            </a:pPr>
            <a:r>
              <a:rPr lang="ja-JP" altLang="en-US">
                <a:solidFill>
                  <a:schemeClr val="bg1"/>
                </a:solidFill>
                <a:latin typeface="Hiragino Kaku Gothic ProN W3" panose="020B0300000000000000" pitchFamily="34" charset="-128"/>
                <a:ea typeface="Hiragino Kaku Gothic ProN W3" panose="020B0300000000000000" pitchFamily="34" charset="-128"/>
              </a:rPr>
              <a:t>そうするとプロジェクト固有のコードからより汎用性の高いコードへと変えられる。</a:t>
            </a:r>
            <a:endParaRPr lang="en-US" altLang="ja-JP" dirty="0">
              <a:solidFill>
                <a:schemeClr val="bg1"/>
              </a:solidFill>
              <a:latin typeface="Hiragino Kaku Gothic ProN W3" panose="020B0300000000000000" pitchFamily="34" charset="-128"/>
              <a:ea typeface="Hiragino Kaku Gothic ProN W3" panose="020B0300000000000000" pitchFamily="34" charset="-128"/>
            </a:endParaRPr>
          </a:p>
          <a:p>
            <a:pPr marL="0" indent="0">
              <a:buNone/>
            </a:pPr>
            <a:endParaRPr lang="en-US" altLang="ja-JP" dirty="0">
              <a:solidFill>
                <a:schemeClr val="bg1"/>
              </a:solidFill>
              <a:latin typeface="Hiragino Kaku Gothic ProN W3" panose="020B0300000000000000" pitchFamily="34" charset="-128"/>
              <a:ea typeface="Hiragino Kaku Gothic ProN W3" panose="020B0300000000000000" pitchFamily="34" charset="-128"/>
            </a:endParaRPr>
          </a:p>
          <a:p>
            <a:pPr marL="0" indent="0">
              <a:buNone/>
            </a:pPr>
            <a:r>
              <a:rPr lang="ja-JP" altLang="en-US">
                <a:solidFill>
                  <a:schemeClr val="bg1"/>
                </a:solidFill>
                <a:latin typeface="Hiragino Kaku Gothic ProN W3" panose="020B0300000000000000" pitchFamily="34" charset="-128"/>
                <a:ea typeface="Hiragino Kaku Gothic ProN W3" panose="020B0300000000000000" pitchFamily="34" charset="-128"/>
              </a:rPr>
              <a:t>汎用性高い＝再利用しやすい</a:t>
            </a:r>
            <a:endParaRPr lang="en-US" altLang="ja-JP" dirty="0">
              <a:solidFill>
                <a:schemeClr val="bg1"/>
              </a:solidFill>
              <a:latin typeface="Hiragino Kaku Gothic ProN W3" panose="020B0300000000000000" pitchFamily="34" charset="-128"/>
              <a:ea typeface="Hiragino Kaku Gothic ProN W3" panose="020B0300000000000000" pitchFamily="34" charset="-128"/>
            </a:endParaRPr>
          </a:p>
          <a:p>
            <a:pPr marL="0" indent="0">
              <a:buNone/>
            </a:pPr>
            <a:endParaRPr lang="en-US" altLang="ja-JP" dirty="0">
              <a:solidFill>
                <a:schemeClr val="bg1"/>
              </a:solidFill>
              <a:latin typeface="Hiragino Kaku Gothic ProN W3" panose="020B0300000000000000" pitchFamily="34" charset="-128"/>
              <a:ea typeface="Hiragino Kaku Gothic ProN W3" panose="020B0300000000000000" pitchFamily="34" charset="-128"/>
            </a:endParaRPr>
          </a:p>
          <a:p>
            <a:pPr marL="0" indent="0">
              <a:buNone/>
            </a:pPr>
            <a:r>
              <a:rPr lang="ja-JP" altLang="en-US">
                <a:solidFill>
                  <a:schemeClr val="bg1"/>
                </a:solidFill>
                <a:latin typeface="Hiragino Kaku Gothic ProN W3" panose="020B0300000000000000" pitchFamily="34" charset="-128"/>
                <a:ea typeface="Hiragino Kaku Gothic ProN W3" panose="020B0300000000000000" pitchFamily="34" charset="-128"/>
              </a:rPr>
              <a:t>⚠分割しすぎて却って読みにくくしないこと</a:t>
            </a:r>
            <a:endParaRPr lang="en-US" altLang="ja-JP" dirty="0">
              <a:solidFill>
                <a:schemeClr val="bg1"/>
              </a:solidFill>
              <a:latin typeface="Hiragino Kaku Gothic ProN W3" panose="020B0300000000000000" pitchFamily="34" charset="-128"/>
              <a:ea typeface="Hiragino Kaku Gothic ProN W3" panose="020B0300000000000000" pitchFamily="34" charset="-128"/>
            </a:endParaRPr>
          </a:p>
          <a:p>
            <a:pPr marL="0" indent="0">
              <a:buNone/>
            </a:pPr>
            <a:endParaRPr kumimoji="1" lang="en-US" altLang="ja-JP" dirty="0"/>
          </a:p>
          <a:p>
            <a:endParaRPr kumimoji="1" lang="ja-JP" altLang="en-US"/>
          </a:p>
        </p:txBody>
      </p:sp>
      <p:sp>
        <p:nvSpPr>
          <p:cNvPr id="6" name="スライド番号プレースホルダー 5">
            <a:extLst>
              <a:ext uri="{FF2B5EF4-FFF2-40B4-BE49-F238E27FC236}">
                <a16:creationId xmlns:a16="http://schemas.microsoft.com/office/drawing/2014/main" id="{DA8DDB3B-203D-9547-B607-538ED15BD8A0}"/>
              </a:ext>
            </a:extLst>
          </p:cNvPr>
          <p:cNvSpPr>
            <a:spLocks noGrp="1"/>
          </p:cNvSpPr>
          <p:nvPr>
            <p:ph type="sldNum" sz="quarter" idx="12"/>
          </p:nvPr>
        </p:nvSpPr>
        <p:spPr>
          <a:xfrm>
            <a:off x="9412460" y="6388100"/>
            <a:ext cx="2743200" cy="365125"/>
          </a:xfrm>
        </p:spPr>
        <p:txBody>
          <a:bodyPr/>
          <a:lstStyle/>
          <a:p>
            <a:fld id="{D9A9A7EA-DB80-544C-9783-7EC56B33C717}" type="slidenum">
              <a:rPr lang="ja-JP" altLang="en-US" smtClean="0"/>
              <a:pPr/>
              <a:t>21</a:t>
            </a:fld>
            <a:endParaRPr lang="ja-JP" altLang="en-US"/>
          </a:p>
        </p:txBody>
      </p:sp>
      <p:sp>
        <p:nvSpPr>
          <p:cNvPr id="7" name="テキスト ボックス 6">
            <a:extLst>
              <a:ext uri="{FF2B5EF4-FFF2-40B4-BE49-F238E27FC236}">
                <a16:creationId xmlns:a16="http://schemas.microsoft.com/office/drawing/2014/main" id="{1E8BD93B-994A-6F43-ABA4-CB6E6889C6D6}"/>
              </a:ext>
            </a:extLst>
          </p:cNvPr>
          <p:cNvSpPr txBox="1"/>
          <p:nvPr/>
        </p:nvSpPr>
        <p:spPr>
          <a:xfrm>
            <a:off x="838200" y="6383893"/>
            <a:ext cx="4062331" cy="369332"/>
          </a:xfrm>
          <a:prstGeom prst="rect">
            <a:avLst/>
          </a:prstGeom>
          <a:noFill/>
        </p:spPr>
        <p:txBody>
          <a:bodyPr wrap="none" rtlCol="0">
            <a:spAutoFit/>
          </a:bodyPr>
          <a:lstStyle/>
          <a:p>
            <a:r>
              <a:rPr lang="en-US" altLang="ja-JP" b="1" dirty="0">
                <a:solidFill>
                  <a:schemeClr val="bg1"/>
                </a:solidFill>
                <a:latin typeface="Hiragino Kaku Gothic Pro W3" panose="020B0300000000000000" pitchFamily="34" charset="-128"/>
                <a:ea typeface="Hiragino Kaku Gothic Pro W3" panose="020B0300000000000000" pitchFamily="34" charset="-128"/>
              </a:rPr>
              <a:t>10</a:t>
            </a:r>
            <a:r>
              <a:rPr lang="ja-JP" altLang="en-US" b="1">
                <a:solidFill>
                  <a:schemeClr val="bg1"/>
                </a:solidFill>
                <a:latin typeface="Hiragino Kaku Gothic Pro W3" panose="020B0300000000000000" pitchFamily="34" charset="-128"/>
                <a:ea typeface="Hiragino Kaku Gothic Pro W3" panose="020B0300000000000000" pitchFamily="34" charset="-128"/>
              </a:rPr>
              <a:t>章</a:t>
            </a:r>
            <a:r>
              <a:rPr lang="en-US" altLang="ja-JP" b="1" dirty="0">
                <a:solidFill>
                  <a:schemeClr val="bg1"/>
                </a:solidFill>
                <a:latin typeface="Hiragino Kaku Gothic Pro W3" panose="020B0300000000000000" pitchFamily="34" charset="-128"/>
                <a:ea typeface="Hiragino Kaku Gothic Pro W3" panose="020B0300000000000000" pitchFamily="34" charset="-128"/>
              </a:rPr>
              <a:t>: </a:t>
            </a:r>
            <a:r>
              <a:rPr lang="ja-JP" altLang="en-US" b="1">
                <a:solidFill>
                  <a:schemeClr val="bg1"/>
                </a:solidFill>
                <a:latin typeface="Hiragino Kaku Gothic Pro W3" panose="020B0300000000000000" pitchFamily="34" charset="-128"/>
                <a:ea typeface="Hiragino Kaku Gothic Pro W3" panose="020B0300000000000000" pitchFamily="34" charset="-128"/>
              </a:rPr>
              <a:t>無関係の下位問題の抽出</a:t>
            </a:r>
            <a:r>
              <a:rPr lang="en-US" altLang="ja-JP" b="1" dirty="0">
                <a:solidFill>
                  <a:schemeClr val="bg1"/>
                </a:solidFill>
                <a:latin typeface="Hiragino Kaku Gothic Pro W3" panose="020B0300000000000000" pitchFamily="34" charset="-128"/>
                <a:ea typeface="Hiragino Kaku Gothic Pro W3" panose="020B0300000000000000" pitchFamily="34" charset="-128"/>
              </a:rPr>
              <a:t>(1/2)</a:t>
            </a:r>
            <a:endParaRPr kumimoji="1" lang="ja-JP" altLang="en-US" b="1">
              <a:solidFill>
                <a:schemeClr val="bg1"/>
              </a:solidFill>
            </a:endParaRPr>
          </a:p>
        </p:txBody>
      </p:sp>
    </p:spTree>
    <p:extLst>
      <p:ext uri="{BB962C8B-B14F-4D97-AF65-F5344CB8AC3E}">
        <p14:creationId xmlns:p14="http://schemas.microsoft.com/office/powerpoint/2010/main" val="2363374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A9C6CF-FF22-9645-82C4-5FDF128AD74E}"/>
              </a:ext>
            </a:extLst>
          </p:cNvPr>
          <p:cNvSpPr>
            <a:spLocks noGrp="1"/>
          </p:cNvSpPr>
          <p:nvPr>
            <p:ph type="title"/>
          </p:nvPr>
        </p:nvSpPr>
        <p:spPr>
          <a:xfrm>
            <a:off x="838200" y="140041"/>
            <a:ext cx="10515600" cy="1325563"/>
          </a:xfrm>
        </p:spPr>
        <p:txBody>
          <a:bodyPr>
            <a:normAutofit/>
          </a:bodyPr>
          <a:lstStyle/>
          <a:p>
            <a:r>
              <a:rPr kumimoji="1" lang="ja-JP" altLang="en-US" sz="4800">
                <a:latin typeface="Hiragino Kaku Gothic Pro W3" panose="020B0300000000000000" pitchFamily="34" charset="-128"/>
                <a:ea typeface="Hiragino Kaku Gothic Pro W3" panose="020B0300000000000000" pitchFamily="34" charset="-128"/>
              </a:rPr>
              <a:t>例</a:t>
            </a:r>
            <a:r>
              <a:rPr kumimoji="1" lang="en-US" altLang="ja-JP" sz="4800" dirty="0">
                <a:latin typeface="Hiragino Kaku Gothic Pro W3" panose="020B0300000000000000" pitchFamily="34" charset="-128"/>
                <a:ea typeface="Hiragino Kaku Gothic Pro W3" panose="020B0300000000000000" pitchFamily="34" charset="-128"/>
              </a:rPr>
              <a:t>) </a:t>
            </a:r>
            <a:r>
              <a:rPr kumimoji="1" lang="ja-JP" altLang="en-US" sz="4800">
                <a:latin typeface="Hiragino Kaku Gothic Pro W3" panose="020B0300000000000000" pitchFamily="34" charset="-128"/>
                <a:ea typeface="Hiragino Kaku Gothic Pro W3" panose="020B0300000000000000" pitchFamily="34" charset="-128"/>
              </a:rPr>
              <a:t>ハンバーガーを作る</a:t>
            </a:r>
          </a:p>
        </p:txBody>
      </p:sp>
      <p:sp>
        <p:nvSpPr>
          <p:cNvPr id="6" name="スライド番号プレースホルダー 5">
            <a:extLst>
              <a:ext uri="{FF2B5EF4-FFF2-40B4-BE49-F238E27FC236}">
                <a16:creationId xmlns:a16="http://schemas.microsoft.com/office/drawing/2014/main" id="{DA8DDB3B-203D-9547-B607-538ED15BD8A0}"/>
              </a:ext>
            </a:extLst>
          </p:cNvPr>
          <p:cNvSpPr>
            <a:spLocks noGrp="1"/>
          </p:cNvSpPr>
          <p:nvPr>
            <p:ph type="sldNum" sz="quarter" idx="12"/>
          </p:nvPr>
        </p:nvSpPr>
        <p:spPr>
          <a:xfrm>
            <a:off x="9412460" y="6388100"/>
            <a:ext cx="2743200" cy="365125"/>
          </a:xfrm>
        </p:spPr>
        <p:txBody>
          <a:bodyPr/>
          <a:lstStyle/>
          <a:p>
            <a:fld id="{D9A9A7EA-DB80-544C-9783-7EC56B33C717}" type="slidenum">
              <a:rPr lang="ja-JP" altLang="en-US" smtClean="0"/>
              <a:pPr/>
              <a:t>22</a:t>
            </a:fld>
            <a:endParaRPr lang="ja-JP" altLang="en-US"/>
          </a:p>
        </p:txBody>
      </p:sp>
      <p:sp>
        <p:nvSpPr>
          <p:cNvPr id="7" name="テキスト ボックス 6">
            <a:extLst>
              <a:ext uri="{FF2B5EF4-FFF2-40B4-BE49-F238E27FC236}">
                <a16:creationId xmlns:a16="http://schemas.microsoft.com/office/drawing/2014/main" id="{1E8BD93B-994A-6F43-ABA4-CB6E6889C6D6}"/>
              </a:ext>
            </a:extLst>
          </p:cNvPr>
          <p:cNvSpPr txBox="1"/>
          <p:nvPr/>
        </p:nvSpPr>
        <p:spPr>
          <a:xfrm>
            <a:off x="838200" y="6383893"/>
            <a:ext cx="4062331" cy="369332"/>
          </a:xfrm>
          <a:prstGeom prst="rect">
            <a:avLst/>
          </a:prstGeom>
          <a:noFill/>
        </p:spPr>
        <p:txBody>
          <a:bodyPr wrap="none" rtlCol="0">
            <a:spAutoFit/>
          </a:bodyPr>
          <a:lstStyle/>
          <a:p>
            <a:r>
              <a:rPr lang="en-US" altLang="ja-JP" b="1" dirty="0">
                <a:solidFill>
                  <a:schemeClr val="bg1"/>
                </a:solidFill>
                <a:latin typeface="Hiragino Kaku Gothic Pro W3" panose="020B0300000000000000" pitchFamily="34" charset="-128"/>
                <a:ea typeface="Hiragino Kaku Gothic Pro W3" panose="020B0300000000000000" pitchFamily="34" charset="-128"/>
              </a:rPr>
              <a:t>10</a:t>
            </a:r>
            <a:r>
              <a:rPr lang="ja-JP" altLang="en-US" b="1">
                <a:solidFill>
                  <a:schemeClr val="bg1"/>
                </a:solidFill>
                <a:latin typeface="Hiragino Kaku Gothic Pro W3" panose="020B0300000000000000" pitchFamily="34" charset="-128"/>
                <a:ea typeface="Hiragino Kaku Gothic Pro W3" panose="020B0300000000000000" pitchFamily="34" charset="-128"/>
              </a:rPr>
              <a:t>章</a:t>
            </a:r>
            <a:r>
              <a:rPr lang="en-US" altLang="ja-JP" b="1" dirty="0">
                <a:solidFill>
                  <a:schemeClr val="bg1"/>
                </a:solidFill>
                <a:latin typeface="Hiragino Kaku Gothic Pro W3" panose="020B0300000000000000" pitchFamily="34" charset="-128"/>
                <a:ea typeface="Hiragino Kaku Gothic Pro W3" panose="020B0300000000000000" pitchFamily="34" charset="-128"/>
              </a:rPr>
              <a:t>: </a:t>
            </a:r>
            <a:r>
              <a:rPr lang="ja-JP" altLang="en-US" b="1">
                <a:solidFill>
                  <a:schemeClr val="bg1"/>
                </a:solidFill>
                <a:latin typeface="Hiragino Kaku Gothic Pro W3" panose="020B0300000000000000" pitchFamily="34" charset="-128"/>
                <a:ea typeface="Hiragino Kaku Gothic Pro W3" panose="020B0300000000000000" pitchFamily="34" charset="-128"/>
              </a:rPr>
              <a:t>無関係の下位問題の抽出</a:t>
            </a:r>
            <a:r>
              <a:rPr lang="en-US" altLang="ja-JP" b="1" dirty="0">
                <a:solidFill>
                  <a:schemeClr val="bg1"/>
                </a:solidFill>
                <a:latin typeface="Hiragino Kaku Gothic Pro W3" panose="020B0300000000000000" pitchFamily="34" charset="-128"/>
                <a:ea typeface="Hiragino Kaku Gothic Pro W3" panose="020B0300000000000000" pitchFamily="34" charset="-128"/>
              </a:rPr>
              <a:t>(2/2)</a:t>
            </a:r>
            <a:endParaRPr kumimoji="1" lang="ja-JP" altLang="en-US" b="1">
              <a:solidFill>
                <a:schemeClr val="bg1"/>
              </a:solidFill>
            </a:endParaRPr>
          </a:p>
        </p:txBody>
      </p:sp>
      <p:sp>
        <p:nvSpPr>
          <p:cNvPr id="8" name="コンテンツ プレースホルダー 2">
            <a:extLst>
              <a:ext uri="{FF2B5EF4-FFF2-40B4-BE49-F238E27FC236}">
                <a16:creationId xmlns:a16="http://schemas.microsoft.com/office/drawing/2014/main" id="{7D382D4B-3686-CF4A-85B9-78C39CB5F28C}"/>
              </a:ext>
            </a:extLst>
          </p:cNvPr>
          <p:cNvSpPr>
            <a:spLocks noGrp="1"/>
          </p:cNvSpPr>
          <p:nvPr>
            <p:ph idx="1"/>
          </p:nvPr>
        </p:nvSpPr>
        <p:spPr>
          <a:xfrm>
            <a:off x="1021081" y="1733801"/>
            <a:ext cx="10669588" cy="4381894"/>
          </a:xfrm>
        </p:spPr>
        <p:txBody>
          <a:bodyPr>
            <a:normAutofit/>
          </a:bodyPr>
          <a:lstStyle/>
          <a:p>
            <a:pPr marL="0" indent="0">
              <a:buNone/>
            </a:pPr>
            <a:r>
              <a:rPr lang="en-US" altLang="ja-JP" dirty="0">
                <a:solidFill>
                  <a:schemeClr val="bg1"/>
                </a:solidFill>
                <a:latin typeface="Hiragino Kaku Gothic ProN W3" panose="020B0300000000000000" pitchFamily="34" charset="-128"/>
                <a:ea typeface="Hiragino Kaku Gothic ProN W3" panose="020B0300000000000000" pitchFamily="34" charset="-128"/>
              </a:rPr>
              <a:t>Step1: </a:t>
            </a:r>
            <a:r>
              <a:rPr lang="ja-JP" altLang="en-US">
                <a:solidFill>
                  <a:schemeClr val="bg1"/>
                </a:solidFill>
                <a:latin typeface="Hiragino Kaku Gothic ProN W3" panose="020B0300000000000000" pitchFamily="34" charset="-128"/>
                <a:ea typeface="Hiragino Kaku Gothic ProN W3" panose="020B0300000000000000" pitchFamily="34" charset="-128"/>
              </a:rPr>
              <a:t>肉を買う</a:t>
            </a:r>
            <a:endParaRPr lang="en-US" altLang="ja-JP" dirty="0">
              <a:solidFill>
                <a:schemeClr val="bg1"/>
              </a:solidFill>
              <a:latin typeface="Hiragino Kaku Gothic ProN W3" panose="020B0300000000000000" pitchFamily="34" charset="-128"/>
              <a:ea typeface="Hiragino Kaku Gothic ProN W3" panose="020B0300000000000000" pitchFamily="34" charset="-128"/>
            </a:endParaRPr>
          </a:p>
          <a:p>
            <a:pPr marL="0" indent="0">
              <a:buNone/>
            </a:pPr>
            <a:r>
              <a:rPr lang="en-US" altLang="ja-JP" dirty="0">
                <a:solidFill>
                  <a:schemeClr val="bg1"/>
                </a:solidFill>
                <a:latin typeface="Hiragino Kaku Gothic ProN W3" panose="020B0300000000000000" pitchFamily="34" charset="-128"/>
                <a:ea typeface="Hiragino Kaku Gothic ProN W3" panose="020B0300000000000000" pitchFamily="34" charset="-128"/>
              </a:rPr>
              <a:t>Step2: </a:t>
            </a:r>
            <a:r>
              <a:rPr lang="ja-JP" altLang="en-US">
                <a:solidFill>
                  <a:schemeClr val="bg1"/>
                </a:solidFill>
                <a:latin typeface="Hiragino Kaku Gothic ProN W3" panose="020B0300000000000000" pitchFamily="34" charset="-128"/>
                <a:ea typeface="Hiragino Kaku Gothic ProN W3" panose="020B0300000000000000" pitchFamily="34" charset="-128"/>
              </a:rPr>
              <a:t>野菜を摘みに行く</a:t>
            </a:r>
            <a:endParaRPr lang="en-US" altLang="ja-JP" dirty="0">
              <a:solidFill>
                <a:schemeClr val="bg1"/>
              </a:solidFill>
              <a:latin typeface="Hiragino Kaku Gothic ProN W3" panose="020B0300000000000000" pitchFamily="34" charset="-128"/>
              <a:ea typeface="Hiragino Kaku Gothic ProN W3" panose="020B0300000000000000" pitchFamily="34" charset="-128"/>
            </a:endParaRPr>
          </a:p>
          <a:p>
            <a:pPr marL="0" indent="0">
              <a:buNone/>
            </a:pPr>
            <a:r>
              <a:rPr lang="en-US" altLang="ja-JP" dirty="0">
                <a:solidFill>
                  <a:schemeClr val="bg1"/>
                </a:solidFill>
                <a:latin typeface="Hiragino Kaku Gothic ProN W3" panose="020B0300000000000000" pitchFamily="34" charset="-128"/>
                <a:ea typeface="Hiragino Kaku Gothic ProN W3" panose="020B0300000000000000" pitchFamily="34" charset="-128"/>
              </a:rPr>
              <a:t>Step3: </a:t>
            </a:r>
            <a:r>
              <a:rPr lang="ja-JP" altLang="en-US">
                <a:solidFill>
                  <a:schemeClr val="bg1"/>
                </a:solidFill>
                <a:latin typeface="Hiragino Kaku Gothic ProN W3" panose="020B0300000000000000" pitchFamily="34" charset="-128"/>
                <a:ea typeface="Hiragino Kaku Gothic ProN W3" panose="020B0300000000000000" pitchFamily="34" charset="-128"/>
              </a:rPr>
              <a:t>手を洗う</a:t>
            </a:r>
            <a:endParaRPr lang="en-US" altLang="ja-JP" dirty="0">
              <a:solidFill>
                <a:schemeClr val="bg1"/>
              </a:solidFill>
              <a:latin typeface="Hiragino Kaku Gothic ProN W3" panose="020B0300000000000000" pitchFamily="34" charset="-128"/>
              <a:ea typeface="Hiragino Kaku Gothic ProN W3" panose="020B0300000000000000" pitchFamily="34" charset="-128"/>
            </a:endParaRPr>
          </a:p>
          <a:p>
            <a:pPr marL="0" indent="0">
              <a:buNone/>
            </a:pPr>
            <a:r>
              <a:rPr lang="en-US" altLang="ja-JP" dirty="0">
                <a:solidFill>
                  <a:schemeClr val="bg1"/>
                </a:solidFill>
                <a:latin typeface="Hiragino Kaku Gothic ProN W3" panose="020B0300000000000000" pitchFamily="34" charset="-128"/>
                <a:ea typeface="Hiragino Kaku Gothic ProN W3" panose="020B0300000000000000" pitchFamily="34" charset="-128"/>
              </a:rPr>
              <a:t>Step4: </a:t>
            </a:r>
            <a:r>
              <a:rPr lang="ja-JP" altLang="en-US">
                <a:solidFill>
                  <a:schemeClr val="bg1"/>
                </a:solidFill>
                <a:latin typeface="Hiragino Kaku Gothic ProN W3" panose="020B0300000000000000" pitchFamily="34" charset="-128"/>
                <a:ea typeface="Hiragino Kaku Gothic ProN W3" panose="020B0300000000000000" pitchFamily="34" charset="-128"/>
              </a:rPr>
              <a:t>具材を焼く</a:t>
            </a:r>
            <a:endParaRPr lang="en-US" altLang="ja-JP" dirty="0">
              <a:solidFill>
                <a:schemeClr val="bg1"/>
              </a:solidFill>
              <a:latin typeface="Hiragino Kaku Gothic ProN W3" panose="020B0300000000000000" pitchFamily="34" charset="-128"/>
              <a:ea typeface="Hiragino Kaku Gothic ProN W3" panose="020B0300000000000000" pitchFamily="34" charset="-128"/>
            </a:endParaRPr>
          </a:p>
          <a:p>
            <a:pPr marL="0" indent="0">
              <a:buNone/>
            </a:pPr>
            <a:r>
              <a:rPr lang="en-US" altLang="ja-JP" dirty="0">
                <a:solidFill>
                  <a:schemeClr val="bg1"/>
                </a:solidFill>
                <a:latin typeface="Hiragino Kaku Gothic ProN W3" panose="020B0300000000000000" pitchFamily="34" charset="-128"/>
                <a:ea typeface="Hiragino Kaku Gothic ProN W3" panose="020B0300000000000000" pitchFamily="34" charset="-128"/>
              </a:rPr>
              <a:t>Step5: </a:t>
            </a:r>
            <a:r>
              <a:rPr lang="ja-JP" altLang="en-US">
                <a:solidFill>
                  <a:schemeClr val="bg1"/>
                </a:solidFill>
                <a:latin typeface="Hiragino Kaku Gothic ProN W3" panose="020B0300000000000000" pitchFamily="34" charset="-128"/>
                <a:ea typeface="Hiragino Kaku Gothic ProN W3" panose="020B0300000000000000" pitchFamily="34" charset="-128"/>
              </a:rPr>
              <a:t>パンで具材を挟む</a:t>
            </a:r>
            <a:endParaRPr lang="en-US" altLang="ja-JP" dirty="0">
              <a:solidFill>
                <a:schemeClr val="bg1"/>
              </a:solidFill>
              <a:latin typeface="Hiragino Kaku Gothic ProN W3" panose="020B0300000000000000" pitchFamily="34" charset="-128"/>
              <a:ea typeface="Hiragino Kaku Gothic ProN W3" panose="020B0300000000000000" pitchFamily="34" charset="-128"/>
            </a:endParaRPr>
          </a:p>
          <a:p>
            <a:pPr marL="0" indent="0">
              <a:buNone/>
            </a:pPr>
            <a:endParaRPr lang="en-US" altLang="ja-JP" dirty="0">
              <a:solidFill>
                <a:schemeClr val="bg1"/>
              </a:solidFill>
              <a:latin typeface="Hiragino Kaku Gothic ProN W3" panose="020B0300000000000000" pitchFamily="34" charset="-128"/>
              <a:ea typeface="Hiragino Kaku Gothic ProN W3" panose="020B0300000000000000" pitchFamily="34" charset="-128"/>
            </a:endParaRPr>
          </a:p>
          <a:p>
            <a:pPr marL="0" indent="0">
              <a:buNone/>
            </a:pPr>
            <a:r>
              <a:rPr lang="ja-JP" altLang="en-US">
                <a:solidFill>
                  <a:schemeClr val="bg1"/>
                </a:solidFill>
                <a:latin typeface="Hiragino Kaku Gothic ProN W3" panose="020B0300000000000000" pitchFamily="34" charset="-128"/>
                <a:ea typeface="Hiragino Kaku Gothic ProN W3" panose="020B0300000000000000" pitchFamily="34" charset="-128"/>
              </a:rPr>
              <a:t>これらを全部</a:t>
            </a:r>
            <a:r>
              <a:rPr lang="en-US" altLang="ja-JP" dirty="0" err="1">
                <a:solidFill>
                  <a:schemeClr val="bg1"/>
                </a:solidFill>
                <a:latin typeface="Hiragino Kaku Gothic ProN W3" panose="020B0300000000000000" pitchFamily="34" charset="-128"/>
                <a:ea typeface="Hiragino Kaku Gothic ProN W3" panose="020B0300000000000000" pitchFamily="34" charset="-128"/>
              </a:rPr>
              <a:t>create_burger</a:t>
            </a:r>
            <a:r>
              <a:rPr lang="ja-JP" altLang="en-US">
                <a:solidFill>
                  <a:schemeClr val="bg1"/>
                </a:solidFill>
                <a:latin typeface="Hiragino Kaku Gothic ProN W3" panose="020B0300000000000000" pitchFamily="34" charset="-128"/>
                <a:ea typeface="Hiragino Kaku Gothic ProN W3" panose="020B0300000000000000" pitchFamily="34" charset="-128"/>
              </a:rPr>
              <a:t>メソッドにいれると買いに行くとか摘みに行くとかの関係ない処理</a:t>
            </a:r>
            <a:r>
              <a:rPr lang="en-US" altLang="ja-JP" dirty="0">
                <a:solidFill>
                  <a:schemeClr val="bg1"/>
                </a:solidFill>
                <a:latin typeface="Hiragino Kaku Gothic ProN W3" panose="020B0300000000000000" pitchFamily="34" charset="-128"/>
                <a:ea typeface="Hiragino Kaku Gothic ProN W3" panose="020B0300000000000000" pitchFamily="34" charset="-128"/>
              </a:rPr>
              <a:t>(</a:t>
            </a:r>
            <a:r>
              <a:rPr lang="ja-JP" altLang="en-US">
                <a:solidFill>
                  <a:schemeClr val="bg1"/>
                </a:solidFill>
                <a:latin typeface="Hiragino Kaku Gothic ProN W3" panose="020B0300000000000000" pitchFamily="34" charset="-128"/>
                <a:ea typeface="Hiragino Kaku Gothic ProN W3" panose="020B0300000000000000" pitchFamily="34" charset="-128"/>
              </a:rPr>
              <a:t>無関係の下位問題</a:t>
            </a:r>
            <a:r>
              <a:rPr lang="en-US" altLang="ja-JP" dirty="0">
                <a:solidFill>
                  <a:schemeClr val="bg1"/>
                </a:solidFill>
                <a:latin typeface="Hiragino Kaku Gothic ProN W3" panose="020B0300000000000000" pitchFamily="34" charset="-128"/>
                <a:ea typeface="Hiragino Kaku Gothic ProN W3" panose="020B0300000000000000" pitchFamily="34" charset="-128"/>
              </a:rPr>
              <a:t>)</a:t>
            </a:r>
            <a:r>
              <a:rPr lang="ja-JP" altLang="en-US">
                <a:solidFill>
                  <a:schemeClr val="bg1"/>
                </a:solidFill>
                <a:latin typeface="Hiragino Kaku Gothic ProN W3" panose="020B0300000000000000" pitchFamily="34" charset="-128"/>
                <a:ea typeface="Hiragino Kaku Gothic ProN W3" panose="020B0300000000000000" pitchFamily="34" charset="-128"/>
              </a:rPr>
              <a:t>まで入ってきちゃう</a:t>
            </a:r>
            <a:endParaRPr lang="en-US" altLang="ja-JP" dirty="0">
              <a:solidFill>
                <a:schemeClr val="bg1"/>
              </a:solidFill>
              <a:latin typeface="Hiragino Kaku Gothic ProN W3" panose="020B0300000000000000" pitchFamily="34" charset="-128"/>
              <a:ea typeface="Hiragino Kaku Gothic ProN W3" panose="020B0300000000000000" pitchFamily="34" charset="-128"/>
            </a:endParaRPr>
          </a:p>
        </p:txBody>
      </p:sp>
      <p:pic>
        <p:nvPicPr>
          <p:cNvPr id="5" name="図 4">
            <a:extLst>
              <a:ext uri="{FF2B5EF4-FFF2-40B4-BE49-F238E27FC236}">
                <a16:creationId xmlns:a16="http://schemas.microsoft.com/office/drawing/2014/main" id="{F5C88F50-70BF-424D-9B0A-4A801E048BC0}"/>
              </a:ext>
            </a:extLst>
          </p:cNvPr>
          <p:cNvPicPr>
            <a:picLocks noChangeAspect="1"/>
          </p:cNvPicPr>
          <p:nvPr/>
        </p:nvPicPr>
        <p:blipFill>
          <a:blip r:embed="rId3"/>
          <a:stretch>
            <a:fillRect/>
          </a:stretch>
        </p:blipFill>
        <p:spPr>
          <a:xfrm>
            <a:off x="8743513" y="1733801"/>
            <a:ext cx="2804968" cy="2553094"/>
          </a:xfrm>
          <a:prstGeom prst="rect">
            <a:avLst/>
          </a:prstGeom>
        </p:spPr>
      </p:pic>
    </p:spTree>
    <p:extLst>
      <p:ext uri="{BB962C8B-B14F-4D97-AF65-F5344CB8AC3E}">
        <p14:creationId xmlns:p14="http://schemas.microsoft.com/office/powerpoint/2010/main" val="2528817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A9C6CF-FF22-9645-82C4-5FDF128AD74E}"/>
              </a:ext>
            </a:extLst>
          </p:cNvPr>
          <p:cNvSpPr>
            <a:spLocks noGrp="1"/>
          </p:cNvSpPr>
          <p:nvPr>
            <p:ph type="title"/>
          </p:nvPr>
        </p:nvSpPr>
        <p:spPr>
          <a:xfrm>
            <a:off x="838200" y="140041"/>
            <a:ext cx="10515600" cy="1325563"/>
          </a:xfrm>
        </p:spPr>
        <p:txBody>
          <a:bodyPr>
            <a:normAutofit/>
          </a:bodyPr>
          <a:lstStyle/>
          <a:p>
            <a:r>
              <a:rPr lang="ja-JP" altLang="en-US" sz="4800">
                <a:latin typeface="Hiragino Kaku Gothic Pro W3" panose="020B0300000000000000" pitchFamily="34" charset="-128"/>
                <a:ea typeface="Hiragino Kaku Gothic Pro W3" panose="020B0300000000000000" pitchFamily="34" charset="-128"/>
              </a:rPr>
              <a:t>まとめ</a:t>
            </a:r>
            <a:endParaRPr kumimoji="1" lang="ja-JP" altLang="en-US" sz="4800">
              <a:latin typeface="Hiragino Kaku Gothic Pro W3" panose="020B0300000000000000" pitchFamily="34" charset="-128"/>
              <a:ea typeface="Hiragino Kaku Gothic Pro W3" panose="020B0300000000000000" pitchFamily="34" charset="-128"/>
            </a:endParaRPr>
          </a:p>
        </p:txBody>
      </p:sp>
      <p:sp>
        <p:nvSpPr>
          <p:cNvPr id="6" name="スライド番号プレースホルダー 5">
            <a:extLst>
              <a:ext uri="{FF2B5EF4-FFF2-40B4-BE49-F238E27FC236}">
                <a16:creationId xmlns:a16="http://schemas.microsoft.com/office/drawing/2014/main" id="{DA8DDB3B-203D-9547-B607-538ED15BD8A0}"/>
              </a:ext>
            </a:extLst>
          </p:cNvPr>
          <p:cNvSpPr>
            <a:spLocks noGrp="1"/>
          </p:cNvSpPr>
          <p:nvPr>
            <p:ph type="sldNum" sz="quarter" idx="12"/>
          </p:nvPr>
        </p:nvSpPr>
        <p:spPr>
          <a:xfrm>
            <a:off x="9412460" y="6388100"/>
            <a:ext cx="2743200" cy="365125"/>
          </a:xfrm>
        </p:spPr>
        <p:txBody>
          <a:bodyPr/>
          <a:lstStyle/>
          <a:p>
            <a:fld id="{D9A9A7EA-DB80-544C-9783-7EC56B33C717}" type="slidenum">
              <a:rPr lang="ja-JP" altLang="en-US" smtClean="0"/>
              <a:pPr/>
              <a:t>23</a:t>
            </a:fld>
            <a:endParaRPr lang="ja-JP" altLang="en-US"/>
          </a:p>
        </p:txBody>
      </p:sp>
      <p:sp>
        <p:nvSpPr>
          <p:cNvPr id="3" name="テキスト ボックス 2">
            <a:extLst>
              <a:ext uri="{FF2B5EF4-FFF2-40B4-BE49-F238E27FC236}">
                <a16:creationId xmlns:a16="http://schemas.microsoft.com/office/drawing/2014/main" id="{B2FBC42B-25CB-6445-A325-8B9DDD278D03}"/>
              </a:ext>
            </a:extLst>
          </p:cNvPr>
          <p:cNvSpPr txBox="1"/>
          <p:nvPr/>
        </p:nvSpPr>
        <p:spPr>
          <a:xfrm>
            <a:off x="2039815" y="2813538"/>
            <a:ext cx="184731" cy="369332"/>
          </a:xfrm>
          <a:prstGeom prst="rect">
            <a:avLst/>
          </a:prstGeom>
          <a:noFill/>
        </p:spPr>
        <p:txBody>
          <a:bodyPr wrap="none" rtlCol="0">
            <a:spAutoFit/>
          </a:bodyPr>
          <a:lstStyle/>
          <a:p>
            <a:endParaRPr kumimoji="1" lang="ja-JP" altLang="en-US"/>
          </a:p>
        </p:txBody>
      </p:sp>
      <p:sp>
        <p:nvSpPr>
          <p:cNvPr id="9" name="コンテンツ プレースホルダー 2">
            <a:extLst>
              <a:ext uri="{FF2B5EF4-FFF2-40B4-BE49-F238E27FC236}">
                <a16:creationId xmlns:a16="http://schemas.microsoft.com/office/drawing/2014/main" id="{C841BB6F-F4C1-BD43-ADEC-8A48117308E4}"/>
              </a:ext>
            </a:extLst>
          </p:cNvPr>
          <p:cNvSpPr txBox="1">
            <a:spLocks/>
          </p:cNvSpPr>
          <p:nvPr/>
        </p:nvSpPr>
        <p:spPr>
          <a:xfrm>
            <a:off x="835023" y="2039816"/>
            <a:ext cx="10515600" cy="393895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a:solidFill>
                  <a:schemeClr val="bg1"/>
                </a:solidFill>
                <a:latin typeface="Hiragino Kaku Gothic ProN W3" panose="020B0300000000000000" pitchFamily="34" charset="-128"/>
                <a:ea typeface="Hiragino Kaku Gothic ProN W3" panose="020B0300000000000000" pitchFamily="34" charset="-128"/>
              </a:rPr>
              <a:t>・汎用性の高いプログラムが書けるようになる</a:t>
            </a:r>
            <a:endParaRPr lang="en-US" altLang="ja-JP" dirty="0">
              <a:solidFill>
                <a:schemeClr val="bg1"/>
              </a:solidFill>
              <a:latin typeface="Hiragino Kaku Gothic ProN W3" panose="020B0300000000000000" pitchFamily="34" charset="-128"/>
              <a:ea typeface="Hiragino Kaku Gothic ProN W3" panose="020B0300000000000000" pitchFamily="34" charset="-128"/>
            </a:endParaRPr>
          </a:p>
          <a:p>
            <a:pPr marL="0" indent="0">
              <a:buFont typeface="Arial" panose="020B0604020202020204" pitchFamily="34" charset="0"/>
              <a:buNone/>
            </a:pPr>
            <a:endParaRPr lang="en-US" altLang="ja-JP" dirty="0">
              <a:solidFill>
                <a:schemeClr val="bg1"/>
              </a:solidFill>
              <a:latin typeface="Hiragino Kaku Gothic ProN W3" panose="020B0300000000000000" pitchFamily="34" charset="-128"/>
              <a:ea typeface="Hiragino Kaku Gothic ProN W3" panose="020B0300000000000000" pitchFamily="34" charset="-128"/>
            </a:endParaRPr>
          </a:p>
          <a:p>
            <a:pPr marL="0" indent="0">
              <a:buFont typeface="Arial" panose="020B0604020202020204" pitchFamily="34" charset="0"/>
              <a:buNone/>
            </a:pPr>
            <a:r>
              <a:rPr lang="ja-JP" altLang="en-US">
                <a:solidFill>
                  <a:schemeClr val="bg1"/>
                </a:solidFill>
                <a:latin typeface="Hiragino Kaku Gothic ProN W3" panose="020B0300000000000000" pitchFamily="34" charset="-128"/>
                <a:ea typeface="Hiragino Kaku Gothic ProN W3" panose="020B0300000000000000" pitchFamily="34" charset="-128"/>
              </a:rPr>
              <a:t>・綺麗に書いていたほうが開発速度が上がる</a:t>
            </a:r>
            <a:endParaRPr lang="en-US" altLang="ja-JP" dirty="0">
              <a:solidFill>
                <a:schemeClr val="bg1"/>
              </a:solidFill>
              <a:latin typeface="Hiragino Kaku Gothic ProN W3" panose="020B0300000000000000" pitchFamily="34" charset="-128"/>
              <a:ea typeface="Hiragino Kaku Gothic ProN W3" panose="020B0300000000000000" pitchFamily="34" charset="-128"/>
            </a:endParaRPr>
          </a:p>
          <a:p>
            <a:pPr marL="0" indent="0">
              <a:buFont typeface="Arial" panose="020B0604020202020204" pitchFamily="34" charset="0"/>
              <a:buNone/>
            </a:pPr>
            <a:endParaRPr lang="en-US" altLang="ja-JP" dirty="0">
              <a:solidFill>
                <a:schemeClr val="bg1"/>
              </a:solidFill>
              <a:latin typeface="Hiragino Kaku Gothic ProN W3" panose="020B0300000000000000" pitchFamily="34" charset="-128"/>
              <a:ea typeface="Hiragino Kaku Gothic ProN W3" panose="020B0300000000000000" pitchFamily="34" charset="-128"/>
            </a:endParaRPr>
          </a:p>
          <a:p>
            <a:pPr marL="0" indent="0">
              <a:buFont typeface="Arial" panose="020B0604020202020204" pitchFamily="34" charset="0"/>
              <a:buNone/>
            </a:pPr>
            <a:r>
              <a:rPr lang="ja-JP" altLang="en-US">
                <a:solidFill>
                  <a:schemeClr val="bg1"/>
                </a:solidFill>
                <a:latin typeface="Hiragino Kaku Gothic ProN W3" panose="020B0300000000000000" pitchFamily="34" charset="-128"/>
                <a:ea typeface="Hiragino Kaku Gothic ProN W3" panose="020B0300000000000000" pitchFamily="34" charset="-128"/>
              </a:rPr>
              <a:t>・読むときのストレスが大分減る</a:t>
            </a:r>
            <a:endParaRPr lang="en-US" altLang="ja-JP" dirty="0">
              <a:solidFill>
                <a:schemeClr val="bg1"/>
              </a:solidFill>
              <a:latin typeface="Hiragino Kaku Gothic ProN W3" panose="020B0300000000000000" pitchFamily="34" charset="-128"/>
              <a:ea typeface="Hiragino Kaku Gothic ProN W3" panose="020B0300000000000000" pitchFamily="34" charset="-128"/>
            </a:endParaRPr>
          </a:p>
          <a:p>
            <a:pPr marL="0" indent="0">
              <a:buFont typeface="Arial" panose="020B0604020202020204" pitchFamily="34" charset="0"/>
              <a:buNone/>
            </a:pPr>
            <a:endParaRPr lang="en-US" altLang="ja-JP" dirty="0">
              <a:solidFill>
                <a:schemeClr val="bg1"/>
              </a:solidFill>
              <a:latin typeface="Hiragino Kaku Gothic ProN W3" panose="020B0300000000000000" pitchFamily="34" charset="-128"/>
              <a:ea typeface="Hiragino Kaku Gothic ProN W3" panose="020B0300000000000000" pitchFamily="34" charset="-128"/>
            </a:endParaRPr>
          </a:p>
          <a:p>
            <a:pPr marL="0" indent="0">
              <a:buFont typeface="Arial" panose="020B0604020202020204" pitchFamily="34" charset="0"/>
              <a:buNone/>
            </a:pPr>
            <a:r>
              <a:rPr lang="ja-JP" altLang="en-US">
                <a:solidFill>
                  <a:schemeClr val="bg1"/>
                </a:solidFill>
                <a:latin typeface="Hiragino Kaku Gothic ProN W3" panose="020B0300000000000000" pitchFamily="34" charset="-128"/>
                <a:ea typeface="Hiragino Kaku Gothic ProN W3" panose="020B0300000000000000" pitchFamily="34" charset="-128"/>
              </a:rPr>
              <a:t>・バグをすぐに検知しやすくなる</a:t>
            </a:r>
            <a:endParaRPr lang="en-US" altLang="ja-JP" dirty="0">
              <a:solidFill>
                <a:schemeClr val="bg1"/>
              </a:solidFill>
              <a:latin typeface="Hiragino Kaku Gothic ProN W3" panose="020B0300000000000000" pitchFamily="34" charset="-128"/>
              <a:ea typeface="Hiragino Kaku Gothic ProN W3" panose="020B0300000000000000" pitchFamily="34" charset="-128"/>
            </a:endParaRPr>
          </a:p>
          <a:p>
            <a:pPr marL="0" indent="0">
              <a:buNone/>
            </a:pPr>
            <a:endParaRPr lang="en-US" altLang="ja-JP" dirty="0">
              <a:solidFill>
                <a:schemeClr val="bg1"/>
              </a:solidFill>
              <a:latin typeface="Hiragino Kaku Gothic ProN W3" panose="020B0300000000000000" pitchFamily="34" charset="-128"/>
              <a:ea typeface="Hiragino Kaku Gothic ProN W3" panose="020B0300000000000000" pitchFamily="34" charset="-128"/>
            </a:endParaRPr>
          </a:p>
          <a:p>
            <a:pPr marL="0" indent="0">
              <a:buNone/>
            </a:pPr>
            <a:r>
              <a:rPr lang="ja-JP" altLang="en-US">
                <a:solidFill>
                  <a:schemeClr val="bg1"/>
                </a:solidFill>
                <a:latin typeface="Hiragino Kaku Gothic ProN W3" panose="020B0300000000000000" pitchFamily="34" charset="-128"/>
                <a:ea typeface="Hiragino Kaku Gothic ProN W3" panose="020B0300000000000000" pitchFamily="34" charset="-128"/>
              </a:rPr>
              <a:t>・ソフトウェア開発するときのバイブル的存在</a:t>
            </a:r>
            <a:endParaRPr lang="en-US" altLang="ja-JP" dirty="0">
              <a:solidFill>
                <a:schemeClr val="bg1"/>
              </a:solidFill>
              <a:latin typeface="Hiragino Kaku Gothic ProN W3" panose="020B0300000000000000" pitchFamily="34" charset="-128"/>
              <a:ea typeface="Hiragino Kaku Gothic ProN W3" panose="020B0300000000000000" pitchFamily="34" charset="-128"/>
            </a:endParaRPr>
          </a:p>
          <a:p>
            <a:pPr marL="0" indent="0">
              <a:buNone/>
            </a:pPr>
            <a:endParaRPr lang="en-US" altLang="ja-JP" dirty="0">
              <a:solidFill>
                <a:schemeClr val="bg1"/>
              </a:solidFill>
              <a:latin typeface="Hiragino Kaku Gothic ProN W3" panose="020B0300000000000000" pitchFamily="34" charset="-128"/>
              <a:ea typeface="Hiragino Kaku Gothic ProN W3" panose="020B0300000000000000" pitchFamily="34" charset="-128"/>
            </a:endParaRPr>
          </a:p>
          <a:p>
            <a:pPr marL="0" indent="0">
              <a:buFont typeface="Arial" panose="020B0604020202020204" pitchFamily="34" charset="0"/>
              <a:buNone/>
            </a:pPr>
            <a:endParaRPr lang="en-US" altLang="ja-JP" dirty="0"/>
          </a:p>
          <a:p>
            <a:pPr marL="0" indent="0">
              <a:buFont typeface="Arial" panose="020B0604020202020204" pitchFamily="34" charset="0"/>
              <a:buNone/>
            </a:pPr>
            <a:endParaRPr lang="en-US" altLang="ja-JP" dirty="0"/>
          </a:p>
          <a:p>
            <a:pPr marL="0" indent="0">
              <a:buFont typeface="Arial" panose="020B0604020202020204" pitchFamily="34" charset="0"/>
              <a:buNone/>
            </a:pPr>
            <a:endParaRPr lang="en-US" altLang="ja-JP" dirty="0"/>
          </a:p>
          <a:p>
            <a:endParaRPr lang="ja-JP" altLang="en-US"/>
          </a:p>
        </p:txBody>
      </p:sp>
      <p:pic>
        <p:nvPicPr>
          <p:cNvPr id="11" name="図 10">
            <a:extLst>
              <a:ext uri="{FF2B5EF4-FFF2-40B4-BE49-F238E27FC236}">
                <a16:creationId xmlns:a16="http://schemas.microsoft.com/office/drawing/2014/main" id="{5BFC0C2D-6C62-5F4B-853D-13836A8E5B69}"/>
              </a:ext>
            </a:extLst>
          </p:cNvPr>
          <p:cNvPicPr>
            <a:picLocks noChangeAspect="1"/>
          </p:cNvPicPr>
          <p:nvPr/>
        </p:nvPicPr>
        <p:blipFill>
          <a:blip r:embed="rId3"/>
          <a:stretch>
            <a:fillRect/>
          </a:stretch>
        </p:blipFill>
        <p:spPr>
          <a:xfrm>
            <a:off x="8825711" y="2039816"/>
            <a:ext cx="2524912" cy="3559126"/>
          </a:xfrm>
          <a:prstGeom prst="rect">
            <a:avLst/>
          </a:prstGeom>
        </p:spPr>
      </p:pic>
    </p:spTree>
    <p:extLst>
      <p:ext uri="{BB962C8B-B14F-4D97-AF65-F5344CB8AC3E}">
        <p14:creationId xmlns:p14="http://schemas.microsoft.com/office/powerpoint/2010/main" val="806832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A9C6CF-FF22-9645-82C4-5FDF128AD74E}"/>
              </a:ext>
            </a:extLst>
          </p:cNvPr>
          <p:cNvSpPr>
            <a:spLocks noGrp="1"/>
          </p:cNvSpPr>
          <p:nvPr>
            <p:ph type="title"/>
          </p:nvPr>
        </p:nvSpPr>
        <p:spPr>
          <a:xfrm>
            <a:off x="838200" y="140041"/>
            <a:ext cx="10515600" cy="1325563"/>
          </a:xfrm>
        </p:spPr>
        <p:txBody>
          <a:bodyPr>
            <a:normAutofit/>
          </a:bodyPr>
          <a:lstStyle/>
          <a:p>
            <a:r>
              <a:rPr lang="en-US" altLang="ja-JP" sz="4800" dirty="0">
                <a:latin typeface="Hiragino Kaku Gothic Pro W3" panose="020B0300000000000000" pitchFamily="34" charset="-128"/>
                <a:ea typeface="Hiragino Kaku Gothic Pro W3" panose="020B0300000000000000" pitchFamily="34" charset="-128"/>
              </a:rPr>
              <a:t>2</a:t>
            </a:r>
            <a:r>
              <a:rPr lang="ja-JP" altLang="en-US" sz="4800">
                <a:latin typeface="Hiragino Kaku Gothic Pro W3" panose="020B0300000000000000" pitchFamily="34" charset="-128"/>
                <a:ea typeface="Hiragino Kaku Gothic Pro W3" panose="020B0300000000000000" pitchFamily="34" charset="-128"/>
              </a:rPr>
              <a:t>章</a:t>
            </a:r>
            <a:r>
              <a:rPr lang="en-US" altLang="ja-JP" sz="4800" dirty="0">
                <a:latin typeface="Hiragino Kaku Gothic Pro W3" panose="020B0300000000000000" pitchFamily="34" charset="-128"/>
                <a:ea typeface="Hiragino Kaku Gothic Pro W3" panose="020B0300000000000000" pitchFamily="34" charset="-128"/>
              </a:rPr>
              <a:t>: </a:t>
            </a:r>
            <a:r>
              <a:rPr lang="ja-JP" altLang="en-US" sz="4800">
                <a:latin typeface="Hiragino Kaku Gothic Pro W3" panose="020B0300000000000000" pitchFamily="34" charset="-128"/>
                <a:ea typeface="Hiragino Kaku Gothic Pro W3" panose="020B0300000000000000" pitchFamily="34" charset="-128"/>
              </a:rPr>
              <a:t>名前に情報を詰め込む</a:t>
            </a:r>
            <a:endParaRPr kumimoji="1" lang="ja-JP" altLang="en-US" sz="4800">
              <a:latin typeface="Hiragino Kaku Gothic Pro W3" panose="020B0300000000000000" pitchFamily="34" charset="-128"/>
              <a:ea typeface="Hiragino Kaku Gothic Pro W3" panose="020B0300000000000000" pitchFamily="34" charset="-128"/>
            </a:endParaRPr>
          </a:p>
        </p:txBody>
      </p:sp>
      <p:sp>
        <p:nvSpPr>
          <p:cNvPr id="3" name="コンテンツ プレースホルダー 2">
            <a:extLst>
              <a:ext uri="{FF2B5EF4-FFF2-40B4-BE49-F238E27FC236}">
                <a16:creationId xmlns:a16="http://schemas.microsoft.com/office/drawing/2014/main" id="{C485A78A-C37D-284C-8E61-036649CF1083}"/>
              </a:ext>
            </a:extLst>
          </p:cNvPr>
          <p:cNvSpPr>
            <a:spLocks noGrp="1"/>
          </p:cNvSpPr>
          <p:nvPr>
            <p:ph idx="1"/>
          </p:nvPr>
        </p:nvSpPr>
        <p:spPr>
          <a:xfrm>
            <a:off x="838200" y="1728692"/>
            <a:ext cx="10515600" cy="1230640"/>
          </a:xfrm>
        </p:spPr>
        <p:txBody>
          <a:bodyPr>
            <a:normAutofit/>
          </a:bodyPr>
          <a:lstStyle/>
          <a:p>
            <a:pPr marL="0" indent="0">
              <a:buNone/>
            </a:pPr>
            <a:r>
              <a:rPr lang="ja-JP" altLang="en-US" b="1">
                <a:solidFill>
                  <a:srgbClr val="C00000"/>
                </a:solidFill>
                <a:latin typeface="Hiragino Kaku Gothic ProN W6" panose="020B0300000000000000" pitchFamily="34" charset="-128"/>
                <a:ea typeface="Hiragino Kaku Gothic ProN W6" panose="020B0300000000000000" pitchFamily="34" charset="-128"/>
              </a:rPr>
              <a:t>鍵となる考え</a:t>
            </a:r>
            <a:endParaRPr lang="en-US" altLang="ja-JP" dirty="0">
              <a:solidFill>
                <a:srgbClr val="C00000"/>
              </a:solidFill>
              <a:latin typeface="Hiragino Kaku Gothic ProN W3" panose="020B0300000000000000" pitchFamily="34" charset="-128"/>
              <a:ea typeface="Hiragino Kaku Gothic ProN W3" panose="020B0300000000000000" pitchFamily="34" charset="-128"/>
            </a:endParaRPr>
          </a:p>
          <a:p>
            <a:pPr marL="0" indent="0">
              <a:buNone/>
            </a:pPr>
            <a:r>
              <a:rPr lang="ja-JP" altLang="en-US">
                <a:solidFill>
                  <a:schemeClr val="bg1"/>
                </a:solidFill>
                <a:latin typeface="Hiragino Kaku Gothic ProN W3" panose="020B0300000000000000" pitchFamily="34" charset="-128"/>
                <a:ea typeface="Hiragino Kaku Gothic ProN W3" panose="020B0300000000000000" pitchFamily="34" charset="-128"/>
              </a:rPr>
              <a:t>名前に情報を詰め込む。具体的には以下を意識すると良い。</a:t>
            </a:r>
            <a:endParaRPr lang="en-US" altLang="ja-JP" dirty="0">
              <a:solidFill>
                <a:schemeClr val="bg1"/>
              </a:solidFill>
              <a:latin typeface="Hiragino Kaku Gothic ProN W3" panose="020B0300000000000000" pitchFamily="34" charset="-128"/>
              <a:ea typeface="Hiragino Kaku Gothic ProN W3" panose="020B0300000000000000" pitchFamily="34" charset="-128"/>
            </a:endParaRPr>
          </a:p>
          <a:p>
            <a:pPr marL="0" indent="0">
              <a:buNone/>
            </a:pPr>
            <a:endParaRPr lang="en-US" altLang="ja-JP" dirty="0">
              <a:solidFill>
                <a:schemeClr val="bg1"/>
              </a:solidFill>
              <a:latin typeface="Hiragino Kaku Gothic ProN W3" panose="020B0300000000000000" pitchFamily="34" charset="-128"/>
              <a:ea typeface="Hiragino Kaku Gothic ProN W3" panose="020B0300000000000000" pitchFamily="34" charset="-128"/>
            </a:endParaRPr>
          </a:p>
          <a:p>
            <a:pPr marL="0" indent="0">
              <a:buNone/>
            </a:pPr>
            <a:endParaRPr kumimoji="1" lang="en-US" altLang="ja-JP" dirty="0">
              <a:solidFill>
                <a:schemeClr val="bg1"/>
              </a:solidFill>
              <a:latin typeface="Hiragino Kaku Gothic ProN W3" panose="020B0300000000000000" pitchFamily="34" charset="-128"/>
              <a:ea typeface="Hiragino Kaku Gothic ProN W3" panose="020B0300000000000000" pitchFamily="34" charset="-128"/>
            </a:endParaRPr>
          </a:p>
          <a:p>
            <a:pPr marL="0" indent="0">
              <a:buNone/>
            </a:pPr>
            <a:endParaRPr lang="en-US" altLang="ja-JP" dirty="0"/>
          </a:p>
          <a:p>
            <a:pPr marL="0" indent="0">
              <a:buNone/>
            </a:pPr>
            <a:endParaRPr kumimoji="1" lang="en-US" altLang="ja-JP" dirty="0"/>
          </a:p>
          <a:p>
            <a:endParaRPr kumimoji="1" lang="ja-JP" altLang="en-US"/>
          </a:p>
        </p:txBody>
      </p:sp>
      <p:sp>
        <p:nvSpPr>
          <p:cNvPr id="6" name="スライド番号プレースホルダー 5">
            <a:extLst>
              <a:ext uri="{FF2B5EF4-FFF2-40B4-BE49-F238E27FC236}">
                <a16:creationId xmlns:a16="http://schemas.microsoft.com/office/drawing/2014/main" id="{DA8DDB3B-203D-9547-B607-538ED15BD8A0}"/>
              </a:ext>
            </a:extLst>
          </p:cNvPr>
          <p:cNvSpPr>
            <a:spLocks noGrp="1"/>
          </p:cNvSpPr>
          <p:nvPr>
            <p:ph type="sldNum" sz="quarter" idx="12"/>
          </p:nvPr>
        </p:nvSpPr>
        <p:spPr/>
        <p:txBody>
          <a:bodyPr/>
          <a:lstStyle/>
          <a:p>
            <a:fld id="{D9A9A7EA-DB80-544C-9783-7EC56B33C717}" type="slidenum">
              <a:rPr lang="ja-JP" altLang="en-US" smtClean="0"/>
              <a:pPr/>
              <a:t>2</a:t>
            </a:fld>
            <a:endParaRPr lang="ja-JP" altLang="en-US"/>
          </a:p>
        </p:txBody>
      </p:sp>
      <p:sp>
        <p:nvSpPr>
          <p:cNvPr id="7" name="テキスト ボックス 6">
            <a:extLst>
              <a:ext uri="{FF2B5EF4-FFF2-40B4-BE49-F238E27FC236}">
                <a16:creationId xmlns:a16="http://schemas.microsoft.com/office/drawing/2014/main" id="{1E8BD93B-994A-6F43-ABA4-CB6E6889C6D6}"/>
              </a:ext>
            </a:extLst>
          </p:cNvPr>
          <p:cNvSpPr txBox="1"/>
          <p:nvPr/>
        </p:nvSpPr>
        <p:spPr>
          <a:xfrm>
            <a:off x="838200" y="6383893"/>
            <a:ext cx="3592650" cy="369332"/>
          </a:xfrm>
          <a:prstGeom prst="rect">
            <a:avLst/>
          </a:prstGeom>
          <a:noFill/>
        </p:spPr>
        <p:txBody>
          <a:bodyPr wrap="none" rtlCol="0">
            <a:spAutoFit/>
          </a:bodyPr>
          <a:lstStyle/>
          <a:p>
            <a:r>
              <a:rPr lang="en-US" altLang="ja-JP" b="1" dirty="0">
                <a:solidFill>
                  <a:schemeClr val="bg1"/>
                </a:solidFill>
                <a:latin typeface="Hiragino Kaku Gothic Pro W3" panose="020B0300000000000000" pitchFamily="34" charset="-128"/>
                <a:ea typeface="Hiragino Kaku Gothic Pro W3" panose="020B0300000000000000" pitchFamily="34" charset="-128"/>
              </a:rPr>
              <a:t>2</a:t>
            </a:r>
            <a:r>
              <a:rPr lang="ja-JP" altLang="en-US" b="1">
                <a:solidFill>
                  <a:schemeClr val="bg1"/>
                </a:solidFill>
                <a:latin typeface="Hiragino Kaku Gothic Pro W3" panose="020B0300000000000000" pitchFamily="34" charset="-128"/>
                <a:ea typeface="Hiragino Kaku Gothic Pro W3" panose="020B0300000000000000" pitchFamily="34" charset="-128"/>
              </a:rPr>
              <a:t>章</a:t>
            </a:r>
            <a:r>
              <a:rPr lang="en-US" altLang="ja-JP" b="1" dirty="0">
                <a:solidFill>
                  <a:schemeClr val="bg1"/>
                </a:solidFill>
                <a:latin typeface="Hiragino Kaku Gothic Pro W3" panose="020B0300000000000000" pitchFamily="34" charset="-128"/>
                <a:ea typeface="Hiragino Kaku Gothic Pro W3" panose="020B0300000000000000" pitchFamily="34" charset="-128"/>
              </a:rPr>
              <a:t>: </a:t>
            </a:r>
            <a:r>
              <a:rPr lang="ja-JP" altLang="en-US" b="1">
                <a:solidFill>
                  <a:schemeClr val="bg1"/>
                </a:solidFill>
              </a:rPr>
              <a:t>名前に情報を詰め込む</a:t>
            </a:r>
            <a:r>
              <a:rPr lang="en-US" altLang="ja-JP" b="1" dirty="0">
                <a:solidFill>
                  <a:schemeClr val="bg1"/>
                </a:solidFill>
              </a:rPr>
              <a:t>(1/6)</a:t>
            </a:r>
            <a:endParaRPr kumimoji="1" lang="ja-JP" altLang="en-US" b="1">
              <a:solidFill>
                <a:schemeClr val="bg1"/>
              </a:solidFill>
            </a:endParaRPr>
          </a:p>
        </p:txBody>
      </p:sp>
      <p:sp>
        <p:nvSpPr>
          <p:cNvPr id="4" name="テキスト ボックス 3">
            <a:extLst>
              <a:ext uri="{FF2B5EF4-FFF2-40B4-BE49-F238E27FC236}">
                <a16:creationId xmlns:a16="http://schemas.microsoft.com/office/drawing/2014/main" id="{83429C6B-B6C8-9947-A128-03E7C6E2AA72}"/>
              </a:ext>
            </a:extLst>
          </p:cNvPr>
          <p:cNvSpPr txBox="1"/>
          <p:nvPr/>
        </p:nvSpPr>
        <p:spPr>
          <a:xfrm>
            <a:off x="838200" y="2992583"/>
            <a:ext cx="8787938" cy="2677656"/>
          </a:xfrm>
          <a:prstGeom prst="rect">
            <a:avLst/>
          </a:prstGeom>
          <a:noFill/>
          <a:ln>
            <a:solidFill>
              <a:schemeClr val="bg1"/>
            </a:solidFill>
          </a:ln>
        </p:spPr>
        <p:txBody>
          <a:bodyPr wrap="square" rtlCol="0">
            <a:spAutoFit/>
          </a:bodyPr>
          <a:lstStyle/>
          <a:p>
            <a:r>
              <a:rPr lang="ja-JP" altLang="en-US" sz="2800">
                <a:solidFill>
                  <a:schemeClr val="bg1"/>
                </a:solidFill>
                <a:latin typeface="Hiragino Kaku Gothic ProN W3" panose="020B0300000000000000" pitchFamily="34" charset="-128"/>
                <a:ea typeface="Hiragino Kaku Gothic ProN W3" panose="020B0300000000000000" pitchFamily="34" charset="-128"/>
              </a:rPr>
              <a:t>・明確な単語を選ぶ</a:t>
            </a:r>
            <a:endParaRPr lang="en-US" altLang="ja-JP" sz="2800" dirty="0">
              <a:solidFill>
                <a:schemeClr val="bg1"/>
              </a:solidFill>
              <a:latin typeface="Hiragino Kaku Gothic ProN W3" panose="020B0300000000000000" pitchFamily="34" charset="-128"/>
              <a:ea typeface="Hiragino Kaku Gothic ProN W3" panose="020B0300000000000000" pitchFamily="34" charset="-128"/>
            </a:endParaRPr>
          </a:p>
          <a:p>
            <a:r>
              <a:rPr lang="ja-JP" altLang="en-US" sz="2800">
                <a:solidFill>
                  <a:schemeClr val="bg1"/>
                </a:solidFill>
                <a:latin typeface="Hiragino Kaku Gothic ProN W3" panose="020B0300000000000000" pitchFamily="34" charset="-128"/>
                <a:ea typeface="Hiragino Kaku Gothic ProN W3" panose="020B0300000000000000" pitchFamily="34" charset="-128"/>
              </a:rPr>
              <a:t>・汎用的な名前を避ける</a:t>
            </a:r>
            <a:endParaRPr lang="en-US" altLang="ja-JP" sz="2800" dirty="0">
              <a:solidFill>
                <a:schemeClr val="bg1"/>
              </a:solidFill>
              <a:latin typeface="Hiragino Kaku Gothic ProN W3" panose="020B0300000000000000" pitchFamily="34" charset="-128"/>
              <a:ea typeface="Hiragino Kaku Gothic ProN W3" panose="020B0300000000000000" pitchFamily="34" charset="-128"/>
            </a:endParaRPr>
          </a:p>
          <a:p>
            <a:r>
              <a:rPr lang="ja-JP" altLang="en-US" sz="2800">
                <a:solidFill>
                  <a:schemeClr val="bg1"/>
                </a:solidFill>
                <a:latin typeface="Hiragino Kaku Gothic ProN W3" panose="020B0300000000000000" pitchFamily="34" charset="-128"/>
                <a:ea typeface="Hiragino Kaku Gothic ProN W3" panose="020B0300000000000000" pitchFamily="34" charset="-128"/>
              </a:rPr>
              <a:t>・抽象的な名前よりも具体的な名前をつける</a:t>
            </a:r>
            <a:endParaRPr lang="en-US" altLang="ja-JP" sz="2800" dirty="0">
              <a:solidFill>
                <a:schemeClr val="bg1"/>
              </a:solidFill>
              <a:latin typeface="Hiragino Kaku Gothic ProN W3" panose="020B0300000000000000" pitchFamily="34" charset="-128"/>
              <a:ea typeface="Hiragino Kaku Gothic ProN W3" panose="020B0300000000000000" pitchFamily="34" charset="-128"/>
            </a:endParaRPr>
          </a:p>
          <a:p>
            <a:r>
              <a:rPr lang="ja-JP" altLang="en-US" sz="2800">
                <a:solidFill>
                  <a:schemeClr val="bg1"/>
                </a:solidFill>
                <a:latin typeface="Hiragino Kaku Gothic ProN W3" panose="020B0300000000000000" pitchFamily="34" charset="-128"/>
                <a:ea typeface="Hiragino Kaku Gothic ProN W3" panose="020B0300000000000000" pitchFamily="34" charset="-128"/>
              </a:rPr>
              <a:t>・接尾辞や接頭辞を使って情報を追加する</a:t>
            </a:r>
            <a:endParaRPr lang="en-US" altLang="ja-JP" sz="2800" dirty="0">
              <a:solidFill>
                <a:schemeClr val="bg1"/>
              </a:solidFill>
              <a:latin typeface="Hiragino Kaku Gothic ProN W3" panose="020B0300000000000000" pitchFamily="34" charset="-128"/>
              <a:ea typeface="Hiragino Kaku Gothic ProN W3" panose="020B0300000000000000" pitchFamily="34" charset="-128"/>
            </a:endParaRPr>
          </a:p>
          <a:p>
            <a:r>
              <a:rPr lang="ja-JP" altLang="en-US" sz="2800">
                <a:solidFill>
                  <a:schemeClr val="bg1"/>
                </a:solidFill>
                <a:latin typeface="Hiragino Kaku Gothic ProN W3" panose="020B0300000000000000" pitchFamily="34" charset="-128"/>
                <a:ea typeface="Hiragino Kaku Gothic ProN W3" panose="020B0300000000000000" pitchFamily="34" charset="-128"/>
              </a:rPr>
              <a:t>・名前の長さを決める</a:t>
            </a:r>
            <a:endParaRPr lang="en-US" altLang="ja-JP" sz="2800" dirty="0">
              <a:solidFill>
                <a:schemeClr val="bg1"/>
              </a:solidFill>
              <a:latin typeface="Hiragino Kaku Gothic ProN W3" panose="020B0300000000000000" pitchFamily="34" charset="-128"/>
              <a:ea typeface="Hiragino Kaku Gothic ProN W3" panose="020B0300000000000000" pitchFamily="34" charset="-128"/>
            </a:endParaRPr>
          </a:p>
          <a:p>
            <a:r>
              <a:rPr lang="ja-JP" altLang="en-US" sz="2800">
                <a:solidFill>
                  <a:schemeClr val="bg1"/>
                </a:solidFill>
                <a:latin typeface="Hiragino Kaku Gothic ProN W3" panose="020B0300000000000000" pitchFamily="34" charset="-128"/>
                <a:ea typeface="Hiragino Kaku Gothic ProN W3" panose="020B0300000000000000" pitchFamily="34" charset="-128"/>
              </a:rPr>
              <a:t>・名前のフォーマットで情報を伝える</a:t>
            </a:r>
            <a:endParaRPr lang="en-US" altLang="ja-JP" sz="2800" dirty="0">
              <a:solidFill>
                <a:schemeClr val="bg1"/>
              </a:solidFill>
              <a:latin typeface="Hiragino Kaku Gothic ProN W3" panose="020B0300000000000000" pitchFamily="34" charset="-128"/>
              <a:ea typeface="Hiragino Kaku Gothic ProN W3" panose="020B0300000000000000" pitchFamily="34" charset="-128"/>
            </a:endParaRPr>
          </a:p>
        </p:txBody>
      </p:sp>
    </p:spTree>
    <p:extLst>
      <p:ext uri="{BB962C8B-B14F-4D97-AF65-F5344CB8AC3E}">
        <p14:creationId xmlns:p14="http://schemas.microsoft.com/office/powerpoint/2010/main" val="1386962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A9C6CF-FF22-9645-82C4-5FDF128AD74E}"/>
              </a:ext>
            </a:extLst>
          </p:cNvPr>
          <p:cNvSpPr>
            <a:spLocks noGrp="1"/>
          </p:cNvSpPr>
          <p:nvPr>
            <p:ph type="title"/>
          </p:nvPr>
        </p:nvSpPr>
        <p:spPr>
          <a:xfrm>
            <a:off x="838200" y="140042"/>
            <a:ext cx="10515600" cy="1325563"/>
          </a:xfrm>
        </p:spPr>
        <p:txBody>
          <a:bodyPr>
            <a:normAutofit/>
          </a:bodyPr>
          <a:lstStyle/>
          <a:p>
            <a:r>
              <a:rPr lang="ja-JP" altLang="en-US" sz="4800">
                <a:latin typeface="Hiragino Kaku Gothic Pro W3" panose="020B0300000000000000" pitchFamily="34" charset="-128"/>
                <a:ea typeface="Hiragino Kaku Gothic Pro W3" panose="020B0300000000000000" pitchFamily="34" charset="-128"/>
              </a:rPr>
              <a:t>明確な単語を選ぶ</a:t>
            </a:r>
            <a:endParaRPr kumimoji="1" lang="ja-JP" altLang="en-US" sz="4800">
              <a:latin typeface="Hiragino Kaku Gothic Pro W3" panose="020B0300000000000000" pitchFamily="34" charset="-128"/>
              <a:ea typeface="Hiragino Kaku Gothic Pro W3" panose="020B0300000000000000" pitchFamily="34" charset="-128"/>
            </a:endParaRPr>
          </a:p>
        </p:txBody>
      </p:sp>
      <p:sp>
        <p:nvSpPr>
          <p:cNvPr id="6" name="スライド番号プレースホルダー 5">
            <a:extLst>
              <a:ext uri="{FF2B5EF4-FFF2-40B4-BE49-F238E27FC236}">
                <a16:creationId xmlns:a16="http://schemas.microsoft.com/office/drawing/2014/main" id="{DA8DDB3B-203D-9547-B607-538ED15BD8A0}"/>
              </a:ext>
            </a:extLst>
          </p:cNvPr>
          <p:cNvSpPr>
            <a:spLocks noGrp="1"/>
          </p:cNvSpPr>
          <p:nvPr>
            <p:ph type="sldNum" sz="quarter" idx="12"/>
          </p:nvPr>
        </p:nvSpPr>
        <p:spPr/>
        <p:txBody>
          <a:bodyPr/>
          <a:lstStyle/>
          <a:p>
            <a:fld id="{D9A9A7EA-DB80-544C-9783-7EC56B33C717}" type="slidenum">
              <a:rPr lang="ja-JP" altLang="en-US" smtClean="0"/>
              <a:pPr/>
              <a:t>3</a:t>
            </a:fld>
            <a:endParaRPr lang="ja-JP" altLang="en-US"/>
          </a:p>
        </p:txBody>
      </p:sp>
      <p:pic>
        <p:nvPicPr>
          <p:cNvPr id="11" name="図 10">
            <a:extLst>
              <a:ext uri="{FF2B5EF4-FFF2-40B4-BE49-F238E27FC236}">
                <a16:creationId xmlns:a16="http://schemas.microsoft.com/office/drawing/2014/main" id="{395F0C55-8637-6145-A8F6-81CEDE9538FB}"/>
              </a:ext>
            </a:extLst>
          </p:cNvPr>
          <p:cNvPicPr>
            <a:picLocks noChangeAspect="1"/>
          </p:cNvPicPr>
          <p:nvPr/>
        </p:nvPicPr>
        <p:blipFill rotWithShape="1">
          <a:blip r:embed="rId3"/>
          <a:srcRect l="3042" t="8261" r="72864" b="65043"/>
          <a:stretch/>
        </p:blipFill>
        <p:spPr>
          <a:xfrm>
            <a:off x="838201" y="1588958"/>
            <a:ext cx="6766332" cy="4497050"/>
          </a:xfrm>
          <a:prstGeom prst="rect">
            <a:avLst/>
          </a:prstGeom>
          <a:noFill/>
          <a:ln>
            <a:solidFill>
              <a:schemeClr val="bg1"/>
            </a:solidFill>
          </a:ln>
        </p:spPr>
      </p:pic>
      <p:sp>
        <p:nvSpPr>
          <p:cNvPr id="16" name="テキスト ボックス 15">
            <a:extLst>
              <a:ext uri="{FF2B5EF4-FFF2-40B4-BE49-F238E27FC236}">
                <a16:creationId xmlns:a16="http://schemas.microsoft.com/office/drawing/2014/main" id="{E8C6B6E7-CBE0-5C4B-A4E8-65A0227B77EA}"/>
              </a:ext>
            </a:extLst>
          </p:cNvPr>
          <p:cNvSpPr txBox="1"/>
          <p:nvPr/>
        </p:nvSpPr>
        <p:spPr>
          <a:xfrm>
            <a:off x="838200" y="6383893"/>
            <a:ext cx="3592650" cy="369332"/>
          </a:xfrm>
          <a:prstGeom prst="rect">
            <a:avLst/>
          </a:prstGeom>
          <a:noFill/>
        </p:spPr>
        <p:txBody>
          <a:bodyPr wrap="none" rtlCol="0">
            <a:spAutoFit/>
          </a:bodyPr>
          <a:lstStyle/>
          <a:p>
            <a:r>
              <a:rPr lang="en-US" altLang="ja-JP" b="1" dirty="0">
                <a:solidFill>
                  <a:schemeClr val="bg1"/>
                </a:solidFill>
                <a:latin typeface="Hiragino Kaku Gothic Pro W3" panose="020B0300000000000000" pitchFamily="34" charset="-128"/>
                <a:ea typeface="Hiragino Kaku Gothic Pro W3" panose="020B0300000000000000" pitchFamily="34" charset="-128"/>
              </a:rPr>
              <a:t>2</a:t>
            </a:r>
            <a:r>
              <a:rPr lang="ja-JP" altLang="en-US" b="1">
                <a:solidFill>
                  <a:schemeClr val="bg1"/>
                </a:solidFill>
                <a:latin typeface="Hiragino Kaku Gothic Pro W3" panose="020B0300000000000000" pitchFamily="34" charset="-128"/>
                <a:ea typeface="Hiragino Kaku Gothic Pro W3" panose="020B0300000000000000" pitchFamily="34" charset="-128"/>
              </a:rPr>
              <a:t>章</a:t>
            </a:r>
            <a:r>
              <a:rPr lang="en-US" altLang="ja-JP" b="1" dirty="0">
                <a:solidFill>
                  <a:schemeClr val="bg1"/>
                </a:solidFill>
                <a:latin typeface="Hiragino Kaku Gothic Pro W3" panose="020B0300000000000000" pitchFamily="34" charset="-128"/>
                <a:ea typeface="Hiragino Kaku Gothic Pro W3" panose="020B0300000000000000" pitchFamily="34" charset="-128"/>
              </a:rPr>
              <a:t>: </a:t>
            </a:r>
            <a:r>
              <a:rPr lang="ja-JP" altLang="en-US" b="1">
                <a:solidFill>
                  <a:schemeClr val="bg1"/>
                </a:solidFill>
              </a:rPr>
              <a:t>名前に情報を詰め込む</a:t>
            </a:r>
            <a:r>
              <a:rPr lang="en-US" altLang="ja-JP" b="1" dirty="0">
                <a:solidFill>
                  <a:schemeClr val="bg1"/>
                </a:solidFill>
              </a:rPr>
              <a:t>(2/6)</a:t>
            </a:r>
            <a:endParaRPr kumimoji="1" lang="ja-JP" altLang="en-US" b="1">
              <a:solidFill>
                <a:schemeClr val="bg1"/>
              </a:solidFill>
            </a:endParaRPr>
          </a:p>
        </p:txBody>
      </p:sp>
    </p:spTree>
    <p:extLst>
      <p:ext uri="{BB962C8B-B14F-4D97-AF65-F5344CB8AC3E}">
        <p14:creationId xmlns:p14="http://schemas.microsoft.com/office/powerpoint/2010/main" val="904143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A9C6CF-FF22-9645-82C4-5FDF128AD74E}"/>
              </a:ext>
            </a:extLst>
          </p:cNvPr>
          <p:cNvSpPr>
            <a:spLocks noGrp="1"/>
          </p:cNvSpPr>
          <p:nvPr>
            <p:ph type="title"/>
          </p:nvPr>
        </p:nvSpPr>
        <p:spPr>
          <a:xfrm>
            <a:off x="838200" y="140037"/>
            <a:ext cx="10515600" cy="1325563"/>
          </a:xfrm>
        </p:spPr>
        <p:txBody>
          <a:bodyPr>
            <a:normAutofit/>
          </a:bodyPr>
          <a:lstStyle/>
          <a:p>
            <a:r>
              <a:rPr lang="ja-JP" altLang="en-US" sz="4800">
                <a:latin typeface="Hiragino Kaku Gothic Pro W3" panose="020B0300000000000000" pitchFamily="34" charset="-128"/>
                <a:ea typeface="Hiragino Kaku Gothic Pro W3" panose="020B0300000000000000" pitchFamily="34" charset="-128"/>
              </a:rPr>
              <a:t>汎用的な名前を避ける</a:t>
            </a:r>
            <a:endParaRPr kumimoji="1" lang="ja-JP" altLang="en-US" sz="4800">
              <a:latin typeface="Hiragino Kaku Gothic Pro W3" panose="020B0300000000000000" pitchFamily="34" charset="-128"/>
              <a:ea typeface="Hiragino Kaku Gothic Pro W3" panose="020B0300000000000000" pitchFamily="34" charset="-128"/>
            </a:endParaRPr>
          </a:p>
        </p:txBody>
      </p:sp>
      <p:sp>
        <p:nvSpPr>
          <p:cNvPr id="3" name="コンテンツ プレースホルダー 2">
            <a:extLst>
              <a:ext uri="{FF2B5EF4-FFF2-40B4-BE49-F238E27FC236}">
                <a16:creationId xmlns:a16="http://schemas.microsoft.com/office/drawing/2014/main" id="{C485A78A-C37D-284C-8E61-036649CF1083}"/>
              </a:ext>
            </a:extLst>
          </p:cNvPr>
          <p:cNvSpPr>
            <a:spLocks noGrp="1"/>
          </p:cNvSpPr>
          <p:nvPr>
            <p:ph idx="1"/>
          </p:nvPr>
        </p:nvSpPr>
        <p:spPr>
          <a:xfrm>
            <a:off x="838200" y="2052247"/>
            <a:ext cx="10515600" cy="4073843"/>
          </a:xfrm>
        </p:spPr>
        <p:txBody>
          <a:bodyPr>
            <a:normAutofit/>
          </a:bodyPr>
          <a:lstStyle/>
          <a:p>
            <a:pPr marL="0" indent="0">
              <a:buNone/>
            </a:pPr>
            <a:r>
              <a:rPr lang="en-US" altLang="ja-JP" dirty="0">
                <a:latin typeface="Hiragino Kaku Gothic ProN W3" panose="020B0300000000000000" pitchFamily="34" charset="-128"/>
                <a:ea typeface="Hiragino Kaku Gothic ProN W3" panose="020B0300000000000000" pitchFamily="34" charset="-128"/>
              </a:rPr>
              <a:t>1. </a:t>
            </a:r>
            <a:r>
              <a:rPr lang="ja-JP" altLang="en-US">
                <a:latin typeface="Hiragino Kaku Gothic ProN W3" panose="020B0300000000000000" pitchFamily="34" charset="-128"/>
                <a:ea typeface="Hiragino Kaku Gothic ProN W3" panose="020B0300000000000000" pitchFamily="34" charset="-128"/>
              </a:rPr>
              <a:t>明確な単語を選ぶ</a:t>
            </a:r>
            <a:endParaRPr lang="en-US" altLang="ja-JP" dirty="0">
              <a:latin typeface="Hiragino Kaku Gothic ProN W3" panose="020B0300000000000000" pitchFamily="34" charset="-128"/>
              <a:ea typeface="Hiragino Kaku Gothic ProN W3" panose="020B0300000000000000" pitchFamily="34" charset="-128"/>
            </a:endParaRPr>
          </a:p>
          <a:p>
            <a:pPr marL="0" indent="0">
              <a:buNone/>
            </a:pPr>
            <a:endParaRPr lang="en-US" altLang="ja-JP" dirty="0"/>
          </a:p>
          <a:p>
            <a:pPr marL="0" indent="0">
              <a:buNone/>
            </a:pPr>
            <a:endParaRPr kumimoji="1" lang="en-US" altLang="ja-JP" dirty="0"/>
          </a:p>
          <a:p>
            <a:endParaRPr kumimoji="1" lang="ja-JP" altLang="en-US"/>
          </a:p>
        </p:txBody>
      </p:sp>
      <p:sp>
        <p:nvSpPr>
          <p:cNvPr id="6" name="スライド番号プレースホルダー 5">
            <a:extLst>
              <a:ext uri="{FF2B5EF4-FFF2-40B4-BE49-F238E27FC236}">
                <a16:creationId xmlns:a16="http://schemas.microsoft.com/office/drawing/2014/main" id="{DA8DDB3B-203D-9547-B607-538ED15BD8A0}"/>
              </a:ext>
            </a:extLst>
          </p:cNvPr>
          <p:cNvSpPr>
            <a:spLocks noGrp="1"/>
          </p:cNvSpPr>
          <p:nvPr>
            <p:ph type="sldNum" sz="quarter" idx="12"/>
          </p:nvPr>
        </p:nvSpPr>
        <p:spPr/>
        <p:txBody>
          <a:bodyPr/>
          <a:lstStyle/>
          <a:p>
            <a:fld id="{D9A9A7EA-DB80-544C-9783-7EC56B33C717}" type="slidenum">
              <a:rPr lang="ja-JP" altLang="en-US" smtClean="0"/>
              <a:pPr/>
              <a:t>4</a:t>
            </a:fld>
            <a:endParaRPr lang="ja-JP" altLang="en-US"/>
          </a:p>
        </p:txBody>
      </p:sp>
      <p:pic>
        <p:nvPicPr>
          <p:cNvPr id="12" name="図 11">
            <a:extLst>
              <a:ext uri="{FF2B5EF4-FFF2-40B4-BE49-F238E27FC236}">
                <a16:creationId xmlns:a16="http://schemas.microsoft.com/office/drawing/2014/main" id="{F858FDC3-C827-184E-9763-C9EE2D58C713}"/>
              </a:ext>
            </a:extLst>
          </p:cNvPr>
          <p:cNvPicPr>
            <a:picLocks noChangeAspect="1"/>
          </p:cNvPicPr>
          <p:nvPr/>
        </p:nvPicPr>
        <p:blipFill rotWithShape="1">
          <a:blip r:embed="rId3">
            <a:extLst>
              <a:ext uri="{BEBA8EAE-BF5A-486C-A8C5-ECC9F3942E4B}">
                <a14:imgProps xmlns:a14="http://schemas.microsoft.com/office/drawing/2010/main">
                  <a14:imgLayer>
                    <a14:imgEffect>
                      <a14:sharpenSoften amount="100000"/>
                    </a14:imgEffect>
                  </a14:imgLayer>
                </a14:imgProps>
              </a:ext>
            </a:extLst>
          </a:blip>
          <a:srcRect l="4060" t="9026" r="70438" b="43590"/>
          <a:stretch/>
        </p:blipFill>
        <p:spPr>
          <a:xfrm>
            <a:off x="838200" y="1578141"/>
            <a:ext cx="4113628" cy="4612067"/>
          </a:xfrm>
          <a:prstGeom prst="rect">
            <a:avLst/>
          </a:prstGeom>
          <a:ln>
            <a:solidFill>
              <a:schemeClr val="bg1"/>
            </a:solidFill>
          </a:ln>
          <a:effectLst>
            <a:reflection stA="0" endPos="65000" dist="50800" dir="5400000" sy="-100000" algn="bl" rotWithShape="0"/>
          </a:effectLst>
        </p:spPr>
      </p:pic>
      <p:pic>
        <p:nvPicPr>
          <p:cNvPr id="16" name="図 15">
            <a:extLst>
              <a:ext uri="{FF2B5EF4-FFF2-40B4-BE49-F238E27FC236}">
                <a16:creationId xmlns:a16="http://schemas.microsoft.com/office/drawing/2014/main" id="{D2F3DD70-E700-B245-9217-A3071458CDEC}"/>
              </a:ext>
            </a:extLst>
          </p:cNvPr>
          <p:cNvPicPr>
            <a:picLocks noChangeAspect="1"/>
          </p:cNvPicPr>
          <p:nvPr/>
        </p:nvPicPr>
        <p:blipFill rotWithShape="1">
          <a:blip r:embed="rId4"/>
          <a:srcRect l="3291" t="9028" r="64103" b="58153"/>
          <a:stretch/>
        </p:blipFill>
        <p:spPr>
          <a:xfrm>
            <a:off x="5627074" y="1578141"/>
            <a:ext cx="5430130" cy="3415889"/>
          </a:xfrm>
          <a:prstGeom prst="rect">
            <a:avLst/>
          </a:prstGeom>
          <a:ln>
            <a:solidFill>
              <a:schemeClr val="bg1"/>
            </a:solidFill>
          </a:ln>
        </p:spPr>
      </p:pic>
      <p:sp>
        <p:nvSpPr>
          <p:cNvPr id="20" name="テキスト ボックス 19">
            <a:extLst>
              <a:ext uri="{FF2B5EF4-FFF2-40B4-BE49-F238E27FC236}">
                <a16:creationId xmlns:a16="http://schemas.microsoft.com/office/drawing/2014/main" id="{6FA5CBCB-29BC-8945-B5BD-03B7FCA0E64B}"/>
              </a:ext>
            </a:extLst>
          </p:cNvPr>
          <p:cNvSpPr txBox="1"/>
          <p:nvPr/>
        </p:nvSpPr>
        <p:spPr>
          <a:xfrm>
            <a:off x="838200" y="6383893"/>
            <a:ext cx="3592650" cy="369332"/>
          </a:xfrm>
          <a:prstGeom prst="rect">
            <a:avLst/>
          </a:prstGeom>
          <a:noFill/>
        </p:spPr>
        <p:txBody>
          <a:bodyPr wrap="none" rtlCol="0">
            <a:spAutoFit/>
          </a:bodyPr>
          <a:lstStyle/>
          <a:p>
            <a:r>
              <a:rPr lang="en-US" altLang="ja-JP" b="1" dirty="0">
                <a:solidFill>
                  <a:schemeClr val="bg1"/>
                </a:solidFill>
                <a:latin typeface="Hiragino Kaku Gothic Pro W3" panose="020B0300000000000000" pitchFamily="34" charset="-128"/>
                <a:ea typeface="Hiragino Kaku Gothic Pro W3" panose="020B0300000000000000" pitchFamily="34" charset="-128"/>
              </a:rPr>
              <a:t>2</a:t>
            </a:r>
            <a:r>
              <a:rPr lang="ja-JP" altLang="en-US" b="1">
                <a:solidFill>
                  <a:schemeClr val="bg1"/>
                </a:solidFill>
                <a:latin typeface="Hiragino Kaku Gothic Pro W3" panose="020B0300000000000000" pitchFamily="34" charset="-128"/>
                <a:ea typeface="Hiragino Kaku Gothic Pro W3" panose="020B0300000000000000" pitchFamily="34" charset="-128"/>
              </a:rPr>
              <a:t>章</a:t>
            </a:r>
            <a:r>
              <a:rPr lang="en-US" altLang="ja-JP" b="1" dirty="0">
                <a:solidFill>
                  <a:schemeClr val="bg1"/>
                </a:solidFill>
                <a:latin typeface="Hiragino Kaku Gothic Pro W3" panose="020B0300000000000000" pitchFamily="34" charset="-128"/>
                <a:ea typeface="Hiragino Kaku Gothic Pro W3" panose="020B0300000000000000" pitchFamily="34" charset="-128"/>
              </a:rPr>
              <a:t>: </a:t>
            </a:r>
            <a:r>
              <a:rPr lang="ja-JP" altLang="en-US" b="1">
                <a:solidFill>
                  <a:schemeClr val="bg1"/>
                </a:solidFill>
              </a:rPr>
              <a:t>名前に情報を詰め込む</a:t>
            </a:r>
            <a:r>
              <a:rPr lang="en-US" altLang="ja-JP" b="1" dirty="0">
                <a:solidFill>
                  <a:schemeClr val="bg1"/>
                </a:solidFill>
              </a:rPr>
              <a:t>(3/6)</a:t>
            </a:r>
            <a:endParaRPr kumimoji="1" lang="ja-JP" altLang="en-US" b="1">
              <a:solidFill>
                <a:schemeClr val="bg1"/>
              </a:solidFill>
            </a:endParaRPr>
          </a:p>
        </p:txBody>
      </p:sp>
    </p:spTree>
    <p:extLst>
      <p:ext uri="{BB962C8B-B14F-4D97-AF65-F5344CB8AC3E}">
        <p14:creationId xmlns:p14="http://schemas.microsoft.com/office/powerpoint/2010/main" val="1918545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A9C6CF-FF22-9645-82C4-5FDF128AD74E}"/>
              </a:ext>
            </a:extLst>
          </p:cNvPr>
          <p:cNvSpPr>
            <a:spLocks noGrp="1"/>
          </p:cNvSpPr>
          <p:nvPr>
            <p:ph type="title"/>
          </p:nvPr>
        </p:nvSpPr>
        <p:spPr>
          <a:xfrm>
            <a:off x="838200" y="97845"/>
            <a:ext cx="10515600" cy="1325563"/>
          </a:xfrm>
        </p:spPr>
        <p:txBody>
          <a:bodyPr>
            <a:normAutofit/>
          </a:bodyPr>
          <a:lstStyle/>
          <a:p>
            <a:r>
              <a:rPr lang="ja-JP" altLang="en-US" sz="4200">
                <a:latin typeface="Hiragino Kaku Gothic ProN W3" panose="020B0300000000000000" pitchFamily="34" charset="-128"/>
                <a:ea typeface="Hiragino Kaku Gothic ProN W3" panose="020B0300000000000000" pitchFamily="34" charset="-128"/>
              </a:rPr>
              <a:t>抽象的な名前よりも具体的な名前をつける</a:t>
            </a:r>
            <a:endParaRPr kumimoji="1" lang="ja-JP" altLang="en-US" sz="4200">
              <a:latin typeface="Hiragino Kaku Gothic Pro W3" panose="020B0300000000000000" pitchFamily="34" charset="-128"/>
              <a:ea typeface="Hiragino Kaku Gothic Pro W3" panose="020B0300000000000000" pitchFamily="34" charset="-128"/>
            </a:endParaRPr>
          </a:p>
        </p:txBody>
      </p:sp>
      <p:sp>
        <p:nvSpPr>
          <p:cNvPr id="3" name="コンテンツ プレースホルダー 2">
            <a:extLst>
              <a:ext uri="{FF2B5EF4-FFF2-40B4-BE49-F238E27FC236}">
                <a16:creationId xmlns:a16="http://schemas.microsoft.com/office/drawing/2014/main" id="{C485A78A-C37D-284C-8E61-036649CF1083}"/>
              </a:ext>
            </a:extLst>
          </p:cNvPr>
          <p:cNvSpPr>
            <a:spLocks noGrp="1"/>
          </p:cNvSpPr>
          <p:nvPr>
            <p:ph idx="1"/>
          </p:nvPr>
        </p:nvSpPr>
        <p:spPr>
          <a:xfrm>
            <a:off x="838200" y="2052247"/>
            <a:ext cx="10515600" cy="4073843"/>
          </a:xfrm>
        </p:spPr>
        <p:txBody>
          <a:bodyPr>
            <a:normAutofit/>
          </a:bodyPr>
          <a:lstStyle/>
          <a:p>
            <a:pPr marL="0" indent="0">
              <a:buNone/>
            </a:pPr>
            <a:r>
              <a:rPr lang="en-US" altLang="ja-JP" dirty="0">
                <a:latin typeface="Hiragino Kaku Gothic ProN W3" panose="020B0300000000000000" pitchFamily="34" charset="-128"/>
                <a:ea typeface="Hiragino Kaku Gothic ProN W3" panose="020B0300000000000000" pitchFamily="34" charset="-128"/>
              </a:rPr>
              <a:t>1. </a:t>
            </a:r>
            <a:r>
              <a:rPr lang="ja-JP" altLang="en-US">
                <a:latin typeface="Hiragino Kaku Gothic ProN W3" panose="020B0300000000000000" pitchFamily="34" charset="-128"/>
                <a:ea typeface="Hiragino Kaku Gothic ProN W3" panose="020B0300000000000000" pitchFamily="34" charset="-128"/>
              </a:rPr>
              <a:t>明確な単語を選ぶ</a:t>
            </a:r>
            <a:endParaRPr lang="en-US" altLang="ja-JP" dirty="0">
              <a:latin typeface="Hiragino Kaku Gothic ProN W3" panose="020B0300000000000000" pitchFamily="34" charset="-128"/>
              <a:ea typeface="Hiragino Kaku Gothic ProN W3" panose="020B0300000000000000" pitchFamily="34" charset="-128"/>
            </a:endParaRPr>
          </a:p>
          <a:p>
            <a:pPr marL="0" indent="0">
              <a:buNone/>
            </a:pPr>
            <a:endParaRPr lang="en-US" altLang="ja-JP" dirty="0"/>
          </a:p>
          <a:p>
            <a:pPr marL="0" indent="0">
              <a:buNone/>
            </a:pPr>
            <a:endParaRPr kumimoji="1" lang="en-US" altLang="ja-JP" dirty="0"/>
          </a:p>
          <a:p>
            <a:endParaRPr kumimoji="1" lang="ja-JP" altLang="en-US"/>
          </a:p>
        </p:txBody>
      </p:sp>
      <p:sp>
        <p:nvSpPr>
          <p:cNvPr id="6" name="スライド番号プレースホルダー 5">
            <a:extLst>
              <a:ext uri="{FF2B5EF4-FFF2-40B4-BE49-F238E27FC236}">
                <a16:creationId xmlns:a16="http://schemas.microsoft.com/office/drawing/2014/main" id="{DA8DDB3B-203D-9547-B607-538ED15BD8A0}"/>
              </a:ext>
            </a:extLst>
          </p:cNvPr>
          <p:cNvSpPr>
            <a:spLocks noGrp="1"/>
          </p:cNvSpPr>
          <p:nvPr>
            <p:ph type="sldNum" sz="quarter" idx="12"/>
          </p:nvPr>
        </p:nvSpPr>
        <p:spPr/>
        <p:txBody>
          <a:bodyPr/>
          <a:lstStyle/>
          <a:p>
            <a:fld id="{D9A9A7EA-DB80-544C-9783-7EC56B33C717}" type="slidenum">
              <a:rPr lang="ja-JP" altLang="en-US" smtClean="0"/>
              <a:pPr/>
              <a:t>5</a:t>
            </a:fld>
            <a:endParaRPr lang="ja-JP" altLang="en-US"/>
          </a:p>
        </p:txBody>
      </p:sp>
      <p:pic>
        <p:nvPicPr>
          <p:cNvPr id="5" name="図 4">
            <a:extLst>
              <a:ext uri="{FF2B5EF4-FFF2-40B4-BE49-F238E27FC236}">
                <a16:creationId xmlns:a16="http://schemas.microsoft.com/office/drawing/2014/main" id="{C0B7F223-F68A-3D48-8F66-E29CAF007285}"/>
              </a:ext>
            </a:extLst>
          </p:cNvPr>
          <p:cNvPicPr>
            <a:picLocks noChangeAspect="1"/>
          </p:cNvPicPr>
          <p:nvPr/>
        </p:nvPicPr>
        <p:blipFill rotWithShape="1">
          <a:blip r:embed="rId3"/>
          <a:srcRect l="3547" t="9025" r="59145" b="58155"/>
          <a:stretch/>
        </p:blipFill>
        <p:spPr>
          <a:xfrm>
            <a:off x="1035144" y="1681211"/>
            <a:ext cx="7630551" cy="4195492"/>
          </a:xfrm>
          <a:prstGeom prst="rect">
            <a:avLst/>
          </a:prstGeom>
          <a:ln>
            <a:solidFill>
              <a:schemeClr val="bg1"/>
            </a:solidFill>
          </a:ln>
        </p:spPr>
      </p:pic>
      <p:sp>
        <p:nvSpPr>
          <p:cNvPr id="10" name="テキスト ボックス 9">
            <a:extLst>
              <a:ext uri="{FF2B5EF4-FFF2-40B4-BE49-F238E27FC236}">
                <a16:creationId xmlns:a16="http://schemas.microsoft.com/office/drawing/2014/main" id="{D9A66276-1A43-F44D-B75F-90075E27CF62}"/>
              </a:ext>
            </a:extLst>
          </p:cNvPr>
          <p:cNvSpPr txBox="1"/>
          <p:nvPr/>
        </p:nvSpPr>
        <p:spPr>
          <a:xfrm>
            <a:off x="838200" y="6383893"/>
            <a:ext cx="3592650" cy="369332"/>
          </a:xfrm>
          <a:prstGeom prst="rect">
            <a:avLst/>
          </a:prstGeom>
          <a:noFill/>
        </p:spPr>
        <p:txBody>
          <a:bodyPr wrap="none" rtlCol="0">
            <a:spAutoFit/>
          </a:bodyPr>
          <a:lstStyle/>
          <a:p>
            <a:r>
              <a:rPr lang="en-US" altLang="ja-JP" b="1" dirty="0">
                <a:solidFill>
                  <a:schemeClr val="bg1"/>
                </a:solidFill>
                <a:latin typeface="Hiragino Kaku Gothic Pro W3" panose="020B0300000000000000" pitchFamily="34" charset="-128"/>
                <a:ea typeface="Hiragino Kaku Gothic Pro W3" panose="020B0300000000000000" pitchFamily="34" charset="-128"/>
              </a:rPr>
              <a:t>2</a:t>
            </a:r>
            <a:r>
              <a:rPr lang="ja-JP" altLang="en-US" b="1">
                <a:solidFill>
                  <a:schemeClr val="bg1"/>
                </a:solidFill>
                <a:latin typeface="Hiragino Kaku Gothic Pro W3" panose="020B0300000000000000" pitchFamily="34" charset="-128"/>
                <a:ea typeface="Hiragino Kaku Gothic Pro W3" panose="020B0300000000000000" pitchFamily="34" charset="-128"/>
              </a:rPr>
              <a:t>章</a:t>
            </a:r>
            <a:r>
              <a:rPr lang="en-US" altLang="ja-JP" b="1" dirty="0">
                <a:solidFill>
                  <a:schemeClr val="bg1"/>
                </a:solidFill>
                <a:latin typeface="Hiragino Kaku Gothic Pro W3" panose="020B0300000000000000" pitchFamily="34" charset="-128"/>
                <a:ea typeface="Hiragino Kaku Gothic Pro W3" panose="020B0300000000000000" pitchFamily="34" charset="-128"/>
              </a:rPr>
              <a:t>: </a:t>
            </a:r>
            <a:r>
              <a:rPr lang="ja-JP" altLang="en-US" b="1">
                <a:solidFill>
                  <a:schemeClr val="bg1"/>
                </a:solidFill>
              </a:rPr>
              <a:t>名前に情報を詰め込む</a:t>
            </a:r>
            <a:r>
              <a:rPr lang="en-US" altLang="ja-JP" b="1" dirty="0">
                <a:solidFill>
                  <a:schemeClr val="bg1"/>
                </a:solidFill>
              </a:rPr>
              <a:t>(4/6)</a:t>
            </a:r>
            <a:endParaRPr kumimoji="1" lang="ja-JP" altLang="en-US" b="1">
              <a:solidFill>
                <a:schemeClr val="bg1"/>
              </a:solidFill>
            </a:endParaRPr>
          </a:p>
        </p:txBody>
      </p:sp>
    </p:spTree>
    <p:extLst>
      <p:ext uri="{BB962C8B-B14F-4D97-AF65-F5344CB8AC3E}">
        <p14:creationId xmlns:p14="http://schemas.microsoft.com/office/powerpoint/2010/main" val="3529487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A9C6CF-FF22-9645-82C4-5FDF128AD74E}"/>
              </a:ext>
            </a:extLst>
          </p:cNvPr>
          <p:cNvSpPr>
            <a:spLocks noGrp="1"/>
          </p:cNvSpPr>
          <p:nvPr>
            <p:ph type="title"/>
          </p:nvPr>
        </p:nvSpPr>
        <p:spPr>
          <a:xfrm>
            <a:off x="838200" y="182244"/>
            <a:ext cx="10515600" cy="1325563"/>
          </a:xfrm>
        </p:spPr>
        <p:txBody>
          <a:bodyPr>
            <a:normAutofit/>
          </a:bodyPr>
          <a:lstStyle/>
          <a:p>
            <a:r>
              <a:rPr lang="ja-JP" altLang="en-US" sz="4800">
                <a:latin typeface="Hiragino Kaku Gothic ProN W3" panose="020B0300000000000000" pitchFamily="34" charset="-128"/>
                <a:ea typeface="Hiragino Kaku Gothic ProN W3" panose="020B0300000000000000" pitchFamily="34" charset="-128"/>
              </a:rPr>
              <a:t>名前の長さを決める</a:t>
            </a:r>
            <a:endParaRPr kumimoji="1" lang="ja-JP" altLang="en-US" sz="4800">
              <a:latin typeface="Hiragino Kaku Gothic Pro W3" panose="020B0300000000000000" pitchFamily="34" charset="-128"/>
              <a:ea typeface="Hiragino Kaku Gothic Pro W3" panose="020B0300000000000000" pitchFamily="34" charset="-128"/>
            </a:endParaRPr>
          </a:p>
        </p:txBody>
      </p:sp>
      <p:sp>
        <p:nvSpPr>
          <p:cNvPr id="3" name="コンテンツ プレースホルダー 2">
            <a:extLst>
              <a:ext uri="{FF2B5EF4-FFF2-40B4-BE49-F238E27FC236}">
                <a16:creationId xmlns:a16="http://schemas.microsoft.com/office/drawing/2014/main" id="{C485A78A-C37D-284C-8E61-036649CF1083}"/>
              </a:ext>
            </a:extLst>
          </p:cNvPr>
          <p:cNvSpPr>
            <a:spLocks noGrp="1"/>
          </p:cNvSpPr>
          <p:nvPr>
            <p:ph idx="1"/>
          </p:nvPr>
        </p:nvSpPr>
        <p:spPr>
          <a:xfrm>
            <a:off x="838200" y="2052247"/>
            <a:ext cx="10515600" cy="4073843"/>
          </a:xfrm>
        </p:spPr>
        <p:txBody>
          <a:bodyPr>
            <a:normAutofit/>
          </a:bodyPr>
          <a:lstStyle/>
          <a:p>
            <a:pPr marL="0" indent="0">
              <a:buNone/>
            </a:pPr>
            <a:r>
              <a:rPr lang="en-US" altLang="ja-JP" dirty="0">
                <a:latin typeface="Hiragino Kaku Gothic ProN W3" panose="020B0300000000000000" pitchFamily="34" charset="-128"/>
                <a:ea typeface="Hiragino Kaku Gothic ProN W3" panose="020B0300000000000000" pitchFamily="34" charset="-128"/>
              </a:rPr>
              <a:t>1. </a:t>
            </a:r>
            <a:r>
              <a:rPr lang="ja-JP" altLang="en-US">
                <a:latin typeface="Hiragino Kaku Gothic ProN W3" panose="020B0300000000000000" pitchFamily="34" charset="-128"/>
                <a:ea typeface="Hiragino Kaku Gothic ProN W3" panose="020B0300000000000000" pitchFamily="34" charset="-128"/>
              </a:rPr>
              <a:t>明確な単語を選ぶ</a:t>
            </a:r>
            <a:endParaRPr lang="en-US" altLang="ja-JP" dirty="0">
              <a:latin typeface="Hiragino Kaku Gothic ProN W3" panose="020B0300000000000000" pitchFamily="34" charset="-128"/>
              <a:ea typeface="Hiragino Kaku Gothic ProN W3" panose="020B0300000000000000" pitchFamily="34" charset="-128"/>
            </a:endParaRPr>
          </a:p>
          <a:p>
            <a:pPr marL="0" indent="0">
              <a:buNone/>
            </a:pPr>
            <a:endParaRPr lang="en-US" altLang="ja-JP" dirty="0"/>
          </a:p>
          <a:p>
            <a:pPr marL="0" indent="0">
              <a:buNone/>
            </a:pPr>
            <a:endParaRPr kumimoji="1" lang="en-US" altLang="ja-JP" dirty="0"/>
          </a:p>
          <a:p>
            <a:endParaRPr kumimoji="1" lang="ja-JP" altLang="en-US"/>
          </a:p>
        </p:txBody>
      </p:sp>
      <p:sp>
        <p:nvSpPr>
          <p:cNvPr id="6" name="スライド番号プレースホルダー 5">
            <a:extLst>
              <a:ext uri="{FF2B5EF4-FFF2-40B4-BE49-F238E27FC236}">
                <a16:creationId xmlns:a16="http://schemas.microsoft.com/office/drawing/2014/main" id="{DA8DDB3B-203D-9547-B607-538ED15BD8A0}"/>
              </a:ext>
            </a:extLst>
          </p:cNvPr>
          <p:cNvSpPr>
            <a:spLocks noGrp="1"/>
          </p:cNvSpPr>
          <p:nvPr>
            <p:ph type="sldNum" sz="quarter" idx="12"/>
          </p:nvPr>
        </p:nvSpPr>
        <p:spPr/>
        <p:txBody>
          <a:bodyPr/>
          <a:lstStyle/>
          <a:p>
            <a:fld id="{D9A9A7EA-DB80-544C-9783-7EC56B33C717}" type="slidenum">
              <a:rPr lang="ja-JP" altLang="en-US" smtClean="0"/>
              <a:pPr/>
              <a:t>6</a:t>
            </a:fld>
            <a:endParaRPr lang="ja-JP" altLang="en-US"/>
          </a:p>
        </p:txBody>
      </p:sp>
      <p:pic>
        <p:nvPicPr>
          <p:cNvPr id="5" name="図 4">
            <a:extLst>
              <a:ext uri="{FF2B5EF4-FFF2-40B4-BE49-F238E27FC236}">
                <a16:creationId xmlns:a16="http://schemas.microsoft.com/office/drawing/2014/main" id="{06F24232-486E-8845-B9A9-00B8449F2DC1}"/>
              </a:ext>
            </a:extLst>
          </p:cNvPr>
          <p:cNvPicPr>
            <a:picLocks noChangeAspect="1"/>
          </p:cNvPicPr>
          <p:nvPr/>
        </p:nvPicPr>
        <p:blipFill rotWithShape="1">
          <a:blip r:embed="rId3"/>
          <a:srcRect l="3904" t="8649" r="48799" b="57478"/>
          <a:stretch/>
        </p:blipFill>
        <p:spPr>
          <a:xfrm>
            <a:off x="838200" y="1704756"/>
            <a:ext cx="9495665" cy="4250442"/>
          </a:xfrm>
          <a:prstGeom prst="rect">
            <a:avLst/>
          </a:prstGeom>
          <a:ln>
            <a:solidFill>
              <a:schemeClr val="bg1"/>
            </a:solidFill>
          </a:ln>
        </p:spPr>
      </p:pic>
      <p:cxnSp>
        <p:nvCxnSpPr>
          <p:cNvPr id="20" name="直線コネクタ 19">
            <a:extLst>
              <a:ext uri="{FF2B5EF4-FFF2-40B4-BE49-F238E27FC236}">
                <a16:creationId xmlns:a16="http://schemas.microsoft.com/office/drawing/2014/main" id="{8B97CAE0-2059-C547-8663-BF31EDC2FA8E}"/>
              </a:ext>
            </a:extLst>
          </p:cNvPr>
          <p:cNvCxnSpPr/>
          <p:nvPr/>
        </p:nvCxnSpPr>
        <p:spPr>
          <a:xfrm>
            <a:off x="2274285" y="1742268"/>
            <a:ext cx="8054899" cy="0"/>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7F1DEFEF-E48F-8B46-9E35-71E22F286EE6}"/>
              </a:ext>
            </a:extLst>
          </p:cNvPr>
          <p:cNvSpPr txBox="1"/>
          <p:nvPr/>
        </p:nvSpPr>
        <p:spPr>
          <a:xfrm>
            <a:off x="838200" y="6383893"/>
            <a:ext cx="3592650" cy="369332"/>
          </a:xfrm>
          <a:prstGeom prst="rect">
            <a:avLst/>
          </a:prstGeom>
          <a:noFill/>
        </p:spPr>
        <p:txBody>
          <a:bodyPr wrap="none" rtlCol="0">
            <a:spAutoFit/>
          </a:bodyPr>
          <a:lstStyle/>
          <a:p>
            <a:r>
              <a:rPr lang="en-US" altLang="ja-JP" b="1" dirty="0">
                <a:solidFill>
                  <a:schemeClr val="bg1"/>
                </a:solidFill>
                <a:latin typeface="Hiragino Kaku Gothic Pro W3" panose="020B0300000000000000" pitchFamily="34" charset="-128"/>
                <a:ea typeface="Hiragino Kaku Gothic Pro W3" panose="020B0300000000000000" pitchFamily="34" charset="-128"/>
              </a:rPr>
              <a:t>2</a:t>
            </a:r>
            <a:r>
              <a:rPr lang="ja-JP" altLang="en-US" b="1">
                <a:solidFill>
                  <a:schemeClr val="bg1"/>
                </a:solidFill>
                <a:latin typeface="Hiragino Kaku Gothic Pro W3" panose="020B0300000000000000" pitchFamily="34" charset="-128"/>
                <a:ea typeface="Hiragino Kaku Gothic Pro W3" panose="020B0300000000000000" pitchFamily="34" charset="-128"/>
              </a:rPr>
              <a:t>章</a:t>
            </a:r>
            <a:r>
              <a:rPr lang="en-US" altLang="ja-JP" b="1" dirty="0">
                <a:solidFill>
                  <a:schemeClr val="bg1"/>
                </a:solidFill>
                <a:latin typeface="Hiragino Kaku Gothic Pro W3" panose="020B0300000000000000" pitchFamily="34" charset="-128"/>
                <a:ea typeface="Hiragino Kaku Gothic Pro W3" panose="020B0300000000000000" pitchFamily="34" charset="-128"/>
              </a:rPr>
              <a:t>: </a:t>
            </a:r>
            <a:r>
              <a:rPr lang="ja-JP" altLang="en-US" b="1">
                <a:solidFill>
                  <a:schemeClr val="bg1"/>
                </a:solidFill>
              </a:rPr>
              <a:t>名前に情報を詰め込む</a:t>
            </a:r>
            <a:r>
              <a:rPr lang="en-US" altLang="ja-JP" b="1" dirty="0">
                <a:solidFill>
                  <a:schemeClr val="bg1"/>
                </a:solidFill>
              </a:rPr>
              <a:t>(5/6)</a:t>
            </a:r>
            <a:endParaRPr kumimoji="1" lang="ja-JP" altLang="en-US" b="1">
              <a:solidFill>
                <a:schemeClr val="bg1"/>
              </a:solidFill>
            </a:endParaRPr>
          </a:p>
        </p:txBody>
      </p:sp>
    </p:spTree>
    <p:extLst>
      <p:ext uri="{BB962C8B-B14F-4D97-AF65-F5344CB8AC3E}">
        <p14:creationId xmlns:p14="http://schemas.microsoft.com/office/powerpoint/2010/main" val="1055457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A9C6CF-FF22-9645-82C4-5FDF128AD74E}"/>
              </a:ext>
            </a:extLst>
          </p:cNvPr>
          <p:cNvSpPr>
            <a:spLocks noGrp="1"/>
          </p:cNvSpPr>
          <p:nvPr>
            <p:ph type="title"/>
          </p:nvPr>
        </p:nvSpPr>
        <p:spPr>
          <a:xfrm>
            <a:off x="838200" y="182244"/>
            <a:ext cx="10515600" cy="1325563"/>
          </a:xfrm>
        </p:spPr>
        <p:txBody>
          <a:bodyPr>
            <a:normAutofit/>
          </a:bodyPr>
          <a:lstStyle/>
          <a:p>
            <a:r>
              <a:rPr lang="ja-JP" altLang="en-US" sz="4800">
                <a:latin typeface="Hiragino Kaku Gothic ProN W3" panose="020B0300000000000000" pitchFamily="34" charset="-128"/>
                <a:ea typeface="Hiragino Kaku Gothic ProN W3" panose="020B0300000000000000" pitchFamily="34" charset="-128"/>
              </a:rPr>
              <a:t>名前のフォーマットで情報を伝える</a:t>
            </a:r>
            <a:endParaRPr kumimoji="1" lang="ja-JP" altLang="en-US" sz="4800">
              <a:latin typeface="Hiragino Kaku Gothic Pro W3" panose="020B0300000000000000" pitchFamily="34" charset="-128"/>
              <a:ea typeface="Hiragino Kaku Gothic Pro W3" panose="020B0300000000000000" pitchFamily="34" charset="-128"/>
            </a:endParaRPr>
          </a:p>
        </p:txBody>
      </p:sp>
      <p:sp>
        <p:nvSpPr>
          <p:cNvPr id="3" name="コンテンツ プレースホルダー 2">
            <a:extLst>
              <a:ext uri="{FF2B5EF4-FFF2-40B4-BE49-F238E27FC236}">
                <a16:creationId xmlns:a16="http://schemas.microsoft.com/office/drawing/2014/main" id="{C485A78A-C37D-284C-8E61-036649CF1083}"/>
              </a:ext>
            </a:extLst>
          </p:cNvPr>
          <p:cNvSpPr>
            <a:spLocks noGrp="1"/>
          </p:cNvSpPr>
          <p:nvPr>
            <p:ph idx="1"/>
          </p:nvPr>
        </p:nvSpPr>
        <p:spPr>
          <a:xfrm>
            <a:off x="838200" y="2052247"/>
            <a:ext cx="10515600" cy="4073843"/>
          </a:xfrm>
        </p:spPr>
        <p:txBody>
          <a:bodyPr>
            <a:normAutofit/>
          </a:bodyPr>
          <a:lstStyle/>
          <a:p>
            <a:pPr marL="0" indent="0">
              <a:buNone/>
            </a:pPr>
            <a:r>
              <a:rPr lang="en-US" altLang="ja-JP" dirty="0">
                <a:latin typeface="Hiragino Kaku Gothic ProN W3" panose="020B0300000000000000" pitchFamily="34" charset="-128"/>
                <a:ea typeface="Hiragino Kaku Gothic ProN W3" panose="020B0300000000000000" pitchFamily="34" charset="-128"/>
              </a:rPr>
              <a:t>1. </a:t>
            </a:r>
            <a:r>
              <a:rPr lang="ja-JP" altLang="en-US">
                <a:latin typeface="Hiragino Kaku Gothic ProN W3" panose="020B0300000000000000" pitchFamily="34" charset="-128"/>
                <a:ea typeface="Hiragino Kaku Gothic ProN W3" panose="020B0300000000000000" pitchFamily="34" charset="-128"/>
              </a:rPr>
              <a:t>明確な単語を選ぶ</a:t>
            </a:r>
            <a:endParaRPr lang="en-US" altLang="ja-JP" dirty="0">
              <a:latin typeface="Hiragino Kaku Gothic ProN W3" panose="020B0300000000000000" pitchFamily="34" charset="-128"/>
              <a:ea typeface="Hiragino Kaku Gothic ProN W3" panose="020B0300000000000000" pitchFamily="34" charset="-128"/>
            </a:endParaRPr>
          </a:p>
          <a:p>
            <a:pPr marL="0" indent="0">
              <a:buNone/>
            </a:pPr>
            <a:endParaRPr lang="en-US" altLang="ja-JP" dirty="0"/>
          </a:p>
          <a:p>
            <a:pPr marL="0" indent="0">
              <a:buNone/>
            </a:pPr>
            <a:endParaRPr kumimoji="1" lang="en-US" altLang="ja-JP" dirty="0"/>
          </a:p>
          <a:p>
            <a:endParaRPr kumimoji="1" lang="ja-JP" altLang="en-US"/>
          </a:p>
        </p:txBody>
      </p:sp>
      <p:sp>
        <p:nvSpPr>
          <p:cNvPr id="6" name="スライド番号プレースホルダー 5">
            <a:extLst>
              <a:ext uri="{FF2B5EF4-FFF2-40B4-BE49-F238E27FC236}">
                <a16:creationId xmlns:a16="http://schemas.microsoft.com/office/drawing/2014/main" id="{DA8DDB3B-203D-9547-B607-538ED15BD8A0}"/>
              </a:ext>
            </a:extLst>
          </p:cNvPr>
          <p:cNvSpPr>
            <a:spLocks noGrp="1"/>
          </p:cNvSpPr>
          <p:nvPr>
            <p:ph type="sldNum" sz="quarter" idx="12"/>
          </p:nvPr>
        </p:nvSpPr>
        <p:spPr/>
        <p:txBody>
          <a:bodyPr/>
          <a:lstStyle/>
          <a:p>
            <a:fld id="{D9A9A7EA-DB80-544C-9783-7EC56B33C717}" type="slidenum">
              <a:rPr lang="ja-JP" altLang="en-US" smtClean="0"/>
              <a:pPr/>
              <a:t>7</a:t>
            </a:fld>
            <a:endParaRPr lang="ja-JP" altLang="en-US"/>
          </a:p>
        </p:txBody>
      </p:sp>
      <p:pic>
        <p:nvPicPr>
          <p:cNvPr id="10" name="図 9">
            <a:extLst>
              <a:ext uri="{FF2B5EF4-FFF2-40B4-BE49-F238E27FC236}">
                <a16:creationId xmlns:a16="http://schemas.microsoft.com/office/drawing/2014/main" id="{3DF61566-BDF8-8048-8DB9-38A44F39CCEE}"/>
              </a:ext>
            </a:extLst>
          </p:cNvPr>
          <p:cNvPicPr>
            <a:picLocks noChangeAspect="1"/>
          </p:cNvPicPr>
          <p:nvPr/>
        </p:nvPicPr>
        <p:blipFill rotWithShape="1">
          <a:blip r:embed="rId3"/>
          <a:srcRect l="4189" t="11694" r="53017" b="58618"/>
          <a:stretch/>
        </p:blipFill>
        <p:spPr>
          <a:xfrm>
            <a:off x="542780" y="2148379"/>
            <a:ext cx="5524733" cy="2634635"/>
          </a:xfrm>
          <a:prstGeom prst="rect">
            <a:avLst/>
          </a:prstGeom>
          <a:ln>
            <a:solidFill>
              <a:schemeClr val="bg1"/>
            </a:solidFill>
          </a:ln>
        </p:spPr>
      </p:pic>
      <p:pic>
        <p:nvPicPr>
          <p:cNvPr id="11" name="図 10">
            <a:extLst>
              <a:ext uri="{FF2B5EF4-FFF2-40B4-BE49-F238E27FC236}">
                <a16:creationId xmlns:a16="http://schemas.microsoft.com/office/drawing/2014/main" id="{B603DE18-F15A-C645-8EC3-15FBC4D622F6}"/>
              </a:ext>
            </a:extLst>
          </p:cNvPr>
          <p:cNvPicPr>
            <a:picLocks noChangeAspect="1"/>
          </p:cNvPicPr>
          <p:nvPr/>
        </p:nvPicPr>
        <p:blipFill rotWithShape="1">
          <a:blip r:embed="rId3"/>
          <a:srcRect l="4189" t="44507" r="53017" b="25805"/>
          <a:stretch/>
        </p:blipFill>
        <p:spPr>
          <a:xfrm>
            <a:off x="6284333" y="2148379"/>
            <a:ext cx="5524733" cy="2634636"/>
          </a:xfrm>
          <a:prstGeom prst="rect">
            <a:avLst/>
          </a:prstGeom>
          <a:ln>
            <a:solidFill>
              <a:schemeClr val="bg1"/>
            </a:solidFill>
          </a:ln>
        </p:spPr>
      </p:pic>
      <p:sp>
        <p:nvSpPr>
          <p:cNvPr id="13" name="テキスト ボックス 12">
            <a:extLst>
              <a:ext uri="{FF2B5EF4-FFF2-40B4-BE49-F238E27FC236}">
                <a16:creationId xmlns:a16="http://schemas.microsoft.com/office/drawing/2014/main" id="{A4131A09-C405-D04E-B151-345175BCF498}"/>
              </a:ext>
            </a:extLst>
          </p:cNvPr>
          <p:cNvSpPr txBox="1"/>
          <p:nvPr/>
        </p:nvSpPr>
        <p:spPr>
          <a:xfrm>
            <a:off x="838200" y="6383893"/>
            <a:ext cx="3592650" cy="369332"/>
          </a:xfrm>
          <a:prstGeom prst="rect">
            <a:avLst/>
          </a:prstGeom>
          <a:noFill/>
        </p:spPr>
        <p:txBody>
          <a:bodyPr wrap="none" rtlCol="0">
            <a:spAutoFit/>
          </a:bodyPr>
          <a:lstStyle/>
          <a:p>
            <a:r>
              <a:rPr lang="en-US" altLang="ja-JP" b="1" dirty="0">
                <a:solidFill>
                  <a:schemeClr val="bg1"/>
                </a:solidFill>
                <a:latin typeface="Hiragino Kaku Gothic Pro W3" panose="020B0300000000000000" pitchFamily="34" charset="-128"/>
                <a:ea typeface="Hiragino Kaku Gothic Pro W3" panose="020B0300000000000000" pitchFamily="34" charset="-128"/>
              </a:rPr>
              <a:t>2</a:t>
            </a:r>
            <a:r>
              <a:rPr lang="ja-JP" altLang="en-US" b="1">
                <a:solidFill>
                  <a:schemeClr val="bg1"/>
                </a:solidFill>
                <a:latin typeface="Hiragino Kaku Gothic Pro W3" panose="020B0300000000000000" pitchFamily="34" charset="-128"/>
                <a:ea typeface="Hiragino Kaku Gothic Pro W3" panose="020B0300000000000000" pitchFamily="34" charset="-128"/>
              </a:rPr>
              <a:t>章</a:t>
            </a:r>
            <a:r>
              <a:rPr lang="en-US" altLang="ja-JP" b="1" dirty="0">
                <a:solidFill>
                  <a:schemeClr val="bg1"/>
                </a:solidFill>
                <a:latin typeface="Hiragino Kaku Gothic Pro W3" panose="020B0300000000000000" pitchFamily="34" charset="-128"/>
                <a:ea typeface="Hiragino Kaku Gothic Pro W3" panose="020B0300000000000000" pitchFamily="34" charset="-128"/>
              </a:rPr>
              <a:t>: </a:t>
            </a:r>
            <a:r>
              <a:rPr lang="ja-JP" altLang="en-US" b="1">
                <a:solidFill>
                  <a:schemeClr val="bg1"/>
                </a:solidFill>
              </a:rPr>
              <a:t>名前に情報を詰め込む</a:t>
            </a:r>
            <a:r>
              <a:rPr lang="en-US" altLang="ja-JP" b="1" dirty="0">
                <a:solidFill>
                  <a:schemeClr val="bg1"/>
                </a:solidFill>
              </a:rPr>
              <a:t>(6/6)</a:t>
            </a:r>
            <a:endParaRPr kumimoji="1" lang="ja-JP" altLang="en-US" b="1">
              <a:solidFill>
                <a:schemeClr val="bg1"/>
              </a:solidFill>
            </a:endParaRPr>
          </a:p>
        </p:txBody>
      </p:sp>
    </p:spTree>
    <p:extLst>
      <p:ext uri="{BB962C8B-B14F-4D97-AF65-F5344CB8AC3E}">
        <p14:creationId xmlns:p14="http://schemas.microsoft.com/office/powerpoint/2010/main" val="2002461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A9C6CF-FF22-9645-82C4-5FDF128AD74E}"/>
              </a:ext>
            </a:extLst>
          </p:cNvPr>
          <p:cNvSpPr>
            <a:spLocks noGrp="1"/>
          </p:cNvSpPr>
          <p:nvPr>
            <p:ph type="title"/>
          </p:nvPr>
        </p:nvSpPr>
        <p:spPr>
          <a:xfrm>
            <a:off x="838200" y="140041"/>
            <a:ext cx="10515600" cy="1325563"/>
          </a:xfrm>
        </p:spPr>
        <p:txBody>
          <a:bodyPr>
            <a:normAutofit/>
          </a:bodyPr>
          <a:lstStyle/>
          <a:p>
            <a:r>
              <a:rPr lang="en-US" altLang="ja-JP" sz="4800" dirty="0">
                <a:latin typeface="Hiragino Kaku Gothic Pro W3" panose="020B0300000000000000" pitchFamily="34" charset="-128"/>
                <a:ea typeface="Hiragino Kaku Gothic Pro W3" panose="020B0300000000000000" pitchFamily="34" charset="-128"/>
              </a:rPr>
              <a:t>3</a:t>
            </a:r>
            <a:r>
              <a:rPr lang="ja-JP" altLang="en-US" sz="4800">
                <a:latin typeface="Hiragino Kaku Gothic Pro W3" panose="020B0300000000000000" pitchFamily="34" charset="-128"/>
                <a:ea typeface="Hiragino Kaku Gothic Pro W3" panose="020B0300000000000000" pitchFamily="34" charset="-128"/>
              </a:rPr>
              <a:t>章</a:t>
            </a:r>
            <a:r>
              <a:rPr lang="en-US" altLang="ja-JP" sz="4800" dirty="0">
                <a:latin typeface="Hiragino Kaku Gothic Pro W3" panose="020B0300000000000000" pitchFamily="34" charset="-128"/>
                <a:ea typeface="Hiragino Kaku Gothic Pro W3" panose="020B0300000000000000" pitchFamily="34" charset="-128"/>
              </a:rPr>
              <a:t>: </a:t>
            </a:r>
            <a:r>
              <a:rPr lang="ja-JP" altLang="en-US" sz="4800">
                <a:latin typeface="Hiragino Kaku Gothic Pro W3" panose="020B0300000000000000" pitchFamily="34" charset="-128"/>
                <a:ea typeface="Hiragino Kaku Gothic Pro W3" panose="020B0300000000000000" pitchFamily="34" charset="-128"/>
              </a:rPr>
              <a:t>誤解されない名前</a:t>
            </a:r>
            <a:endParaRPr kumimoji="1" lang="ja-JP" altLang="en-US" sz="4800">
              <a:latin typeface="Hiragino Kaku Gothic Pro W3" panose="020B0300000000000000" pitchFamily="34" charset="-128"/>
              <a:ea typeface="Hiragino Kaku Gothic Pro W3" panose="020B0300000000000000" pitchFamily="34" charset="-128"/>
            </a:endParaRPr>
          </a:p>
        </p:txBody>
      </p:sp>
      <p:sp>
        <p:nvSpPr>
          <p:cNvPr id="3" name="コンテンツ プレースホルダー 2">
            <a:extLst>
              <a:ext uri="{FF2B5EF4-FFF2-40B4-BE49-F238E27FC236}">
                <a16:creationId xmlns:a16="http://schemas.microsoft.com/office/drawing/2014/main" id="{C485A78A-C37D-284C-8E61-036649CF1083}"/>
              </a:ext>
            </a:extLst>
          </p:cNvPr>
          <p:cNvSpPr>
            <a:spLocks noGrp="1"/>
          </p:cNvSpPr>
          <p:nvPr>
            <p:ph idx="1"/>
          </p:nvPr>
        </p:nvSpPr>
        <p:spPr>
          <a:xfrm>
            <a:off x="838200" y="1728691"/>
            <a:ext cx="10515600" cy="4073843"/>
          </a:xfrm>
        </p:spPr>
        <p:txBody>
          <a:bodyPr>
            <a:normAutofit/>
          </a:bodyPr>
          <a:lstStyle/>
          <a:p>
            <a:pPr marL="0" indent="0">
              <a:buNone/>
            </a:pPr>
            <a:r>
              <a:rPr lang="ja-JP" altLang="en-US" b="1">
                <a:solidFill>
                  <a:srgbClr val="C00000"/>
                </a:solidFill>
                <a:latin typeface="Hiragino Kaku Gothic ProN W6" panose="020B0300000000000000" pitchFamily="34" charset="-128"/>
                <a:ea typeface="Hiragino Kaku Gothic ProN W6" panose="020B0300000000000000" pitchFamily="34" charset="-128"/>
              </a:rPr>
              <a:t>鍵となる考え</a:t>
            </a:r>
            <a:endParaRPr lang="en-US" altLang="ja-JP" dirty="0">
              <a:solidFill>
                <a:srgbClr val="C00000"/>
              </a:solidFill>
              <a:latin typeface="Hiragino Kaku Gothic ProN W3" panose="020B0300000000000000" pitchFamily="34" charset="-128"/>
              <a:ea typeface="Hiragino Kaku Gothic ProN W3" panose="020B0300000000000000" pitchFamily="34" charset="-128"/>
            </a:endParaRPr>
          </a:p>
          <a:p>
            <a:pPr marL="0" indent="0">
              <a:buNone/>
            </a:pPr>
            <a:r>
              <a:rPr lang="ja-JP" altLang="en-US">
                <a:solidFill>
                  <a:schemeClr val="bg1"/>
                </a:solidFill>
                <a:latin typeface="Hiragino Kaku Gothic ProN W3" panose="020B0300000000000000" pitchFamily="34" charset="-128"/>
                <a:ea typeface="Hiragino Kaku Gothic ProN W3" panose="020B0300000000000000" pitchFamily="34" charset="-128"/>
              </a:rPr>
              <a:t>名前が「他の意味と間違えられることはないだろうか？」と何度も自問自答する。</a:t>
            </a:r>
            <a:endParaRPr lang="en-US" altLang="ja-JP" dirty="0">
              <a:solidFill>
                <a:schemeClr val="bg1"/>
              </a:solidFill>
              <a:latin typeface="Hiragino Kaku Gothic ProN W3" panose="020B0300000000000000" pitchFamily="34" charset="-128"/>
              <a:ea typeface="Hiragino Kaku Gothic ProN W3" panose="020B0300000000000000" pitchFamily="34" charset="-128"/>
            </a:endParaRPr>
          </a:p>
          <a:p>
            <a:pPr marL="0" indent="0">
              <a:buNone/>
            </a:pPr>
            <a:endParaRPr kumimoji="1" lang="en-US" altLang="ja-JP" dirty="0">
              <a:solidFill>
                <a:schemeClr val="bg1"/>
              </a:solidFill>
              <a:latin typeface="Hiragino Kaku Gothic ProN W3" panose="020B0300000000000000" pitchFamily="34" charset="-128"/>
              <a:ea typeface="Hiragino Kaku Gothic ProN W3" panose="020B0300000000000000" pitchFamily="34" charset="-128"/>
            </a:endParaRPr>
          </a:p>
          <a:p>
            <a:pPr marL="0" indent="0">
              <a:buNone/>
            </a:pPr>
            <a:endParaRPr kumimoji="1" lang="en-US" altLang="ja-JP" dirty="0">
              <a:solidFill>
                <a:schemeClr val="bg1"/>
              </a:solidFill>
              <a:latin typeface="Hiragino Kaku Gothic ProN W3" panose="020B0300000000000000" pitchFamily="34" charset="-128"/>
              <a:ea typeface="Hiragino Kaku Gothic ProN W3" panose="020B0300000000000000" pitchFamily="34" charset="-128"/>
            </a:endParaRPr>
          </a:p>
          <a:p>
            <a:pPr marL="0" indent="0">
              <a:buNone/>
            </a:pPr>
            <a:endParaRPr lang="en-US" altLang="ja-JP" dirty="0"/>
          </a:p>
          <a:p>
            <a:pPr marL="0" indent="0">
              <a:buNone/>
            </a:pPr>
            <a:endParaRPr kumimoji="1" lang="en-US" altLang="ja-JP" dirty="0"/>
          </a:p>
          <a:p>
            <a:endParaRPr kumimoji="1" lang="ja-JP" altLang="en-US"/>
          </a:p>
        </p:txBody>
      </p:sp>
      <p:sp>
        <p:nvSpPr>
          <p:cNvPr id="6" name="スライド番号プレースホルダー 5">
            <a:extLst>
              <a:ext uri="{FF2B5EF4-FFF2-40B4-BE49-F238E27FC236}">
                <a16:creationId xmlns:a16="http://schemas.microsoft.com/office/drawing/2014/main" id="{DA8DDB3B-203D-9547-B607-538ED15BD8A0}"/>
              </a:ext>
            </a:extLst>
          </p:cNvPr>
          <p:cNvSpPr>
            <a:spLocks noGrp="1"/>
          </p:cNvSpPr>
          <p:nvPr>
            <p:ph type="sldNum" sz="quarter" idx="12"/>
          </p:nvPr>
        </p:nvSpPr>
        <p:spPr/>
        <p:txBody>
          <a:bodyPr/>
          <a:lstStyle/>
          <a:p>
            <a:fld id="{D9A9A7EA-DB80-544C-9783-7EC56B33C717}" type="slidenum">
              <a:rPr lang="ja-JP" altLang="en-US" smtClean="0"/>
              <a:pPr/>
              <a:t>8</a:t>
            </a:fld>
            <a:endParaRPr lang="ja-JP" altLang="en-US"/>
          </a:p>
        </p:txBody>
      </p:sp>
      <p:sp>
        <p:nvSpPr>
          <p:cNvPr id="7" name="テキスト ボックス 6">
            <a:extLst>
              <a:ext uri="{FF2B5EF4-FFF2-40B4-BE49-F238E27FC236}">
                <a16:creationId xmlns:a16="http://schemas.microsoft.com/office/drawing/2014/main" id="{1E8BD93B-994A-6F43-ABA4-CB6E6889C6D6}"/>
              </a:ext>
            </a:extLst>
          </p:cNvPr>
          <p:cNvSpPr txBox="1"/>
          <p:nvPr/>
        </p:nvSpPr>
        <p:spPr>
          <a:xfrm>
            <a:off x="838200" y="6383893"/>
            <a:ext cx="3199915" cy="369332"/>
          </a:xfrm>
          <a:prstGeom prst="rect">
            <a:avLst/>
          </a:prstGeom>
          <a:noFill/>
        </p:spPr>
        <p:txBody>
          <a:bodyPr wrap="none" rtlCol="0">
            <a:spAutoFit/>
          </a:bodyPr>
          <a:lstStyle/>
          <a:p>
            <a:r>
              <a:rPr lang="en-US" altLang="ja-JP" b="1" dirty="0">
                <a:solidFill>
                  <a:schemeClr val="bg1"/>
                </a:solidFill>
                <a:latin typeface="Hiragino Kaku Gothic Pro W3" panose="020B0300000000000000" pitchFamily="34" charset="-128"/>
                <a:ea typeface="Hiragino Kaku Gothic Pro W3" panose="020B0300000000000000" pitchFamily="34" charset="-128"/>
              </a:rPr>
              <a:t>3</a:t>
            </a:r>
            <a:r>
              <a:rPr lang="ja-JP" altLang="en-US" b="1">
                <a:solidFill>
                  <a:schemeClr val="bg1"/>
                </a:solidFill>
                <a:latin typeface="Hiragino Kaku Gothic Pro W3" panose="020B0300000000000000" pitchFamily="34" charset="-128"/>
                <a:ea typeface="Hiragino Kaku Gothic Pro W3" panose="020B0300000000000000" pitchFamily="34" charset="-128"/>
              </a:rPr>
              <a:t>章</a:t>
            </a:r>
            <a:r>
              <a:rPr lang="en-US" altLang="ja-JP" b="1" dirty="0">
                <a:solidFill>
                  <a:schemeClr val="bg1"/>
                </a:solidFill>
                <a:latin typeface="Hiragino Kaku Gothic Pro W3" panose="020B0300000000000000" pitchFamily="34" charset="-128"/>
                <a:ea typeface="Hiragino Kaku Gothic Pro W3" panose="020B0300000000000000" pitchFamily="34" charset="-128"/>
              </a:rPr>
              <a:t>: </a:t>
            </a:r>
            <a:r>
              <a:rPr lang="ja-JP" altLang="en-US" b="1">
                <a:solidFill>
                  <a:schemeClr val="bg1"/>
                </a:solidFill>
                <a:latin typeface="Hiragino Kaku Gothic Pro W3" panose="020B0300000000000000" pitchFamily="34" charset="-128"/>
                <a:ea typeface="Hiragino Kaku Gothic Pro W3" panose="020B0300000000000000" pitchFamily="34" charset="-128"/>
              </a:rPr>
              <a:t>誤解されない名前</a:t>
            </a:r>
            <a:r>
              <a:rPr lang="en-US" altLang="ja-JP" b="1" dirty="0">
                <a:solidFill>
                  <a:schemeClr val="bg1"/>
                </a:solidFill>
                <a:latin typeface="Hiragino Kaku Gothic Pro W3" panose="020B0300000000000000" pitchFamily="34" charset="-128"/>
                <a:ea typeface="Hiragino Kaku Gothic Pro W3" panose="020B0300000000000000" pitchFamily="34" charset="-128"/>
              </a:rPr>
              <a:t>(1/1)</a:t>
            </a:r>
            <a:endParaRPr kumimoji="1" lang="ja-JP" altLang="en-US" b="1">
              <a:solidFill>
                <a:schemeClr val="bg1"/>
              </a:solidFill>
            </a:endParaRPr>
          </a:p>
        </p:txBody>
      </p:sp>
      <p:pic>
        <p:nvPicPr>
          <p:cNvPr id="5" name="図 4">
            <a:extLst>
              <a:ext uri="{FF2B5EF4-FFF2-40B4-BE49-F238E27FC236}">
                <a16:creationId xmlns:a16="http://schemas.microsoft.com/office/drawing/2014/main" id="{BEEA7489-8D02-1448-8CA5-F06BBD669727}"/>
              </a:ext>
            </a:extLst>
          </p:cNvPr>
          <p:cNvPicPr>
            <a:picLocks noChangeAspect="1"/>
          </p:cNvPicPr>
          <p:nvPr/>
        </p:nvPicPr>
        <p:blipFill rotWithShape="1">
          <a:blip r:embed="rId3"/>
          <a:srcRect l="3804" t="11402" r="48376" b="70212"/>
          <a:stretch/>
        </p:blipFill>
        <p:spPr>
          <a:xfrm>
            <a:off x="838200" y="3387778"/>
            <a:ext cx="8175948" cy="2065372"/>
          </a:xfrm>
          <a:prstGeom prst="rect">
            <a:avLst/>
          </a:prstGeom>
          <a:ln>
            <a:solidFill>
              <a:schemeClr val="bg1"/>
            </a:solidFill>
          </a:ln>
        </p:spPr>
      </p:pic>
    </p:spTree>
    <p:extLst>
      <p:ext uri="{BB962C8B-B14F-4D97-AF65-F5344CB8AC3E}">
        <p14:creationId xmlns:p14="http://schemas.microsoft.com/office/powerpoint/2010/main" val="365751700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1271</TotalTime>
  <Words>1542</Words>
  <Application>Microsoft Macintosh PowerPoint</Application>
  <PresentationFormat>ワイド画面</PresentationFormat>
  <Paragraphs>210</Paragraphs>
  <Slides>24</Slides>
  <Notes>24</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24</vt:i4>
      </vt:variant>
    </vt:vector>
  </HeadingPairs>
  <TitlesOfParts>
    <vt:vector size="32" baseType="lpstr">
      <vt:lpstr>Hiragino Kaku Gothic Pro W3</vt:lpstr>
      <vt:lpstr>Hiragino Kaku Gothic ProN W3</vt:lpstr>
      <vt:lpstr>Hiragino Kaku Gothic ProN W6</vt:lpstr>
      <vt:lpstr>游ゴシック</vt:lpstr>
      <vt:lpstr>游ゴシック Light</vt:lpstr>
      <vt:lpstr>Arial</vt:lpstr>
      <vt:lpstr>Century Gothic</vt:lpstr>
      <vt:lpstr>Office テーマ</vt:lpstr>
      <vt:lpstr>Readable code</vt:lpstr>
      <vt:lpstr>1章: リーダブルコードの目的</vt:lpstr>
      <vt:lpstr>2章: 名前に情報を詰め込む</vt:lpstr>
      <vt:lpstr>明確な単語を選ぶ</vt:lpstr>
      <vt:lpstr>汎用的な名前を避ける</vt:lpstr>
      <vt:lpstr>抽象的な名前よりも具体的な名前をつける</vt:lpstr>
      <vt:lpstr>名前の長さを決める</vt:lpstr>
      <vt:lpstr>名前のフォーマットで情報を伝える</vt:lpstr>
      <vt:lpstr>3章: 誤解されない名前</vt:lpstr>
      <vt:lpstr>4章: 美しさ</vt:lpstr>
      <vt:lpstr>関連するコードをブロック化</vt:lpstr>
      <vt:lpstr>一貫性と意味のある並び</vt:lpstr>
      <vt:lpstr>5章: コメントすべきことを知る</vt:lpstr>
      <vt:lpstr>コメントするべきでは「ない」こと</vt:lpstr>
      <vt:lpstr>コードの欠陥にコメントをつける</vt:lpstr>
      <vt:lpstr>6章: コメントは正確で簡潔に</vt:lpstr>
      <vt:lpstr>7章: 制御フローを読みやすくする</vt:lpstr>
      <vt:lpstr>ネストは浅くする</vt:lpstr>
      <vt:lpstr>8章: 巨大な式を分割する</vt:lpstr>
      <vt:lpstr>説明変数と要約変数を利用する</vt:lpstr>
      <vt:lpstr>短絡評価の悪用をしない</vt:lpstr>
      <vt:lpstr>10章: 無関係の下位問題の抽出</vt:lpstr>
      <vt:lpstr>例) ハンバーガーを作る</vt:lpstr>
      <vt:lpstr>まとめ</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 the situation</dc:title>
  <dc:creator>6s1202415</dc:creator>
  <cp:lastModifiedBy>6s1202415</cp:lastModifiedBy>
  <cp:revision>217</cp:revision>
  <dcterms:created xsi:type="dcterms:W3CDTF">2018-07-27T16:15:58Z</dcterms:created>
  <dcterms:modified xsi:type="dcterms:W3CDTF">2018-08-13T16:13:50Z</dcterms:modified>
</cp:coreProperties>
</file>