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5b6dd5a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5b6dd5a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5b6dd5a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5b6dd5a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5b6dd5a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5b6dd5a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5b6dd5a7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5b6dd5a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5b6dd5a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5b6dd5a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XZ Utils Exploit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CVE-2024-3094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liblzma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March of 2024, a backdoor was discovered in liblzma, a component of the xz utils.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xz utils are a library widely used for compression.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Someone made a </a:t>
            </a:r>
            <a:r>
              <a:rPr lang="en"/>
              <a:t>legitimate</a:t>
            </a:r>
            <a:r>
              <a:rPr lang="en"/>
              <a:t> commit to the repository with changes to the code 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they also </a:t>
            </a:r>
            <a:r>
              <a:rPr lang="en"/>
              <a:t>committed</a:t>
            </a:r>
            <a:r>
              <a:rPr lang="en"/>
              <a:t> obfuscated binary files to the repos tests folder.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the projects build process and its tests would be run, the binaries would hook into the build process and inject the backdoor code.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Bigger Problems.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Liblzma is used in openssh, a package that is used computers and servers around the world.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backdoor hooks into the RSA encryption process, the encryption scheme used by ssh.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then captures the public/private key exchange process to see if it is some public key owned by the attacker, giving the attacker </a:t>
            </a:r>
            <a:r>
              <a:rPr lang="en"/>
              <a:t>access</a:t>
            </a:r>
            <a:r>
              <a:rPr lang="en"/>
              <a:t> to the machine.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