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16" r:id="rId4"/>
    <p:sldId id="313" r:id="rId5"/>
    <p:sldId id="314" r:id="rId6"/>
    <p:sldId id="315" r:id="rId7"/>
    <p:sldId id="317" r:id="rId8"/>
    <p:sldId id="318" r:id="rId9"/>
    <p:sldId id="319" r:id="rId10"/>
    <p:sldId id="320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59" d="100"/>
          <a:sy n="59" d="100"/>
        </p:scale>
        <p:origin x="96" y="4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Bacchus Winery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JOSHUA Martin</a:t>
            </a:r>
          </a:p>
          <a:p>
            <a:r>
              <a:rPr lang="it-IT" dirty="0"/>
              <a:t>Brooks Roberts</a:t>
            </a:r>
          </a:p>
          <a:p>
            <a:r>
              <a:rPr lang="it-IT" dirty="0"/>
              <a:t>Milestone 4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C346BC-1453-40F7-7AA9-6BC46CC13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6A5ABD8-9518-C9D8-7E04-7C76A32E6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/>
          <a:lstStyle/>
          <a:p>
            <a:r>
              <a:rPr lang="en-US" dirty="0"/>
              <a:t>Project group 5</a:t>
            </a:r>
          </a:p>
        </p:txBody>
      </p:sp>
    </p:spTree>
    <p:extLst>
      <p:ext uri="{BB962C8B-B14F-4D97-AF65-F5344CB8AC3E}">
        <p14:creationId xmlns:p14="http://schemas.microsoft.com/office/powerpoint/2010/main" val="141380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meet the Project Group 5 team:</a:t>
            </a:r>
          </a:p>
          <a:p>
            <a:pPr lvl="1"/>
            <a:r>
              <a:rPr lang="en-US" dirty="0"/>
              <a:t>Joshua Martin</a:t>
            </a:r>
          </a:p>
          <a:p>
            <a:pPr lvl="1"/>
            <a:r>
              <a:rPr lang="en-US" dirty="0"/>
              <a:t>Brooks Roberts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Our goal is to streamline inventory management, improve supply tracking, and enhance customer experience for Bacchus Winery.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Bacchus Winery Overview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B8B389-FB1C-EF38-279D-FC275414F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/>
          <a:lstStyle/>
          <a:p>
            <a:r>
              <a:rPr lang="en-US" dirty="0"/>
              <a:t>Bacchus Winery produces Merlot, Cabernet, Chablis, and Chardonnay.</a:t>
            </a:r>
          </a:p>
          <a:p>
            <a:r>
              <a:rPr lang="en-US" dirty="0"/>
              <a:t>Inherited from George Bacchus, Stan and Davis Bacchus seek to incorporate new business methods to improve products and customer service.</a:t>
            </a:r>
          </a:p>
        </p:txBody>
      </p:sp>
      <p:pic>
        <p:nvPicPr>
          <p:cNvPr id="6" name="Content Placeholder 5" descr="Red wine poured from wine bottle into wine glass">
            <a:extLst>
              <a:ext uri="{FF2B5EF4-FFF2-40B4-BE49-F238E27FC236}">
                <a16:creationId xmlns:a16="http://schemas.microsoft.com/office/drawing/2014/main" id="{494EBEFD-7D12-B395-C537-87E2FFD765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77" y="1905001"/>
            <a:ext cx="3075812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Entities and Relationships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E8F2C-DE87-C335-7D19-27A2400C2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026" y="1752600"/>
            <a:ext cx="102107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/>
          <a:p>
            <a:r>
              <a:rPr lang="en-US" dirty="0"/>
              <a:t>Description of Reports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A2164F-7DDF-C850-E398-7AB18ADE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Supplier Delivery</a:t>
            </a:r>
          </a:p>
          <a:p>
            <a:r>
              <a:rPr lang="en-US" dirty="0"/>
              <a:t>Wine distribution</a:t>
            </a:r>
          </a:p>
          <a:p>
            <a:r>
              <a:rPr lang="en-US" dirty="0"/>
              <a:t>Employee Work hours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Delivery Report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2CA802-523B-225E-6AE7-2A284E70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Supplier2 shows an average of a 2-day gap that exceeds expected delivery date.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A9FBAF-4F62-C9D6-27D4-B66E7CD8B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612" y="1524001"/>
            <a:ext cx="7162800" cy="4495800"/>
          </a:xfr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2AB57B-BB74-88F5-C17D-02498904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Distribution Report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F0E4D-9DE5-D470-EF14-A5D827E8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Strongest selling wine;</a:t>
            </a:r>
          </a:p>
          <a:p>
            <a:r>
              <a:rPr lang="en-US" dirty="0"/>
              <a:t>Chardonnay</a:t>
            </a:r>
          </a:p>
          <a:p>
            <a:r>
              <a:rPr lang="en-US" dirty="0"/>
              <a:t>Weakest selling wine;</a:t>
            </a:r>
          </a:p>
          <a:p>
            <a:r>
              <a:rPr lang="en-US" dirty="0"/>
              <a:t>Chablis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FA8CB5-B4C4-C59F-C73A-B51BB2B2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108" y="1905000"/>
            <a:ext cx="7237413" cy="3429000"/>
          </a:xfr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Work Hours Report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Over the last four quarters of tallying hours per week each month it’s been determined each employee works an average of 40 hours a week.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2DDE6C-819C-DD0E-689C-623C65AB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035" y="2590800"/>
            <a:ext cx="7360904" cy="3132221"/>
          </a:xfrm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B5F8F-90D7-9555-7030-1FCCB12B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that the existing personnel are accurately tracking data.</a:t>
            </a:r>
          </a:p>
          <a:p>
            <a:r>
              <a:rPr lang="en-US" dirty="0"/>
              <a:t>We assume that the delivery gaps are consistent indicators of supplier performance.</a:t>
            </a:r>
          </a:p>
          <a:p>
            <a:r>
              <a:rPr lang="en-US" dirty="0"/>
              <a:t>We assume that the overall business remains relatively stable during the analysis period.</a:t>
            </a:r>
          </a:p>
          <a:p>
            <a:r>
              <a:rPr lang="en-US" dirty="0"/>
              <a:t>We assume that employee performance remains consistent over the quarters.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75</TotalTime>
  <Words>211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Bacchus Winery Case Study</vt:lpstr>
      <vt:lpstr>Introductions</vt:lpstr>
      <vt:lpstr>Bacchus Winery Overview</vt:lpstr>
      <vt:lpstr>ERD Entities and Relationships</vt:lpstr>
      <vt:lpstr>Description of Reports</vt:lpstr>
      <vt:lpstr>Supplier Delivery Report</vt:lpstr>
      <vt:lpstr>Wine Distribution Report</vt:lpstr>
      <vt:lpstr>Employee Work Hours Report</vt:lpstr>
      <vt:lpstr>Assumptions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brooks roberts</dc:creator>
  <cp:lastModifiedBy>josh martin</cp:lastModifiedBy>
  <cp:revision>5</cp:revision>
  <dcterms:created xsi:type="dcterms:W3CDTF">2024-07-21T23:15:02Z</dcterms:created>
  <dcterms:modified xsi:type="dcterms:W3CDTF">2024-07-22T02:40:57Z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