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7" r:id="rId6"/>
    <p:sldId id="268" r:id="rId7"/>
    <p:sldId id="270" r:id="rId8"/>
    <p:sldId id="269" r:id="rId9"/>
    <p:sldId id="266" r:id="rId10"/>
  </p:sldIdLst>
  <p:sldSz cx="9144000" cy="6858000" type="screen4x3"/>
  <p:notesSz cx="6858000" cy="9144000"/>
  <p:embeddedFontLst>
    <p:embeddedFont>
      <p:font typeface="Calibri" panose="020F0502020204030204"/>
      <p:regular r:id="rId14"/>
    </p:embeddedFont>
    <p:embeddedFont>
      <p:font typeface="Algerian" panose="04020705040A02060702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6778050" y="641631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ftr" idx="11"/>
          </p:nvPr>
        </p:nvSpPr>
        <p:spPr>
          <a:xfrm>
            <a:off x="3096256" y="6417925"/>
            <a:ext cx="29649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INTERNSHIP PRESENTATION</a:t>
            </a: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312840" y="173707"/>
            <a:ext cx="765050" cy="1008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4"/>
          <p:cNvGrpSpPr/>
          <p:nvPr/>
        </p:nvGrpSpPr>
        <p:grpSpPr>
          <a:xfrm>
            <a:off x="0" y="6529705"/>
            <a:ext cx="2721610" cy="328295"/>
            <a:chOff x="6156176" y="332656"/>
            <a:chExt cx="2721314" cy="720080"/>
          </a:xfrm>
        </p:grpSpPr>
        <p:sp>
          <p:nvSpPr>
            <p:cNvPr id="112" name="Google Shape;112;p14"/>
            <p:cNvSpPr/>
            <p:nvPr/>
          </p:nvSpPr>
          <p:spPr>
            <a:xfrm>
              <a:off x="6156176" y="332656"/>
              <a:ext cx="936104" cy="72008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Educate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7092280" y="332656"/>
              <a:ext cx="906124" cy="720080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Empower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028384" y="332656"/>
              <a:ext cx="849106" cy="720080"/>
            </a:xfrm>
            <a:prstGeom prst="rect">
              <a:avLst/>
            </a:prstGeom>
            <a:solidFill>
              <a:srgbClr val="FFC000"/>
            </a:solidFill>
            <a:ln w="254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Excel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403225" y="2114550"/>
            <a:ext cx="8337550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lang="en-IN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lang="en-IN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I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COMPUTER SCIENCE AND ENGINEERING</a:t>
            </a:r>
            <a:endParaRPr lang="en-IN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I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PRESENTATION</a:t>
            </a:r>
            <a:endParaRPr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4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US" alt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AME			:</a:t>
            </a: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YOSHITHA SRI H A (2010406</a:t>
            </a:r>
            <a:r>
              <a:rPr lang="en-US" alt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en-IN" sz="2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en-US" alt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OMPANY</a:t>
            </a: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</a:t>
            </a:r>
            <a:r>
              <a:rPr lang="en-US" alt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AME	:</a:t>
            </a: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EMGLITZ TECHNOLOGIES</a:t>
            </a:r>
            <a:endParaRPr lang="en-IN" sz="2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98450" y="-168275"/>
            <a:ext cx="9542780" cy="117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 panose="02020603050405020304"/>
              <a:buNone/>
            </a:pPr>
            <a:endParaRPr lang="en-IN" sz="2400" b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 panose="02020603050405020304"/>
              <a:buNone/>
            </a:pPr>
            <a:r>
              <a:rPr lang="en-IN" sz="5400" b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HINDUSTHAN</a:t>
            </a:r>
            <a:endParaRPr lang="en-IN" sz="5400" b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 panose="02020603050405020304"/>
              <a:buNone/>
            </a:pPr>
            <a:r>
              <a:rPr lang="en-IN" sz="2400" b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ENGINEERING AND TECHNOLOGY</a:t>
            </a:r>
            <a:endParaRPr lang="en-IN" sz="2400" b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5460365" y="118110"/>
            <a:ext cx="2721610" cy="300990"/>
            <a:chOff x="6156176" y="332656"/>
            <a:chExt cx="2721314" cy="720080"/>
          </a:xfrm>
        </p:grpSpPr>
        <p:sp>
          <p:nvSpPr>
            <p:cNvPr id="118" name="Google Shape;118;p14"/>
            <p:cNvSpPr/>
            <p:nvPr/>
          </p:nvSpPr>
          <p:spPr>
            <a:xfrm>
              <a:off x="6156176" y="332656"/>
              <a:ext cx="936104" cy="72008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Educate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092280" y="332656"/>
              <a:ext cx="906124" cy="720080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Empower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028384" y="332656"/>
              <a:ext cx="849106" cy="720080"/>
            </a:xfrm>
            <a:prstGeom prst="rect">
              <a:avLst/>
            </a:prstGeom>
            <a:solidFill>
              <a:srgbClr val="FFC000"/>
            </a:solidFill>
            <a:ln w="254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Excel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I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WEEK 1:</a:t>
            </a:r>
            <a:endParaRPr lang="en-I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457200" y="15102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learned the basics of HTML,css and javascript and where do they work.</a:t>
            </a:r>
            <a:endParaRPr lang="en-US" alt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</a:pP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also learned about the </a:t>
            </a:r>
            <a:r>
              <a:rPr lang="en-IN" alt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need of web development.</a:t>
            </a: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alt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gathered knowledge on</a:t>
            </a:r>
            <a:r>
              <a:rPr lang="en-IN" alt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alignment and styling concept using html</a:t>
            </a:r>
            <a:endParaRPr lang="en-US" alt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sldNum" idx="12"/>
          </p:nvPr>
        </p:nvSpPr>
        <p:spPr>
          <a:xfrm>
            <a:off x="6778050" y="64163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72400" y="188640"/>
            <a:ext cx="765050" cy="1008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5"/>
          <p:cNvGrpSpPr/>
          <p:nvPr/>
        </p:nvGrpSpPr>
        <p:grpSpPr>
          <a:xfrm>
            <a:off x="0" y="6482080"/>
            <a:ext cx="2721610" cy="375920"/>
            <a:chOff x="6156176" y="332656"/>
            <a:chExt cx="2721314" cy="720080"/>
          </a:xfrm>
        </p:grpSpPr>
        <p:sp>
          <p:nvSpPr>
            <p:cNvPr id="130" name="Google Shape;130;p15"/>
            <p:cNvSpPr/>
            <p:nvPr/>
          </p:nvSpPr>
          <p:spPr>
            <a:xfrm>
              <a:off x="6156176" y="332656"/>
              <a:ext cx="936104" cy="72008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Educate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092280" y="332656"/>
              <a:ext cx="906124" cy="720080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Empower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8028384" y="332656"/>
              <a:ext cx="849106" cy="720080"/>
            </a:xfrm>
            <a:prstGeom prst="rect">
              <a:avLst/>
            </a:prstGeom>
            <a:solidFill>
              <a:srgbClr val="FFC000"/>
            </a:solidFill>
            <a:ln w="254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Excel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3" name="Google Shape;133;p15"/>
          <p:cNvSpPr txBox="1">
            <a:spLocks noGrp="1"/>
          </p:cNvSpPr>
          <p:nvPr>
            <p:ph type="ftr" idx="11"/>
          </p:nvPr>
        </p:nvSpPr>
        <p:spPr>
          <a:xfrm>
            <a:off x="3096256" y="6417925"/>
            <a:ext cx="29649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INTERNSHIP PRESENTATION</a:t>
            </a:r>
            <a:endParaRPr lang="en-IN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0" y="1304290"/>
            <a:ext cx="7780020" cy="8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I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WEEK 2:</a:t>
            </a:r>
            <a:endParaRPr lang="en-I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457200" y="15102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 learned about the basic</a:t>
            </a:r>
            <a:r>
              <a:rPr lang="en-IN" alt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of </a:t>
            </a:r>
            <a:r>
              <a:rPr lang="en-IN" alt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Web designing using html and css.</a:t>
            </a: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None/>
            </a:pP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learned about the basic operations available and</a:t>
            </a:r>
            <a:r>
              <a:rPr lang="en-IN" alt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how we could design the web page layout with the help of css.</a:t>
            </a: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also learned how to </a:t>
            </a: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 a basic app like the login page with a background image and text field by alterning text size,</a:t>
            </a:r>
            <a:endParaRPr lang="en-US" alt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None/>
            </a:pP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background color or image </a:t>
            </a: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sldNum" idx="12"/>
          </p:nvPr>
        </p:nvSpPr>
        <p:spPr>
          <a:xfrm>
            <a:off x="6778050" y="64163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72400" y="188640"/>
            <a:ext cx="765050" cy="1008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5"/>
          <p:cNvGrpSpPr/>
          <p:nvPr/>
        </p:nvGrpSpPr>
        <p:grpSpPr>
          <a:xfrm>
            <a:off x="0" y="6599555"/>
            <a:ext cx="2721610" cy="263525"/>
            <a:chOff x="6156176" y="332656"/>
            <a:chExt cx="2721314" cy="720080"/>
          </a:xfrm>
        </p:grpSpPr>
        <p:sp>
          <p:nvSpPr>
            <p:cNvPr id="130" name="Google Shape;130;p15"/>
            <p:cNvSpPr/>
            <p:nvPr/>
          </p:nvSpPr>
          <p:spPr>
            <a:xfrm>
              <a:off x="6156176" y="332656"/>
              <a:ext cx="936104" cy="72008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Educate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092280" y="332656"/>
              <a:ext cx="906124" cy="720080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Empower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8028384" y="332656"/>
              <a:ext cx="849106" cy="720080"/>
            </a:xfrm>
            <a:prstGeom prst="rect">
              <a:avLst/>
            </a:prstGeom>
            <a:solidFill>
              <a:srgbClr val="FFC000"/>
            </a:solidFill>
            <a:ln w="254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Excel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3" name="Google Shape;133;p15"/>
          <p:cNvSpPr txBox="1">
            <a:spLocks noGrp="1"/>
          </p:cNvSpPr>
          <p:nvPr>
            <p:ph type="ftr" idx="11"/>
          </p:nvPr>
        </p:nvSpPr>
        <p:spPr>
          <a:xfrm>
            <a:off x="3096256" y="6417925"/>
            <a:ext cx="29649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INTERNSHIP PRESENTATION</a:t>
            </a:r>
            <a:endParaRPr lang="en-IN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17780" y="1424940"/>
            <a:ext cx="7948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I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WEEK 3:</a:t>
            </a:r>
            <a:endParaRPr lang="en-I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457200" y="15102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 learned a</a:t>
            </a: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bout </a:t>
            </a:r>
            <a:r>
              <a:rPr lang="en-IN" alt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about page linking</a:t>
            </a:r>
            <a:r>
              <a:rPr lang="en-US" altLang="en-IN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responsive web designing</a:t>
            </a:r>
            <a:r>
              <a:rPr lang="en-IN" alt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alt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None/>
            </a:pP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learned how to </a:t>
            </a: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link one page to another and to resize and shrink a web page using html and css </a:t>
            </a: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</a:t>
            </a:r>
            <a:r>
              <a:rPr lang="en-IN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learned the role of java script</a:t>
            </a: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</a:t>
            </a:r>
            <a:r>
              <a:rPr lang="en-IN" alt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</a:t>
            </a: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application and how </a:t>
            </a:r>
            <a:r>
              <a:rPr lang="en-IN" alt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scripting enhances it.</a:t>
            </a:r>
            <a:endParaRPr lang="en-IN" altLang="en-US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sldNum" idx="12"/>
          </p:nvPr>
        </p:nvSpPr>
        <p:spPr>
          <a:xfrm>
            <a:off x="6778050" y="64163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72400" y="188640"/>
            <a:ext cx="765050" cy="1008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5"/>
          <p:cNvGrpSpPr/>
          <p:nvPr/>
        </p:nvGrpSpPr>
        <p:grpSpPr>
          <a:xfrm>
            <a:off x="0" y="6492240"/>
            <a:ext cx="2721610" cy="365760"/>
            <a:chOff x="6156176" y="332656"/>
            <a:chExt cx="2721314" cy="720080"/>
          </a:xfrm>
        </p:grpSpPr>
        <p:sp>
          <p:nvSpPr>
            <p:cNvPr id="130" name="Google Shape;130;p15"/>
            <p:cNvSpPr/>
            <p:nvPr/>
          </p:nvSpPr>
          <p:spPr>
            <a:xfrm>
              <a:off x="6156176" y="332656"/>
              <a:ext cx="936104" cy="72008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Educate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092280" y="332656"/>
              <a:ext cx="906124" cy="720080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Empower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8028384" y="332656"/>
              <a:ext cx="849106" cy="720080"/>
            </a:xfrm>
            <a:prstGeom prst="rect">
              <a:avLst/>
            </a:prstGeom>
            <a:solidFill>
              <a:srgbClr val="FFC000"/>
            </a:solidFill>
            <a:ln w="254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Excel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3" name="Google Shape;133;p15"/>
          <p:cNvSpPr txBox="1">
            <a:spLocks noGrp="1"/>
          </p:cNvSpPr>
          <p:nvPr>
            <p:ph type="ftr" idx="11"/>
          </p:nvPr>
        </p:nvSpPr>
        <p:spPr>
          <a:xfrm>
            <a:off x="3096256" y="6417925"/>
            <a:ext cx="29649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INTERNSHIP PRESENTATION</a:t>
            </a:r>
            <a:endParaRPr lang="en-IN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1332230"/>
            <a:ext cx="7947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I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endParaRPr lang="en-I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457200" y="15102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my internship project at </a:t>
            </a:r>
            <a:r>
              <a:rPr lang="en-IN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Emglitz Technologies</a:t>
            </a:r>
            <a:r>
              <a:rPr lang="en-US" alt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</a:t>
            </a: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created a </a:t>
            </a:r>
            <a:r>
              <a:rPr lang="en-IN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online complaint portal.</a:t>
            </a: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None/>
            </a:pP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</a:t>
            </a:r>
            <a:r>
              <a:rPr lang="en-IN" alt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help the customer to easily submit the queries.</a:t>
            </a: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None/>
            </a:pP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is my very first web development page done by myself alone  and not in a group.</a:t>
            </a:r>
            <a:endParaRPr lang="en-US" alt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sldNum" idx="12"/>
          </p:nvPr>
        </p:nvSpPr>
        <p:spPr>
          <a:xfrm>
            <a:off x="6778050" y="64163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72400" y="188640"/>
            <a:ext cx="765050" cy="1008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5"/>
          <p:cNvGrpSpPr/>
          <p:nvPr/>
        </p:nvGrpSpPr>
        <p:grpSpPr>
          <a:xfrm>
            <a:off x="0" y="6418580"/>
            <a:ext cx="2721610" cy="444500"/>
            <a:chOff x="6156176" y="332656"/>
            <a:chExt cx="2721314" cy="725160"/>
          </a:xfrm>
        </p:grpSpPr>
        <p:sp>
          <p:nvSpPr>
            <p:cNvPr id="130" name="Google Shape;130;p15"/>
            <p:cNvSpPr/>
            <p:nvPr/>
          </p:nvSpPr>
          <p:spPr>
            <a:xfrm>
              <a:off x="6156176" y="337736"/>
              <a:ext cx="936104" cy="72008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Educate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092280" y="332656"/>
              <a:ext cx="906124" cy="720080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Empower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8028384" y="332656"/>
              <a:ext cx="849106" cy="720080"/>
            </a:xfrm>
            <a:prstGeom prst="rect">
              <a:avLst/>
            </a:prstGeom>
            <a:solidFill>
              <a:srgbClr val="FFC000"/>
            </a:solidFill>
            <a:ln w="254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Excel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3" name="Google Shape;133;p15"/>
          <p:cNvSpPr txBox="1">
            <a:spLocks noGrp="1"/>
          </p:cNvSpPr>
          <p:nvPr>
            <p:ph type="ftr" idx="11"/>
          </p:nvPr>
        </p:nvSpPr>
        <p:spPr>
          <a:xfrm>
            <a:off x="3096256" y="6417925"/>
            <a:ext cx="29649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INTERNSHIP PRESENTATION</a:t>
            </a:r>
            <a:endParaRPr lang="en-IN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0" y="1332230"/>
            <a:ext cx="7752080" cy="27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I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Conclusion:</a:t>
            </a:r>
            <a:endParaRPr lang="en-I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457200" y="15102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Overall, my internship at </a:t>
            </a:r>
            <a:r>
              <a:rPr lang="en-IN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Emglitz Technologies</a:t>
            </a: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was an invaluable learning experience that allowed me to gain practical skills in web development.</a:t>
            </a: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learned </a:t>
            </a:r>
            <a:r>
              <a:rPr lang="en-US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basics of </a:t>
            </a:r>
            <a:r>
              <a:rPr lang="en-IN" alt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Web development</a:t>
            </a: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using </a:t>
            </a:r>
            <a:r>
              <a:rPr lang="en-IN" alt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Html,css and javascript</a:t>
            </a: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•"/>
            </a:pP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am grateful for the opportunity to have worked with such knowledgeable and supportive mentors and look forward to continuing to grow my skills in this field.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sldNum" idx="12"/>
          </p:nvPr>
        </p:nvSpPr>
        <p:spPr>
          <a:xfrm>
            <a:off x="6778050" y="64163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172400" y="188640"/>
            <a:ext cx="765050" cy="1008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5"/>
          <p:cNvGrpSpPr/>
          <p:nvPr/>
        </p:nvGrpSpPr>
        <p:grpSpPr>
          <a:xfrm>
            <a:off x="0" y="6533515"/>
            <a:ext cx="2721610" cy="329565"/>
            <a:chOff x="6156176" y="332656"/>
            <a:chExt cx="2721314" cy="720080"/>
          </a:xfrm>
        </p:grpSpPr>
        <p:sp>
          <p:nvSpPr>
            <p:cNvPr id="130" name="Google Shape;130;p15"/>
            <p:cNvSpPr/>
            <p:nvPr/>
          </p:nvSpPr>
          <p:spPr>
            <a:xfrm>
              <a:off x="6156176" y="332656"/>
              <a:ext cx="936104" cy="72008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Educate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092280" y="332656"/>
              <a:ext cx="906124" cy="720080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Empower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8028384" y="332656"/>
              <a:ext cx="849106" cy="720080"/>
            </a:xfrm>
            <a:prstGeom prst="rect">
              <a:avLst/>
            </a:prstGeom>
            <a:solidFill>
              <a:srgbClr val="FFC000"/>
            </a:solidFill>
            <a:ln w="254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Excel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3" name="Google Shape;133;p15"/>
          <p:cNvSpPr txBox="1">
            <a:spLocks noGrp="1"/>
          </p:cNvSpPr>
          <p:nvPr>
            <p:ph type="ftr" idx="11"/>
          </p:nvPr>
        </p:nvSpPr>
        <p:spPr>
          <a:xfrm>
            <a:off x="3096256" y="6417925"/>
            <a:ext cx="29649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INTERNSHIP PRESENTATION</a:t>
            </a:r>
            <a:endParaRPr lang="en-IN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-9525" y="1424940"/>
            <a:ext cx="8003540" cy="27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body" idx="1"/>
          </p:nvPr>
        </p:nvSpPr>
        <p:spPr>
          <a:xfrm>
            <a:off x="539552" y="141277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en-IN" sz="8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Thank you</a:t>
            </a:r>
            <a:endParaRPr lang="en-IN" sz="8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244" name="Google Shape;24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44408" y="188640"/>
            <a:ext cx="693042" cy="1008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23"/>
          <p:cNvGrpSpPr/>
          <p:nvPr/>
        </p:nvGrpSpPr>
        <p:grpSpPr>
          <a:xfrm>
            <a:off x="0" y="6526530"/>
            <a:ext cx="2721610" cy="347980"/>
            <a:chOff x="6156176" y="332656"/>
            <a:chExt cx="2721314" cy="720080"/>
          </a:xfrm>
        </p:grpSpPr>
        <p:sp>
          <p:nvSpPr>
            <p:cNvPr id="247" name="Google Shape;247;p23"/>
            <p:cNvSpPr/>
            <p:nvPr/>
          </p:nvSpPr>
          <p:spPr>
            <a:xfrm>
              <a:off x="6156176" y="332656"/>
              <a:ext cx="936104" cy="72008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Educate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7092280" y="332656"/>
              <a:ext cx="906124" cy="720080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Empower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8028384" y="332656"/>
              <a:ext cx="849106" cy="720080"/>
            </a:xfrm>
            <a:prstGeom prst="rect">
              <a:avLst/>
            </a:prstGeom>
            <a:solidFill>
              <a:srgbClr val="FFC000"/>
            </a:solidFill>
            <a:ln w="254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IN" sz="1200" b="1" i="0" u="none" strike="noStrike" cap="none">
                  <a:solidFill>
                    <a:schemeClr val="lt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Excel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50" name="Google Shape;250;p23"/>
          <p:cNvSpPr txBox="1">
            <a:spLocks noGrp="1"/>
          </p:cNvSpPr>
          <p:nvPr>
            <p:ph type="ftr" idx="11"/>
          </p:nvPr>
        </p:nvSpPr>
        <p:spPr>
          <a:xfrm>
            <a:off x="3096256" y="6417925"/>
            <a:ext cx="29649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INTERNSHIP PRESENTATION</a:t>
            </a:r>
            <a:endParaRPr lang="en-IN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1905</Words>
  <Application>WPS Presentation</Application>
  <PresentationFormat>On-screen Show (4:3)</PresentationFormat>
  <Paragraphs>132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Algerian</vt:lpstr>
      <vt:lpstr>Microsoft YaHei</vt:lpstr>
      <vt:lpstr>Arial Unicode MS</vt:lpstr>
      <vt:lpstr>Office Theme</vt:lpstr>
      <vt:lpstr>PowerPoint 演示文稿</vt:lpstr>
      <vt:lpstr>WEEK 1:</vt:lpstr>
      <vt:lpstr>WEEK 2:</vt:lpstr>
      <vt:lpstr>WEEK 3:</vt:lpstr>
      <vt:lpstr>PROJECT:</vt:lpstr>
      <vt:lpstr>Conclusion: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Yoshi</cp:lastModifiedBy>
  <cp:revision>8</cp:revision>
  <dcterms:created xsi:type="dcterms:W3CDTF">2023-05-03T05:47:00Z</dcterms:created>
  <dcterms:modified xsi:type="dcterms:W3CDTF">2023-05-15T14:12:36Z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73835F9DE2074A53B89102BFB48557C7</vt:lpwstr>
  </property>
  <property fmtid="{D5CDD505-2E9C-101B-9397-08002B2CF9AE}" pid="3" name="KSOProductBuildVer">
    <vt:lpwstr>1033-11.2.0.11537</vt:lpwstr>
  </property>
</Properties>
</file>