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2FDCF-F5F7-8049-9832-28375DA2F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6A8CAB-4E64-8B46-AE56-BB6DF15F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33699-70B7-2142-9ED7-E464DBE1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DB73D-F0B6-4349-B519-944B6962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011E6-6545-7D44-B7CA-A1998616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0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A89AF-06CB-D24C-B5E2-8E291C6F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1DB1C3-D913-FE43-8E3F-67D1B3EC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1E594-A69B-3040-9336-5173BB4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E42F7-DDFC-1845-9AB7-8712B6D8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EB1FC0-C7F9-BD45-91FF-102463A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3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4B67C7-145C-9747-ABB7-C5DAE0EDF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B23404-DFB1-5B4C-98E9-D0234A28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B09F2-F5EC-894D-8FAF-FA1DF25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0F04E-BC4C-AC4B-99C0-20F44E87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C404C-54AD-9049-8007-C48EEC7C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FEE33-4AC5-644C-8696-89070F9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AE485-534F-0E4F-9881-8936B961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19C75D-64C5-FA45-923A-98389719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89953-381C-9943-97D8-3ADEE2B8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339A7-53B4-AE46-B87C-DE59C20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CC3F7-4E98-BA49-85B0-D787CB4E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617F32-0722-7D40-9B7F-3B9EC3B3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B08A-485A-3540-A695-2A0CD1A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6C851-7910-554A-A95C-21E44F7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BC6B1-F27A-F442-8C52-6B826AAA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82CEE-A0F7-0747-A2EF-361BFD6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E2FA7-7AF3-E441-96CD-789CD9D7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4A36F-1701-7940-AABF-1350FECD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23C4A-FBB9-924D-8516-712524D5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A7FCF8-B202-C548-A931-2CD58661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64CD58-787E-364D-936F-DDB7B6D0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1D6B2-3A8C-064F-8B24-153FD264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D9ADC-C5B2-E146-BC79-9724A743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E0BFED-615B-834D-BB27-021CAE3B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4FCD4D-95A8-9642-816C-437809C40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520C67-0782-0C41-BAF4-617BE0F67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3438CE-FF7A-A04B-8642-A66DB6B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016313-5935-9E49-98A6-36CEBF2D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B58B99-EE94-8843-B2BA-55934AF3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914E5-6322-DA45-A366-6DD74A88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40F4D-977E-E349-B07A-D0AEF1E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59C1D2-0F15-DB44-9698-CEA87BE1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DE0A4D-B797-1147-8AB9-E9567E8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6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9B5B9B-AF11-2D41-857C-A4DABA16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AA6CC-AC9C-3448-BE45-53EDC3DA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D02433-07EB-CD49-B3B4-8C211AB2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2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644B-7B5D-024A-9499-DBF2775D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3E4C8-DF3C-0B4F-9E4C-EE07917B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5B5CB9-A5CA-1B41-BF7D-AD3AF8A1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E427A-6EDC-F649-B28E-84C9020A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84E79-9013-1A4C-927B-728BB9E6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9A9CB2-5005-A940-9F74-63BE7306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8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93848-9C1B-404D-B758-1372902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018FDB-1535-FB45-8C79-8B1CA95B9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EA9DB8-55FF-5544-88C9-B1B12E28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41638A-F267-6B4C-9D8F-BA59A9F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75BC59-2B4F-2748-B271-30E1E76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03792F-6D7E-BA47-B83B-3C694F6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86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F5CC0D-8DF0-3746-AEB5-BD0AB9FC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E99B5C-8F5C-7241-B33B-508A9EE74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1AE4D-48FE-F04E-99E9-1DECA5B3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696A-E13A-4941-BBCD-9ACBDCA26329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4B091-2C55-D840-BED8-F8BB2958B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CC620-AF23-454F-9AE3-2172C8FD3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44A4-B300-894E-8215-6A876DBAF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0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779EE-92C1-E843-BBF4-5DD88565F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D6C44-06E7-A244-8B14-F97E89787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Sub 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73D35-4871-9A42-A465-5D6CA655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GmailAPI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837603-DFA8-7D43-BF4F-87F2A1CF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27" y="1690688"/>
            <a:ext cx="90003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Title</vt:lpstr>
      <vt:lpstr>GmailAPI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吉史 中村</dc:creator>
  <cp:lastModifiedBy>吉史 中村</cp:lastModifiedBy>
  <cp:revision>1</cp:revision>
  <dcterms:created xsi:type="dcterms:W3CDTF">2020-11-13T21:29:47Z</dcterms:created>
  <dcterms:modified xsi:type="dcterms:W3CDTF">2020-11-13T21:31:08Z</dcterms:modified>
</cp:coreProperties>
</file>