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EA0FA-498F-1192-CB08-F5353010E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EB758D-70A0-14B3-B922-EDCF5B71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4E1625-9DF2-908B-D949-B57781A9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FC53-4E88-4E83-AB30-E455F8D84D67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4DA6D7-8937-FF94-3FE0-6A224136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9B3D2F-436B-267D-DBAF-D37BBCCD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E51-588B-43E4-BFDF-CCC44D4E2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03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9D9BA-671A-D3F3-4727-D5FAAF76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91B8B-668A-1807-D917-2FA28CB8F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D95AE0-DBD0-0A7A-F359-A0CFD581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FC53-4E88-4E83-AB30-E455F8D84D67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22BB8D-7A4C-B08D-5513-69BA1ECE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A6498A-F2B6-82AB-11F7-381D1C93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E51-588B-43E4-BFDF-CCC44D4E2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5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2BA3F3-4E21-879E-BC85-2F7BB9207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B1A92C-5858-574B-998C-17F30735D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B517A-4B36-DC37-3958-85B46FC6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FC53-4E88-4E83-AB30-E455F8D84D67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7C9FF9-C59B-1CE8-8980-0C817742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2C3187-25C1-1063-AD4B-B7F3C756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E51-588B-43E4-BFDF-CCC44D4E2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64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3BB0E-2823-2096-4B2C-F09AF230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B6AB17-FEA4-6914-0E99-B7F5FBEA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55716B-327F-58B7-4BD7-2A1A89F9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FC53-4E88-4E83-AB30-E455F8D84D67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D99ACF-65E0-1BEA-950B-697BA496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8EB5F9-36F8-DD16-65E6-4646A5E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E51-588B-43E4-BFDF-CCC44D4E2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2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D78BC-BF0B-926E-437C-38842BE2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B87D28-D9C5-A635-854E-A879D9F6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687286-46C7-57F4-DAFD-9A5865CD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FC53-4E88-4E83-AB30-E455F8D84D67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2D736-9E72-C502-5C22-7EF4D78A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5EFF54-0DF4-29FC-9FDD-C46ADC12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E51-588B-43E4-BFDF-CCC44D4E2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09C9E-B795-0C11-AD68-AB244CEB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648FE-9893-0AD5-976C-FA21526C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71A9C9-D27D-4999-2D89-9C39262CF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C400D4-97C9-17AB-796B-FDD7E3C8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FC53-4E88-4E83-AB30-E455F8D84D67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36961-CCB9-5D7F-D2F9-92BF03CB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26778F-E670-8567-7A7A-84B6CBC1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E51-588B-43E4-BFDF-CCC44D4E2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3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75B7B-A287-2C24-89EB-13B3E878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25AB19-E819-8397-7478-02A71D95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309E1B-E8B6-662F-76E5-536DEED3A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BF9DE7-71A4-6BE1-8BAC-F232F893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31D287-F005-95EE-B569-A4955D704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AD0D95-E74C-3233-DD80-1E57579F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FC53-4E88-4E83-AB30-E455F8D84D67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AA82FD-9FEF-28E3-A1FE-20CE72B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EFE329-C0F7-CB51-9B3F-D017965D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E51-588B-43E4-BFDF-CCC44D4E2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08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47371-2145-5468-C10B-DBA2EB48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19B9AC-24C2-4486-8BE3-1D3F1C17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FC53-4E88-4E83-AB30-E455F8D84D67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51C724-471E-7F65-EDC0-DFCB8509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246D53-A552-D316-5BE0-B6045E3E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E51-588B-43E4-BFDF-CCC44D4E2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12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4E0CD1-2B85-E3A8-DF74-5337C6B2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FC53-4E88-4E83-AB30-E455F8D84D67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812646-2E5E-50E3-207E-F22FBA1C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1747BF-22D0-0FAD-C433-0FE7386A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E51-588B-43E4-BFDF-CCC44D4E2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17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3FCE9-25D2-42C8-B775-AFC2250C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13274-A24F-0168-7AEA-BFF8A700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FF8515-8089-3ABB-BBE1-80B6B221C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7A9F7-C0D8-FE6C-DFEB-0A26E5C5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FC53-4E88-4E83-AB30-E455F8D84D67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F73E5E-657E-50FE-8E46-8C41A591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2C4A97-AA32-EF6D-24F7-699A0CCC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E51-588B-43E4-BFDF-CCC44D4E2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07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8A3AD-FEB9-9208-C171-283E12C3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1A4872-D3F4-9351-F96C-7BF15F23F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29197-F5FC-4BC6-21C3-489EA8AF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41E04D-2B73-8473-80A4-EFF1A351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FC53-4E88-4E83-AB30-E455F8D84D67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01AC16-CEE7-3CDA-6A6C-DCCC4CFA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D3E345-ACEF-2991-112C-1FCB310D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E51-588B-43E4-BFDF-CCC44D4E2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4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959377-6611-A986-9B79-5F996406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15558D-ADB9-C797-FABF-D55CA249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B22033-F151-60FD-CB12-B17413C93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3FC53-4E88-4E83-AB30-E455F8D84D67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3020AE-8E9B-9027-F383-03144E305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85195-A570-F899-8DD7-DD895EF67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E8E51-588B-43E4-BFDF-CCC44D4E2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7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ECDC38-5C5F-40B3-94D3-7B32DE0A634A}"/>
              </a:ext>
            </a:extLst>
          </p:cNvPr>
          <p:cNvSpPr/>
          <p:nvPr/>
        </p:nvSpPr>
        <p:spPr>
          <a:xfrm>
            <a:off x="2547257" y="1028699"/>
            <a:ext cx="7692118" cy="4610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8050B4-CD8C-5604-2C13-E59760FF9A16}"/>
              </a:ext>
            </a:extLst>
          </p:cNvPr>
          <p:cNvSpPr/>
          <p:nvPr/>
        </p:nvSpPr>
        <p:spPr>
          <a:xfrm>
            <a:off x="2834660" y="2032129"/>
            <a:ext cx="3558656" cy="2603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EB3087B-B5D9-D551-573B-B5677A9AC82E}"/>
              </a:ext>
            </a:extLst>
          </p:cNvPr>
          <p:cNvSpPr/>
          <p:nvPr/>
        </p:nvSpPr>
        <p:spPr>
          <a:xfrm>
            <a:off x="6537017" y="2032129"/>
            <a:ext cx="3558656" cy="683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F92BF3-FA96-D6BD-413F-A1B24117B26F}"/>
              </a:ext>
            </a:extLst>
          </p:cNvPr>
          <p:cNvSpPr/>
          <p:nvPr/>
        </p:nvSpPr>
        <p:spPr>
          <a:xfrm>
            <a:off x="6537017" y="3678010"/>
            <a:ext cx="3558656" cy="683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886595-5365-EC4B-421A-A9D92BEA7D2A}"/>
              </a:ext>
            </a:extLst>
          </p:cNvPr>
          <p:cNvSpPr/>
          <p:nvPr/>
        </p:nvSpPr>
        <p:spPr>
          <a:xfrm>
            <a:off x="6545716" y="2817455"/>
            <a:ext cx="3558656" cy="683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21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藤見剛広_阿南高専</dc:creator>
  <cp:lastModifiedBy>藤見剛広_阿南高専</cp:lastModifiedBy>
  <cp:revision>1</cp:revision>
  <dcterms:created xsi:type="dcterms:W3CDTF">2024-02-23T12:56:30Z</dcterms:created>
  <dcterms:modified xsi:type="dcterms:W3CDTF">2024-02-23T13:08:50Z</dcterms:modified>
</cp:coreProperties>
</file>