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08" r:id="rId5"/>
    <p:sldMasterId id="2147483696" r:id="rId6"/>
  </p:sldMasterIdLst>
  <p:notesMasterIdLst>
    <p:notesMasterId r:id="rId20"/>
  </p:notesMasterIdLst>
  <p:handoutMasterIdLst>
    <p:handoutMasterId r:id="rId21"/>
  </p:handoutMasterIdLst>
  <p:sldIdLst>
    <p:sldId id="256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0232E-E76D-9B1B-CCBC-0A97D252C144}" v="3" dt="2023-02-15T04:00:09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41" autoAdjust="0"/>
  </p:normalViewPr>
  <p:slideViewPr>
    <p:cSldViewPr>
      <p:cViewPr varScale="1">
        <p:scale>
          <a:sx n="73" d="100"/>
          <a:sy n="73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5A33-9226-4376-B906-4B0C7752F3F3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5CB118-406F-4C5F-971C-D01C2075A44F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1AAB5-29E3-454A-8B27-82FAF9AA8D2C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AADF8-674F-4E37-AEDC-92DD750D1173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1AED-7B70-496A-A12E-823AEFD5C0BB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E8D6D-3A91-4BD0-9248-7F8660A8F09B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BFFE7-CAC9-497A-AAF7-C2922785C649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E3908D-C920-449F-B38A-64963E2B48E8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FBD9F8-5A17-427A-BB04-9A98943668E8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2DEC6A-E0EE-4392-B80F-E55C5E1190FC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A688D0-D902-44CB-BD46-3F634243F429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075A-DF51-44C7-B71F-F968B902E6D0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4AA9-1E79-4606-A4C0-240EC114678E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270E-B805-4DA1-9C5D-829F2A953EF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rainkart.com/subject/Web-Technology_169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 dirty="0"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Department of Computer Science Engineering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 dirty="0"/>
              <a:t>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jQuery CDN</a:t>
            </a:r>
            <a:br>
              <a:rPr lang="en-GB" b="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don't want to download and host jQuery yourself, you can include it from a CDN (Content Delivery Network).</a:t>
            </a:r>
          </a:p>
          <a:p>
            <a:r>
              <a:rPr lang="en-GB" dirty="0"/>
              <a:t>Google is an example of someone who host jQuery: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for Downloading </a:t>
            </a:r>
            <a:r>
              <a:rPr lang="en-GB" dirty="0" err="1" smtClean="0"/>
              <a:t>Jquery</a:t>
            </a:r>
            <a:r>
              <a:rPr lang="en-GB" dirty="0" smtClean="0"/>
              <a:t> and </a:t>
            </a:r>
            <a:r>
              <a:rPr lang="en-GB" dirty="0" err="1" smtClean="0"/>
              <a:t>Jquery</a:t>
            </a:r>
            <a:r>
              <a:rPr lang="en-GB" dirty="0" smtClean="0"/>
              <a:t> CDN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762"/>
            <a:ext cx="8534400" cy="4680431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&lt;head&gt;&lt;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 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jquery3.6.3.min.js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CDN:</a:t>
            </a: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 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="https://ajax.googleapis.com/ajax/libs/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/3.6.3/jquery.min.js"&gt;&lt;/script&gt;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jQuery Syntax</a:t>
            </a:r>
            <a:br>
              <a:rPr lang="en-GB" b="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jQuery you select (query) HTML elements and perform "actions" on them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jQuery syntax is tailor-made for 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HTML elements and performing some 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 the element(s).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is: 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$(selector).action()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$ sign to define/access jQuery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"query (or find)" HTML elements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jQuery 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be performed on the element(s)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0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Examples: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797487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$(this).hide()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hides the current element.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$("p").hide()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hides all &lt;p&gt; elements.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$(".test").hide()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hides all elements with class="test".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$("#test").hide()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hides the element with id="test".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 smtClean="0"/>
              <a:t>JQuery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3422176"/>
          </a:xfrm>
        </p:spPr>
        <p:txBody>
          <a:bodyPr>
            <a:no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is a lightweight, "write less, do more",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JavaScript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jQuery is to make it much easier to use JavaScript on your website.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takes a lot of common tasks that require many lines of JavaScript code to accomplish, and wraps them into methods that you can call with a single line of code.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also simplifies a lot of the complicated things from JavaScript, like AJAX calls and DOM manipulation.</a:t>
            </a:r>
          </a:p>
          <a:p>
            <a:pPr marL="0" indent="0" algn="r">
              <a:spcBef>
                <a:spcPts val="910"/>
              </a:spcBef>
              <a:spcAft>
                <a:spcPts val="700"/>
              </a:spcAft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    </a:t>
            </a:r>
            <a:r>
              <a:rPr lang="en-US" sz="2800" b="1" dirty="0">
                <a:latin typeface="+mj-lt"/>
              </a:rPr>
              <a:t>	      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62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r>
              <a:rPr lang="en-GB" dirty="0" smtClean="0"/>
              <a:t> Features: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HTML/DOM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manipulation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event methods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and animations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Jquery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lots of other JavaScript libraries out there, but jQuery is probably the most popular, and also the most extendable.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biggest companies on the Web use jQuery, such as: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878"/>
            <a:ext cx="8229600" cy="531322"/>
          </a:xfrm>
        </p:spPr>
        <p:txBody>
          <a:bodyPr/>
          <a:lstStyle/>
          <a:p>
            <a:r>
              <a:rPr lang="en-GB" dirty="0"/>
              <a:t>Advantages: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22840"/>
            <a:ext cx="8991600" cy="4680431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range of plug-ins. jQuery allows developers to create plug-ins on top of the JavaScript library.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development community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good and comprehensive documentation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lot more easy to use compared to standard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lets users develop Ajax templates with ease, Ajax enables a sleeker interface where actions can be performed on pages without requiring the entire page to be reloaded.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Light weight and a powerful chaining capabilities makes jQuery more strong.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7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878"/>
            <a:ext cx="8229600" cy="531322"/>
          </a:xfrm>
        </p:spPr>
        <p:txBody>
          <a:bodyPr/>
          <a:lstStyle/>
          <a:p>
            <a:r>
              <a:rPr lang="en-GB" dirty="0"/>
              <a:t>Disadvantages: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0762"/>
            <a:ext cx="8686800" cy="4680431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JQuery has an impressive library in terms of quantity, depending on how much customization you require on your website, the functionality may be limited thus using raw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inevitable in some cases.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JQuery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required to run JQuery commands, while the size of this file is relatively small (25-100KB depending on the server), it is still a strain on the client computer and maybe your web server as well if you intend to host the JQuery script on your own web server.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6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602"/>
            <a:ext cx="8229600" cy="477237"/>
          </a:xfrm>
        </p:spPr>
        <p:txBody>
          <a:bodyPr/>
          <a:lstStyle/>
          <a:p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b="0" dirty="0" smtClean="0"/>
              <a:t>Adding jQuery to Your Web Pages</a:t>
            </a:r>
            <a:br>
              <a:rPr lang="en-GB" b="0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763"/>
            <a:ext cx="8229600" cy="4451838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ways to start using jQuery on your web site. You can: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jQuery library from jQuery.com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jQuery from a CDN, like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 is 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of servers that distributes content from an “origin” server throughout the world by caching content close to where each end user is accessing the internet via a web-enabled device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9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Downloading jQuery</a:t>
            </a:r>
            <a:br>
              <a:rPr lang="en-GB" b="0" dirty="0"/>
            </a:b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0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762"/>
            <a:ext cx="8534400" cy="468043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versions of jQuery available for downloading: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version - this is for your live website because it has been minified and compressed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version - this is for testing and development (uncompressed and readable code)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versions can be downloaded from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jQuery.com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2417"/>
      </p:ext>
    </p:extLst>
  </p:cSld>
  <p:clrMapOvr>
    <a:masterClrMapping/>
  </p:clrMapOvr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1F96F3AB4447BF70CD291954DCCD" ma:contentTypeVersion="4" ma:contentTypeDescription="Create a new document." ma:contentTypeScope="" ma:versionID="57b393154cb48289f8d26b82b4885a54">
  <xsd:schema xmlns:xsd="http://www.w3.org/2001/XMLSchema" xmlns:xs="http://www.w3.org/2001/XMLSchema" xmlns:p="http://schemas.microsoft.com/office/2006/metadata/properties" xmlns:ns2="00af665b-9cc2-4010-a7f6-c2696d1560f6" targetNamespace="http://schemas.microsoft.com/office/2006/metadata/properties" ma:root="true" ma:fieldsID="46ffc877a76ae8334cca70d212d89bc9" ns2:_="">
    <xsd:import namespace="00af665b-9cc2-4010-a7f6-c2696d1560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f665b-9cc2-4010-a7f6-c2696d1560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F377BA-E110-4551-BA4B-72AF0F817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f665b-9cc2-4010-a7f6-c2696d1560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DFE7C8-44AE-4CA0-BC1C-D7A115A2224E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0af665b-9cc2-4010-a7f6-c2696d1560f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6684</TotalTime>
  <Words>556</Words>
  <Application>Microsoft Office PowerPoint</Application>
  <PresentationFormat>On-screen Show (4:3)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Cambria</vt:lpstr>
      <vt:lpstr>Times New Roman</vt:lpstr>
      <vt:lpstr>Thiru_Regular</vt:lpstr>
      <vt:lpstr>1_Custom Design</vt:lpstr>
      <vt:lpstr>Custom Design</vt:lpstr>
      <vt:lpstr>PowerPoint Presentation</vt:lpstr>
      <vt:lpstr>JQuery</vt:lpstr>
      <vt:lpstr>Jquery Features:</vt:lpstr>
      <vt:lpstr>Why Jquery?</vt:lpstr>
      <vt:lpstr>Advantages:</vt:lpstr>
      <vt:lpstr>Disadvantages:</vt:lpstr>
      <vt:lpstr>    Adding jQuery to Your Web Pages </vt:lpstr>
      <vt:lpstr>Downloading jQuery </vt:lpstr>
      <vt:lpstr>PowerPoint Presentation</vt:lpstr>
      <vt:lpstr>jQuery CDN </vt:lpstr>
      <vt:lpstr>Code for Downloading Jquery and Jquery CDN</vt:lpstr>
      <vt:lpstr>jQuery Syntax </vt:lpstr>
      <vt:lpstr>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Admin</cp:lastModifiedBy>
  <cp:revision>368</cp:revision>
  <dcterms:created xsi:type="dcterms:W3CDTF">2006-08-16T00:00:00Z</dcterms:created>
  <dcterms:modified xsi:type="dcterms:W3CDTF">2023-03-14T14:30:42Z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0x01010093521F96F3AB4447BF70CD291954DCCD</vt:lpwstr>
  </property>
</Properties>
</file>