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822D-28AC-485B-A866-6D20324FF67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7DD6-8C39-4149-B56D-3067F93F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52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822D-28AC-485B-A866-6D20324FF67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7DD6-8C39-4149-B56D-3067F93F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69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822D-28AC-485B-A866-6D20324FF67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7DD6-8C39-4149-B56D-3067F93F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03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822D-28AC-485B-A866-6D20324FF67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7DD6-8C39-4149-B56D-3067F93F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75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822D-28AC-485B-A866-6D20324FF67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7DD6-8C39-4149-B56D-3067F93F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3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822D-28AC-485B-A866-6D20324FF67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7DD6-8C39-4149-B56D-3067F93F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96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822D-28AC-485B-A866-6D20324FF67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7DD6-8C39-4149-B56D-3067F93F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47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822D-28AC-485B-A866-6D20324FF67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7DD6-8C39-4149-B56D-3067F93F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47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822D-28AC-485B-A866-6D20324FF67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7DD6-8C39-4149-B56D-3067F93F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17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822D-28AC-485B-A866-6D20324FF67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7DD6-8C39-4149-B56D-3067F93F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2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822D-28AC-485B-A866-6D20324FF67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7DD6-8C39-4149-B56D-3067F93F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5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9822D-28AC-485B-A866-6D20324FF675}" type="datetimeFigureOut">
              <a:rPr lang="en-IN" smtClean="0"/>
              <a:t>24-02-2023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7DD6-8C39-4149-B56D-3067F93FD9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7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9020022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Predictive Analysis Ppt PowerPoint Presentation Complete Deck With Slides template colorf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32656"/>
            <a:ext cx="8832979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 descr="Predictive Analysis Ppt PowerPoint Presentation Complete Deck With Slides pre designed profess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7"/>
            <a:ext cx="8704966" cy="640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Predictive Analysis Ppt PowerPoint Presentation Complete Deck With Slides engaging profess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1638"/>
            <a:ext cx="8728122" cy="598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1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Predictive Analysis Ppt PowerPoint Presentation Complete Deck With Slides aesthatic profess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32656"/>
            <a:ext cx="8784977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9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Predictive Analysis Ppt PowerPoint Presentation Complete Deck With Slides captivating profess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7474"/>
            <a:ext cx="8735524" cy="613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Predictive Analysis Ppt PowerPoint Presentation Complete Deck With Slides graphical profess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704964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0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Predictive Analysis Ppt PowerPoint Presentation Complete Deck With Slides attractive profess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576950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Predictive Analysis Ppt PowerPoint Presentation Complete Deck With Slides multipurpose profess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08" y="332656"/>
            <a:ext cx="857695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Predictive Analysis Ppt PowerPoint Presentation Complete Deck With Slides professionally profess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8576950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3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8434" name="Picture 2" descr="Predictive Analysis Ppt PowerPoint Presentation Complete Deck With Slides analytical profess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832978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7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8" name="Picture 4" descr="Predictive Analysis Ppt PowerPoint Presentation Complete Deck With Slides content ready colorf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4" y="332657"/>
            <a:ext cx="8898454" cy="638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1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Predictive Analysis Ppt PowerPoint Presentation Complete Deck With Slides informative profess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832978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7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Predictive Analysis Ppt PowerPoint Presentation Complete Deck With Slides appealing profess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704964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2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mtClean="0"/>
              <a:t>Data Analytics Challenge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2FE96AB-C290-49FD-A350-6BF8B3F8338D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2662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6628" name="Picture 5" descr="AnalyticsValueChain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1125538"/>
            <a:ext cx="9139238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ame 1"/>
          <p:cNvSpPr/>
          <p:nvPr/>
        </p:nvSpPr>
        <p:spPr bwMode="auto">
          <a:xfrm>
            <a:off x="179388" y="1773238"/>
            <a:ext cx="792162" cy="4392612"/>
          </a:xfrm>
          <a:prstGeom prst="frame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-110" charset="0"/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286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Predictive Analysis Ppt PowerPoint Presentation Complete Deck With Slides good colorf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4" y="188640"/>
            <a:ext cx="9089006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2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Predictive Analysis Ppt PowerPoint Presentation Complete Deck With Slides best colorf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4" y="188640"/>
            <a:ext cx="9001000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1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Predictive Analysis Ppt PowerPoint Presentation Complete Deck With Slides images colorf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32656"/>
            <a:ext cx="8493172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3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Predictive Analysis Ppt PowerPoint Presentation Complete Deck With Slides image colorf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60648"/>
            <a:ext cx="864096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2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 descr="Predictive Analysis Ppt PowerPoint Presentation Complete Deck With Slides ideas colorf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704964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0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Predictive Analysis Ppt PowerPoint Presentation Complete Deck With Slides idea colorf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5522"/>
            <a:ext cx="8753202" cy="600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3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Predictive Analysis Ppt PowerPoint Presentation Complete Deck With Slides slides colorf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57695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8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638B33BE7C3649963FFA2681FFB969" ma:contentTypeVersion="3" ma:contentTypeDescription="Create a new document." ma:contentTypeScope="" ma:versionID="35acb23022f235b462292c9d01e0e9b1">
  <xsd:schema xmlns:xsd="http://www.w3.org/2001/XMLSchema" xmlns:xs="http://www.w3.org/2001/XMLSchema" xmlns:p="http://schemas.microsoft.com/office/2006/metadata/properties" xmlns:ns2="d05f3bc2-c03b-4b7d-a75a-49ed5dca31c0" targetNamespace="http://schemas.microsoft.com/office/2006/metadata/properties" ma:root="true" ma:fieldsID="d877f26bd76d8cb36e85c1bc972ff75c" ns2:_="">
    <xsd:import namespace="d05f3bc2-c03b-4b7d-a75a-49ed5dca3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5f3bc2-c03b-4b7d-a75a-49ed5dca31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F4F54D-5396-4350-8A64-F89EC588C6B9}"/>
</file>

<file path=customXml/itemProps2.xml><?xml version="1.0" encoding="utf-8"?>
<ds:datastoreItem xmlns:ds="http://schemas.openxmlformats.org/officeDocument/2006/customXml" ds:itemID="{5DC0ED09-8E11-41FE-86F2-32C9188A197D}"/>
</file>

<file path=customXml/itemProps3.xml><?xml version="1.0" encoding="utf-8"?>
<ds:datastoreItem xmlns:ds="http://schemas.openxmlformats.org/officeDocument/2006/customXml" ds:itemID="{521E4B87-999E-491C-8C15-1E01D1047537}"/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</Words>
  <Application>Microsoft Office PowerPoint</Application>
  <PresentationFormat>On-screen Show (4:3)</PresentationFormat>
  <Paragraphs>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Analytics Challenge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</dc:creator>
  <cp:lastModifiedBy>harish</cp:lastModifiedBy>
  <cp:revision>5</cp:revision>
  <dcterms:created xsi:type="dcterms:W3CDTF">2023-02-23T21:14:04Z</dcterms:created>
  <dcterms:modified xsi:type="dcterms:W3CDTF">2023-02-24T03:15:34Z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0x01010058638B33BE7C3649963FFA2681FFB969</vt:lpwstr>
  </property>
</Properties>
</file>