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1.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62" r:id="rId2"/>
    <p:sldId id="264" r:id="rId3"/>
    <p:sldId id="282" r:id="rId4"/>
    <p:sldId id="297" r:id="rId5"/>
    <p:sldId id="298" r:id="rId6"/>
    <p:sldId id="299" r:id="rId7"/>
    <p:sldId id="300" r:id="rId8"/>
    <p:sldId id="301" r:id="rId9"/>
    <p:sldId id="302" r:id="rId10"/>
    <p:sldId id="303" r:id="rId11"/>
    <p:sldId id="304" r:id="rId12"/>
    <p:sldId id="305" r:id="rId13"/>
    <p:sldId id="286" r:id="rId14"/>
    <p:sldId id="290" r:id="rId15"/>
    <p:sldId id="291" r:id="rId16"/>
    <p:sldId id="293" r:id="rId17"/>
    <p:sldId id="294" r:id="rId18"/>
    <p:sldId id="296" r:id="rId19"/>
    <p:sldId id="310" r:id="rId20"/>
    <p:sldId id="308" r:id="rId21"/>
    <p:sldId id="309" r:id="rId22"/>
    <p:sldId id="306" r:id="rId23"/>
    <p:sldId id="311" r:id="rId24"/>
  </p:sldIdLst>
  <p:sldSz cx="9144000" cy="6858000" type="screen4x3"/>
  <p:notesSz cx="6858000" cy="9144000"/>
  <p:defaultText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4602" autoAdjust="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5E6CB6-EE28-4113-8D34-5C0EDFCB9CC3}" type="datetimeFigureOut">
              <a:rPr lang="en-IN" smtClean="0"/>
              <a:t>10-03-2023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753DF2-6AEE-4FF8-9830-9EDF30519EE0}" type="slidenum">
              <a:rPr lang="en-IN" smtClean="0"/>
              <a:t>‹#›</a:t>
            </a:fld>
            <a:endParaRPr lang="en-IN"/>
          </a:p>
        </p:txBody>
      </p:sp>
    </p:spTree>
    <p:extLst>
      <p:ext uri="{BB962C8B-B14F-4D97-AF65-F5344CB8AC3E}">
        <p14:creationId xmlns:p14="http://schemas.microsoft.com/office/powerpoint/2010/main" val="1511327654"/>
      </p:ext>
    </p:extLst>
  </p:cSld>
  <p:clrMap bg1="lt1" tx1="dk1" bg2="lt2" tx2="dk2" accent1="accent1" accent2="accent2" accent3="accent3" accent4="accent4" accent5="accent5" accent6="accent6" hlink="hlink" folHlink="folHlink"/>
  <p:notesStyle>
    <a:lvl1pPr marL="0" algn="l" defTabSz="914391" rtl="0" eaLnBrk="1" latinLnBrk="0" hangingPunct="1">
      <a:defRPr sz="1200" kern="1200">
        <a:solidFill>
          <a:schemeClr val="tx1"/>
        </a:solidFill>
        <a:latin typeface="+mn-lt"/>
        <a:ea typeface="+mn-ea"/>
        <a:cs typeface="+mn-cs"/>
      </a:defRPr>
    </a:lvl1pPr>
    <a:lvl2pPr marL="457196" algn="l" defTabSz="914391" rtl="0" eaLnBrk="1" latinLnBrk="0" hangingPunct="1">
      <a:defRPr sz="1200" kern="1200">
        <a:solidFill>
          <a:schemeClr val="tx1"/>
        </a:solidFill>
        <a:latin typeface="+mn-lt"/>
        <a:ea typeface="+mn-ea"/>
        <a:cs typeface="+mn-cs"/>
      </a:defRPr>
    </a:lvl2pPr>
    <a:lvl3pPr marL="914391" algn="l" defTabSz="914391" rtl="0" eaLnBrk="1" latinLnBrk="0" hangingPunct="1">
      <a:defRPr sz="1200" kern="1200">
        <a:solidFill>
          <a:schemeClr val="tx1"/>
        </a:solidFill>
        <a:latin typeface="+mn-lt"/>
        <a:ea typeface="+mn-ea"/>
        <a:cs typeface="+mn-cs"/>
      </a:defRPr>
    </a:lvl3pPr>
    <a:lvl4pPr marL="1371587" algn="l" defTabSz="914391" rtl="0" eaLnBrk="1" latinLnBrk="0" hangingPunct="1">
      <a:defRPr sz="1200" kern="1200">
        <a:solidFill>
          <a:schemeClr val="tx1"/>
        </a:solidFill>
        <a:latin typeface="+mn-lt"/>
        <a:ea typeface="+mn-ea"/>
        <a:cs typeface="+mn-cs"/>
      </a:defRPr>
    </a:lvl4pPr>
    <a:lvl5pPr marL="1828782" algn="l" defTabSz="914391" rtl="0" eaLnBrk="1" latinLnBrk="0" hangingPunct="1">
      <a:defRPr sz="1200" kern="1200">
        <a:solidFill>
          <a:schemeClr val="tx1"/>
        </a:solidFill>
        <a:latin typeface="+mn-lt"/>
        <a:ea typeface="+mn-ea"/>
        <a:cs typeface="+mn-cs"/>
      </a:defRPr>
    </a:lvl5pPr>
    <a:lvl6pPr marL="2285978" algn="l" defTabSz="914391" rtl="0" eaLnBrk="1" latinLnBrk="0" hangingPunct="1">
      <a:defRPr sz="1200" kern="1200">
        <a:solidFill>
          <a:schemeClr val="tx1"/>
        </a:solidFill>
        <a:latin typeface="+mn-lt"/>
        <a:ea typeface="+mn-ea"/>
        <a:cs typeface="+mn-cs"/>
      </a:defRPr>
    </a:lvl6pPr>
    <a:lvl7pPr marL="2743173" algn="l" defTabSz="914391" rtl="0" eaLnBrk="1" latinLnBrk="0" hangingPunct="1">
      <a:defRPr sz="1200" kern="1200">
        <a:solidFill>
          <a:schemeClr val="tx1"/>
        </a:solidFill>
        <a:latin typeface="+mn-lt"/>
        <a:ea typeface="+mn-ea"/>
        <a:cs typeface="+mn-cs"/>
      </a:defRPr>
    </a:lvl7pPr>
    <a:lvl8pPr marL="3200368" algn="l" defTabSz="914391" rtl="0" eaLnBrk="1" latinLnBrk="0" hangingPunct="1">
      <a:defRPr sz="1200" kern="1200">
        <a:solidFill>
          <a:schemeClr val="tx1"/>
        </a:solidFill>
        <a:latin typeface="+mn-lt"/>
        <a:ea typeface="+mn-ea"/>
        <a:cs typeface="+mn-cs"/>
      </a:defRPr>
    </a:lvl8pPr>
    <a:lvl9pPr marL="3657563" algn="l" defTabSz="91439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A753DF2-6AEE-4FF8-9830-9EDF30519EE0}" type="slidenum">
              <a:rPr lang="en-IN" smtClean="0"/>
              <a:t>12</a:t>
            </a:fld>
            <a:endParaRPr lang="en-IN"/>
          </a:p>
        </p:txBody>
      </p:sp>
    </p:spTree>
    <p:extLst>
      <p:ext uri="{BB962C8B-B14F-4D97-AF65-F5344CB8AC3E}">
        <p14:creationId xmlns:p14="http://schemas.microsoft.com/office/powerpoint/2010/main" val="4078208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7829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27959" y="364419"/>
            <a:ext cx="7881639" cy="1320527"/>
          </a:xfrm>
          <a:prstGeom prst="rect">
            <a:avLst/>
          </a:prstGeom>
        </p:spPr>
        <p:txBody>
          <a:bodyPr/>
          <a:lstStyle/>
          <a:p>
            <a:r>
              <a:rPr lang="en-US" smtClean="0"/>
              <a:t>Click to edit Master title style</a:t>
            </a:r>
            <a:endParaRPr lang="en-US"/>
          </a:p>
        </p:txBody>
      </p:sp>
      <p:sp>
        <p:nvSpPr>
          <p:cNvPr id="69" name="PlaceHolder 2"/>
          <p:cNvSpPr>
            <a:spLocks noGrp="1"/>
          </p:cNvSpPr>
          <p:nvPr>
            <p:ph type="body"/>
          </p:nvPr>
        </p:nvSpPr>
        <p:spPr>
          <a:xfrm>
            <a:off x="627959" y="1825141"/>
            <a:ext cx="7881639" cy="2072874"/>
          </a:xfrm>
          <a:prstGeom prst="rect">
            <a:avLst/>
          </a:prstGeom>
        </p:spPr>
        <p:txBody>
          <a:bodyPr/>
          <a:lstStyle/>
          <a:p>
            <a:pPr lvl="0"/>
            <a:r>
              <a:rPr lang="en-US" smtClean="0"/>
              <a:t>Edit Master text styles</a:t>
            </a:r>
          </a:p>
        </p:txBody>
      </p:sp>
      <p:sp>
        <p:nvSpPr>
          <p:cNvPr id="70" name="PlaceHolder 3"/>
          <p:cNvSpPr>
            <a:spLocks noGrp="1"/>
          </p:cNvSpPr>
          <p:nvPr>
            <p:ph type="body"/>
          </p:nvPr>
        </p:nvSpPr>
        <p:spPr>
          <a:xfrm>
            <a:off x="627959" y="4095244"/>
            <a:ext cx="7881639" cy="2072874"/>
          </a:xfrm>
          <a:prstGeom prst="rect">
            <a:avLst/>
          </a:prstGeom>
        </p:spPr>
        <p:txBody>
          <a:bodyPr/>
          <a:lstStyle/>
          <a:p>
            <a:pPr lvl="0"/>
            <a:r>
              <a:rPr lang="en-US" smtClean="0"/>
              <a:t>Edit Master text styles</a:t>
            </a:r>
          </a:p>
        </p:txBody>
      </p:sp>
    </p:spTree>
    <p:extLst>
      <p:ext uri="{BB962C8B-B14F-4D97-AF65-F5344CB8AC3E}">
        <p14:creationId xmlns:p14="http://schemas.microsoft.com/office/powerpoint/2010/main" val="775400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27959" y="364419"/>
            <a:ext cx="7881639" cy="1320527"/>
          </a:xfrm>
          <a:prstGeom prst="rect">
            <a:avLst/>
          </a:prstGeom>
        </p:spPr>
        <p:txBody>
          <a:bodyPr/>
          <a:lstStyle/>
          <a:p>
            <a:r>
              <a:rPr lang="en-US" smtClean="0"/>
              <a:t>Click to edit Master title style</a:t>
            </a:r>
            <a:endParaRPr lang="en-US"/>
          </a:p>
        </p:txBody>
      </p:sp>
      <p:sp>
        <p:nvSpPr>
          <p:cNvPr id="72" name="PlaceHolder 2"/>
          <p:cNvSpPr>
            <a:spLocks noGrp="1"/>
          </p:cNvSpPr>
          <p:nvPr>
            <p:ph type="body"/>
          </p:nvPr>
        </p:nvSpPr>
        <p:spPr>
          <a:xfrm>
            <a:off x="627959" y="1825141"/>
            <a:ext cx="3846120" cy="2072874"/>
          </a:xfrm>
          <a:prstGeom prst="rect">
            <a:avLst/>
          </a:prstGeom>
        </p:spPr>
        <p:txBody>
          <a:bodyPr/>
          <a:lstStyle/>
          <a:p>
            <a:pPr lvl="0"/>
            <a:r>
              <a:rPr lang="en-US" smtClean="0"/>
              <a:t>Edit Master text styles</a:t>
            </a:r>
          </a:p>
        </p:txBody>
      </p:sp>
      <p:sp>
        <p:nvSpPr>
          <p:cNvPr id="73" name="PlaceHolder 3"/>
          <p:cNvSpPr>
            <a:spLocks noGrp="1"/>
          </p:cNvSpPr>
          <p:nvPr>
            <p:ph type="body"/>
          </p:nvPr>
        </p:nvSpPr>
        <p:spPr>
          <a:xfrm>
            <a:off x="4666744" y="1825141"/>
            <a:ext cx="3846120" cy="2072874"/>
          </a:xfrm>
          <a:prstGeom prst="rect">
            <a:avLst/>
          </a:prstGeom>
        </p:spPr>
        <p:txBody>
          <a:bodyPr/>
          <a:lstStyle/>
          <a:p>
            <a:pPr lvl="0"/>
            <a:r>
              <a:rPr lang="en-US" smtClean="0"/>
              <a:t>Edit Master text styles</a:t>
            </a:r>
          </a:p>
        </p:txBody>
      </p:sp>
      <p:sp>
        <p:nvSpPr>
          <p:cNvPr id="74" name="PlaceHolder 4"/>
          <p:cNvSpPr>
            <a:spLocks noGrp="1"/>
          </p:cNvSpPr>
          <p:nvPr>
            <p:ph type="body"/>
          </p:nvPr>
        </p:nvSpPr>
        <p:spPr>
          <a:xfrm>
            <a:off x="627959" y="4095244"/>
            <a:ext cx="3846120" cy="2072874"/>
          </a:xfrm>
          <a:prstGeom prst="rect">
            <a:avLst/>
          </a:prstGeom>
        </p:spPr>
        <p:txBody>
          <a:bodyPr/>
          <a:lstStyle/>
          <a:p>
            <a:pPr lvl="0"/>
            <a:r>
              <a:rPr lang="en-US" smtClean="0"/>
              <a:t>Edit Master text styles</a:t>
            </a:r>
          </a:p>
        </p:txBody>
      </p:sp>
      <p:sp>
        <p:nvSpPr>
          <p:cNvPr id="75" name="PlaceHolder 5"/>
          <p:cNvSpPr>
            <a:spLocks noGrp="1"/>
          </p:cNvSpPr>
          <p:nvPr>
            <p:ph type="body"/>
          </p:nvPr>
        </p:nvSpPr>
        <p:spPr>
          <a:xfrm>
            <a:off x="4666744" y="4095244"/>
            <a:ext cx="3846120" cy="2072874"/>
          </a:xfrm>
          <a:prstGeom prst="rect">
            <a:avLst/>
          </a:prstGeom>
        </p:spPr>
        <p:txBody>
          <a:bodyPr/>
          <a:lstStyle/>
          <a:p>
            <a:pPr lvl="0"/>
            <a:r>
              <a:rPr lang="en-US" smtClean="0"/>
              <a:t>Edit Master text styles</a:t>
            </a:r>
          </a:p>
        </p:txBody>
      </p:sp>
    </p:spTree>
    <p:extLst>
      <p:ext uri="{BB962C8B-B14F-4D97-AF65-F5344CB8AC3E}">
        <p14:creationId xmlns:p14="http://schemas.microsoft.com/office/powerpoint/2010/main" val="2334475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27959" y="364419"/>
            <a:ext cx="7881639" cy="1320527"/>
          </a:xfrm>
          <a:prstGeom prst="rect">
            <a:avLst/>
          </a:prstGeom>
        </p:spPr>
        <p:txBody>
          <a:bodyPr/>
          <a:lstStyle/>
          <a:p>
            <a:r>
              <a:rPr lang="en-US" smtClean="0"/>
              <a:t>Click to edit Master title style</a:t>
            </a:r>
            <a:endParaRPr lang="en-US"/>
          </a:p>
        </p:txBody>
      </p:sp>
      <p:sp>
        <p:nvSpPr>
          <p:cNvPr id="77" name="PlaceHolder 2"/>
          <p:cNvSpPr>
            <a:spLocks noGrp="1"/>
          </p:cNvSpPr>
          <p:nvPr>
            <p:ph type="body"/>
          </p:nvPr>
        </p:nvSpPr>
        <p:spPr>
          <a:xfrm>
            <a:off x="627959" y="1825141"/>
            <a:ext cx="2537629" cy="2072874"/>
          </a:xfrm>
          <a:prstGeom prst="rect">
            <a:avLst/>
          </a:prstGeom>
        </p:spPr>
        <p:txBody>
          <a:bodyPr/>
          <a:lstStyle/>
          <a:p>
            <a:pPr lvl="0"/>
            <a:r>
              <a:rPr lang="en-US" smtClean="0"/>
              <a:t>Edit Master text styles</a:t>
            </a:r>
          </a:p>
        </p:txBody>
      </p:sp>
      <p:sp>
        <p:nvSpPr>
          <p:cNvPr id="78" name="PlaceHolder 3"/>
          <p:cNvSpPr>
            <a:spLocks noGrp="1"/>
          </p:cNvSpPr>
          <p:nvPr>
            <p:ph type="body"/>
          </p:nvPr>
        </p:nvSpPr>
        <p:spPr>
          <a:xfrm>
            <a:off x="3292943" y="1825141"/>
            <a:ext cx="2537629" cy="2072874"/>
          </a:xfrm>
          <a:prstGeom prst="rect">
            <a:avLst/>
          </a:prstGeom>
        </p:spPr>
        <p:txBody>
          <a:bodyPr/>
          <a:lstStyle/>
          <a:p>
            <a:pPr lvl="0"/>
            <a:r>
              <a:rPr lang="en-US" smtClean="0"/>
              <a:t>Edit Master text styles</a:t>
            </a:r>
          </a:p>
        </p:txBody>
      </p:sp>
      <p:sp>
        <p:nvSpPr>
          <p:cNvPr id="79" name="PlaceHolder 4"/>
          <p:cNvSpPr>
            <a:spLocks noGrp="1"/>
          </p:cNvSpPr>
          <p:nvPr>
            <p:ph type="body"/>
          </p:nvPr>
        </p:nvSpPr>
        <p:spPr>
          <a:xfrm>
            <a:off x="5957601" y="1825141"/>
            <a:ext cx="2537629" cy="2072874"/>
          </a:xfrm>
          <a:prstGeom prst="rect">
            <a:avLst/>
          </a:prstGeom>
        </p:spPr>
        <p:txBody>
          <a:bodyPr/>
          <a:lstStyle/>
          <a:p>
            <a:pPr lvl="0"/>
            <a:r>
              <a:rPr lang="en-US" smtClean="0"/>
              <a:t>Edit Master text styles</a:t>
            </a:r>
          </a:p>
        </p:txBody>
      </p:sp>
      <p:sp>
        <p:nvSpPr>
          <p:cNvPr id="80" name="PlaceHolder 5"/>
          <p:cNvSpPr>
            <a:spLocks noGrp="1"/>
          </p:cNvSpPr>
          <p:nvPr>
            <p:ph type="body"/>
          </p:nvPr>
        </p:nvSpPr>
        <p:spPr>
          <a:xfrm>
            <a:off x="627959" y="4095244"/>
            <a:ext cx="2537629" cy="2072874"/>
          </a:xfrm>
          <a:prstGeom prst="rect">
            <a:avLst/>
          </a:prstGeom>
        </p:spPr>
        <p:txBody>
          <a:bodyPr/>
          <a:lstStyle/>
          <a:p>
            <a:pPr lvl="0"/>
            <a:r>
              <a:rPr lang="en-US" smtClean="0"/>
              <a:t>Edit Master text styles</a:t>
            </a:r>
          </a:p>
        </p:txBody>
      </p:sp>
      <p:sp>
        <p:nvSpPr>
          <p:cNvPr id="81" name="PlaceHolder 6"/>
          <p:cNvSpPr>
            <a:spLocks noGrp="1"/>
          </p:cNvSpPr>
          <p:nvPr>
            <p:ph type="body"/>
          </p:nvPr>
        </p:nvSpPr>
        <p:spPr>
          <a:xfrm>
            <a:off x="3292943" y="4095244"/>
            <a:ext cx="2537629" cy="2072874"/>
          </a:xfrm>
          <a:prstGeom prst="rect">
            <a:avLst/>
          </a:prstGeom>
        </p:spPr>
        <p:txBody>
          <a:bodyPr/>
          <a:lstStyle/>
          <a:p>
            <a:pPr lvl="0"/>
            <a:r>
              <a:rPr lang="en-US" smtClean="0"/>
              <a:t>Edit Master text styles</a:t>
            </a:r>
          </a:p>
        </p:txBody>
      </p:sp>
      <p:sp>
        <p:nvSpPr>
          <p:cNvPr id="82" name="PlaceHolder 7"/>
          <p:cNvSpPr>
            <a:spLocks noGrp="1"/>
          </p:cNvSpPr>
          <p:nvPr>
            <p:ph type="body"/>
          </p:nvPr>
        </p:nvSpPr>
        <p:spPr>
          <a:xfrm>
            <a:off x="5957601" y="4095244"/>
            <a:ext cx="2537629" cy="2072874"/>
          </a:xfrm>
          <a:prstGeom prst="rect">
            <a:avLst/>
          </a:prstGeom>
        </p:spPr>
        <p:txBody>
          <a:bodyPr/>
          <a:lstStyle/>
          <a:p>
            <a:pPr lvl="0"/>
            <a:r>
              <a:rPr lang="en-US" smtClean="0"/>
              <a:t>Edit Master text styles</a:t>
            </a:r>
          </a:p>
        </p:txBody>
      </p:sp>
    </p:spTree>
    <p:extLst>
      <p:ext uri="{BB962C8B-B14F-4D97-AF65-F5344CB8AC3E}">
        <p14:creationId xmlns:p14="http://schemas.microsoft.com/office/powerpoint/2010/main" val="1243027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4"/>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896" indent="0" algn="ctr">
              <a:buNone/>
              <a:defRPr sz="1500"/>
            </a:lvl2pPr>
            <a:lvl3pPr marL="685793" indent="0" algn="ctr">
              <a:buNone/>
              <a:defRPr sz="1400"/>
            </a:lvl3pPr>
            <a:lvl4pPr marL="1028690" indent="0" algn="ctr">
              <a:buNone/>
              <a:defRPr sz="1200"/>
            </a:lvl4pPr>
            <a:lvl5pPr marL="1371587" indent="0" algn="ctr">
              <a:buNone/>
              <a:defRPr sz="1200"/>
            </a:lvl5pPr>
            <a:lvl6pPr marL="1714483" indent="0" algn="ctr">
              <a:buNone/>
              <a:defRPr sz="1200"/>
            </a:lvl6pPr>
            <a:lvl7pPr marL="2057379" indent="0" algn="ctr">
              <a:buNone/>
              <a:defRPr sz="1200"/>
            </a:lvl7pPr>
            <a:lvl8pPr marL="2400276" indent="0" algn="ctr">
              <a:buNone/>
              <a:defRPr sz="1200"/>
            </a:lvl8pPr>
            <a:lvl9pPr marL="2743173"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2B7BAAF1-4E66-4B3F-ADF2-0E12AC022A88}" type="datetime1">
              <a:rPr lang="en-US">
                <a:solidFill>
                  <a:prstClr val="black"/>
                </a:solidFill>
              </a:rPr>
              <a:pPr>
                <a:defRPr/>
              </a:pPr>
              <a:t>3/10/2023</a:t>
            </a:fld>
            <a:endParaRPr lang="en-US">
              <a:solidFill>
                <a:prstClr val="black"/>
              </a:solidFill>
            </a:endParaRPr>
          </a:p>
        </p:txBody>
      </p:sp>
      <p:sp>
        <p:nvSpPr>
          <p:cNvPr id="5" name="Footer Placeholder 4"/>
          <p:cNvSpPr>
            <a:spLocks noGrp="1"/>
          </p:cNvSpPr>
          <p:nvPr>
            <p:ph type="ftr" sz="quarter" idx="11"/>
          </p:nvPr>
        </p:nvSpPr>
        <p:spPr>
          <a:xfrm>
            <a:off x="0" y="0"/>
            <a:ext cx="0" cy="0"/>
          </a:xfrm>
        </p:spPr>
        <p:txBody>
          <a:bodyPr lIns="91439" tIns="45719" rIns="91439" bIns="45719"/>
          <a:lstStyle>
            <a:lvl1pPr eaLnBrk="1" fontAlgn="auto" hangingPunct="1">
              <a:spcBef>
                <a:spcPts val="0"/>
              </a:spcBef>
              <a:spcAft>
                <a:spcPts val="0"/>
              </a:spcAft>
              <a:defRPr>
                <a:latin typeface="+mn-lt"/>
                <a:ea typeface="+mn-ea"/>
                <a:cs typeface="+mn-cs"/>
              </a:defRPr>
            </a:lvl1pPr>
          </a:lstStyle>
          <a:p>
            <a:pPr defTabSz="914400">
              <a:defRPr/>
            </a:pPr>
            <a:r>
              <a:rPr lang="en-US" sz="1600">
                <a:solidFill>
                  <a:prstClr val="black"/>
                </a:solidFill>
              </a:rPr>
              <a:t>CSE2026-DHV</a:t>
            </a:r>
          </a:p>
        </p:txBody>
      </p:sp>
      <p:sp>
        <p:nvSpPr>
          <p:cNvPr id="6" name="Slide Number Placeholder 5"/>
          <p:cNvSpPr>
            <a:spLocks noGrp="1"/>
          </p:cNvSpPr>
          <p:nvPr>
            <p:ph type="sldNum" sz="quarter" idx="12"/>
          </p:nvPr>
        </p:nvSpPr>
        <p:spPr/>
        <p:txBody>
          <a:bodyPr/>
          <a:lstStyle>
            <a:lvl1pPr>
              <a:defRPr/>
            </a:lvl1pPr>
          </a:lstStyle>
          <a:p>
            <a:fld id="{B6F4726A-ADC6-4856-824F-A4E8273B79DD}"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4190688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pPr>
              <a:defRPr/>
            </a:pPr>
            <a:fld id="{5427905C-B7EE-415D-B30C-B7C70D62432C}" type="datetime1">
              <a:rPr lang="en-US">
                <a:solidFill>
                  <a:prstClr val="black"/>
                </a:solidFill>
              </a:rPr>
              <a:pPr>
                <a:defRPr/>
              </a:pPr>
              <a:t>3/10/2023</a:t>
            </a:fld>
            <a:endParaRPr lang="en-US">
              <a:solidFill>
                <a:prstClr val="black"/>
              </a:solidFill>
            </a:endParaRPr>
          </a:p>
        </p:txBody>
      </p:sp>
      <p:sp>
        <p:nvSpPr>
          <p:cNvPr id="6" name="Footer Placeholder 5"/>
          <p:cNvSpPr>
            <a:spLocks noGrp="1"/>
          </p:cNvSpPr>
          <p:nvPr>
            <p:ph type="ftr" sz="quarter" idx="11"/>
          </p:nvPr>
        </p:nvSpPr>
        <p:spPr>
          <a:xfrm>
            <a:off x="0" y="0"/>
            <a:ext cx="0" cy="0"/>
          </a:xfrm>
        </p:spPr>
        <p:txBody>
          <a:bodyPr lIns="91439" tIns="45719" rIns="91439" bIns="45719"/>
          <a:lstStyle>
            <a:lvl1pPr eaLnBrk="1" fontAlgn="auto" hangingPunct="1">
              <a:spcBef>
                <a:spcPts val="0"/>
              </a:spcBef>
              <a:spcAft>
                <a:spcPts val="0"/>
              </a:spcAft>
              <a:defRPr>
                <a:latin typeface="+mn-lt"/>
                <a:ea typeface="+mn-ea"/>
                <a:cs typeface="+mn-cs"/>
              </a:defRPr>
            </a:lvl1pPr>
          </a:lstStyle>
          <a:p>
            <a:pPr defTabSz="914400">
              <a:defRPr/>
            </a:pPr>
            <a:r>
              <a:rPr lang="en-US" sz="1600">
                <a:solidFill>
                  <a:prstClr val="black"/>
                </a:solidFill>
              </a:rPr>
              <a:t>CSE2026-DHV</a:t>
            </a:r>
          </a:p>
        </p:txBody>
      </p:sp>
      <p:sp>
        <p:nvSpPr>
          <p:cNvPr id="7" name="Slide Number Placeholder 6"/>
          <p:cNvSpPr>
            <a:spLocks noGrp="1"/>
          </p:cNvSpPr>
          <p:nvPr>
            <p:ph type="sldNum" sz="quarter" idx="12"/>
          </p:nvPr>
        </p:nvSpPr>
        <p:spPr/>
        <p:txBody>
          <a:bodyPr/>
          <a:lstStyle>
            <a:lvl1pPr>
              <a:defRPr/>
            </a:lvl1pPr>
          </a:lstStyle>
          <a:p>
            <a:fld id="{43AB4034-0F48-4376-885F-A302BFA4D812}"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2988672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752600" y="609600"/>
            <a:ext cx="6705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2057400"/>
            <a:ext cx="7772400" cy="4114800"/>
          </a:xfrm>
        </p:spPr>
        <p:txBody>
          <a:bodyPr/>
          <a:lstStyle/>
          <a:p>
            <a:pPr lvl="0"/>
            <a:endParaRPr lang="en-US" noProof="0" dirty="0" smtClean="0"/>
          </a:p>
        </p:txBody>
      </p:sp>
      <p:sp>
        <p:nvSpPr>
          <p:cNvPr id="4" name="Rectangle 4"/>
          <p:cNvSpPr>
            <a:spLocks noGrp="1" noChangeArrowheads="1"/>
          </p:cNvSpPr>
          <p:nvPr>
            <p:ph type="dt" sz="half" idx="10"/>
          </p:nvPr>
        </p:nvSpPr>
        <p:spPr/>
        <p:txBody>
          <a:bodyPr/>
          <a:lstStyle>
            <a:lvl1pPr>
              <a:defRPr/>
            </a:lvl1pPr>
          </a:lstStyle>
          <a:p>
            <a:pPr>
              <a:defRPr/>
            </a:pPr>
            <a:fld id="{4E921F0A-BD0C-41CA-BDD2-49D42FBA0235}" type="datetime1">
              <a:rPr lang="en-US">
                <a:solidFill>
                  <a:prstClr val="black"/>
                </a:solidFill>
              </a:rPr>
              <a:pPr>
                <a:defRPr/>
              </a:pPr>
              <a:t>3/10/2023</a:t>
            </a:fld>
            <a:endParaRPr lang="en-US">
              <a:solidFill>
                <a:prstClr val="black"/>
              </a:solidFill>
            </a:endParaRPr>
          </a:p>
        </p:txBody>
      </p:sp>
      <p:sp>
        <p:nvSpPr>
          <p:cNvPr id="5" name="Rectangle 5"/>
          <p:cNvSpPr>
            <a:spLocks noGrp="1" noChangeArrowheads="1"/>
          </p:cNvSpPr>
          <p:nvPr>
            <p:ph type="ftr" sz="quarter" idx="11"/>
          </p:nvPr>
        </p:nvSpPr>
        <p:spPr>
          <a:xfrm>
            <a:off x="0" y="6400800"/>
            <a:ext cx="2895600" cy="457200"/>
          </a:xfrm>
        </p:spPr>
        <p:txBody>
          <a:bodyPr lIns="91439" tIns="45719" rIns="91439" bIns="45719"/>
          <a:lstStyle>
            <a:lvl1pPr eaLnBrk="1" fontAlgn="auto" hangingPunct="1">
              <a:spcBef>
                <a:spcPts val="0"/>
              </a:spcBef>
              <a:spcAft>
                <a:spcPts val="0"/>
              </a:spcAft>
              <a:defRPr sz="1600">
                <a:latin typeface="+mn-lt"/>
                <a:ea typeface="+mn-ea"/>
                <a:cs typeface="+mn-cs"/>
              </a:defRPr>
            </a:lvl1pPr>
          </a:lstStyle>
          <a:p>
            <a:pPr defTabSz="914400">
              <a:defRPr/>
            </a:pPr>
            <a:r>
              <a:rPr lang="en-US">
                <a:solidFill>
                  <a:prstClr val="black"/>
                </a:solidFill>
              </a:rPr>
              <a:t>CSE2026-DHV</a:t>
            </a:r>
          </a:p>
        </p:txBody>
      </p:sp>
      <p:sp>
        <p:nvSpPr>
          <p:cNvPr id="6" name="Rectangle 6"/>
          <p:cNvSpPr>
            <a:spLocks noGrp="1" noChangeArrowheads="1"/>
          </p:cNvSpPr>
          <p:nvPr>
            <p:ph type="sldNum" sz="quarter" idx="12"/>
          </p:nvPr>
        </p:nvSpPr>
        <p:spPr/>
        <p:txBody>
          <a:bodyPr/>
          <a:lstStyle>
            <a:lvl1pPr>
              <a:defRPr/>
            </a:lvl1pPr>
          </a:lstStyle>
          <a:p>
            <a:fld id="{CDAA0AF2-F2BC-462B-A45A-A3847C8CEA60}"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2496323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27959" y="364419"/>
            <a:ext cx="7881639" cy="1320527"/>
          </a:xfrm>
          <a:prstGeom prst="rect">
            <a:avLst/>
          </a:prstGeom>
        </p:spPr>
        <p:txBody>
          <a:bodyPr/>
          <a:lstStyle/>
          <a:p>
            <a:r>
              <a:rPr lang="en-US" smtClean="0"/>
              <a:t>Click to edit Master title style</a:t>
            </a:r>
            <a:endParaRPr lang="en-US"/>
          </a:p>
        </p:txBody>
      </p:sp>
      <p:sp>
        <p:nvSpPr>
          <p:cNvPr id="48" name="PlaceHolder 2"/>
          <p:cNvSpPr>
            <a:spLocks noGrp="1"/>
          </p:cNvSpPr>
          <p:nvPr>
            <p:ph type="subTitle"/>
          </p:nvPr>
        </p:nvSpPr>
        <p:spPr>
          <a:xfrm>
            <a:off x="627959" y="1825140"/>
            <a:ext cx="7881639" cy="4346026"/>
          </a:xfrm>
          <a:prstGeom prst="rect">
            <a:avLst/>
          </a:prstGeom>
        </p:spPr>
        <p:txBody>
          <a:bodyPr lIns="0" tIns="0" rIns="0" bIns="0" anchor="ctr">
            <a:noAutofit/>
          </a:bodyPr>
          <a:lstStyle>
            <a:lvl1pPr marL="310878" indent="-310878" algn="ctr">
              <a:spcBef>
                <a:spcPts val="905"/>
              </a:spcBef>
              <a:tabLst>
                <a:tab pos="0" algn="l"/>
                <a:tab pos="414722" algn="l"/>
                <a:tab pos="829444" algn="l"/>
                <a:tab pos="1244165" algn="l"/>
                <a:tab pos="1658887" algn="l"/>
                <a:tab pos="2073610" algn="l"/>
                <a:tab pos="2488332" algn="l"/>
                <a:tab pos="2903054" algn="l"/>
                <a:tab pos="3317776" algn="l"/>
                <a:tab pos="3732498" algn="l"/>
                <a:tab pos="4147220" algn="l"/>
                <a:tab pos="4561942" algn="l"/>
                <a:tab pos="4976663" algn="l"/>
                <a:tab pos="5391386" algn="l"/>
                <a:tab pos="5806108" algn="l"/>
                <a:tab pos="6220830" algn="l"/>
                <a:tab pos="6635552" algn="l"/>
                <a:tab pos="7050273" algn="l"/>
                <a:tab pos="7464995" algn="l"/>
                <a:tab pos="7879717" algn="l"/>
                <a:tab pos="8294439" algn="l"/>
              </a:tabLst>
              <a:defRPr/>
            </a:lvl1pPr>
          </a:lstStyle>
          <a:p>
            <a:r>
              <a:rPr lang="en-US" smtClean="0"/>
              <a:t>Click to edit Master subtitle style</a:t>
            </a:r>
            <a:endParaRPr lang="en-US"/>
          </a:p>
        </p:txBody>
      </p:sp>
    </p:spTree>
    <p:extLst>
      <p:ext uri="{BB962C8B-B14F-4D97-AF65-F5344CB8AC3E}">
        <p14:creationId xmlns:p14="http://schemas.microsoft.com/office/powerpoint/2010/main" val="1449703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27959" y="364419"/>
            <a:ext cx="7881639" cy="1320527"/>
          </a:xfrm>
          <a:prstGeom prst="rect">
            <a:avLst/>
          </a:prstGeom>
        </p:spPr>
        <p:txBody>
          <a:bodyPr/>
          <a:lstStyle/>
          <a:p>
            <a:r>
              <a:rPr lang="en-US" smtClean="0"/>
              <a:t>Click to edit Master title style</a:t>
            </a:r>
            <a:endParaRPr lang="en-US"/>
          </a:p>
        </p:txBody>
      </p:sp>
      <p:sp>
        <p:nvSpPr>
          <p:cNvPr id="50" name="PlaceHolder 2"/>
          <p:cNvSpPr>
            <a:spLocks noGrp="1"/>
          </p:cNvSpPr>
          <p:nvPr>
            <p:ph type="body"/>
          </p:nvPr>
        </p:nvSpPr>
        <p:spPr>
          <a:xfrm>
            <a:off x="627959" y="1825140"/>
            <a:ext cx="7881639" cy="4346026"/>
          </a:xfrm>
          <a:prstGeom prst="rect">
            <a:avLst/>
          </a:prstGeom>
        </p:spPr>
        <p:txBody>
          <a:bodyPr/>
          <a:lstStyle/>
          <a:p>
            <a:pPr lvl="0"/>
            <a:r>
              <a:rPr lang="en-US" smtClean="0"/>
              <a:t>Edit Master text styles</a:t>
            </a:r>
          </a:p>
        </p:txBody>
      </p:sp>
    </p:spTree>
    <p:extLst>
      <p:ext uri="{BB962C8B-B14F-4D97-AF65-F5344CB8AC3E}">
        <p14:creationId xmlns:p14="http://schemas.microsoft.com/office/powerpoint/2010/main" val="3445346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27959" y="364419"/>
            <a:ext cx="7881639" cy="1320527"/>
          </a:xfrm>
          <a:prstGeom prst="rect">
            <a:avLst/>
          </a:prstGeom>
        </p:spPr>
        <p:txBody>
          <a:bodyPr/>
          <a:lstStyle/>
          <a:p>
            <a:r>
              <a:rPr lang="en-US" smtClean="0"/>
              <a:t>Click to edit Master title style</a:t>
            </a:r>
            <a:endParaRPr lang="en-US"/>
          </a:p>
        </p:txBody>
      </p:sp>
      <p:sp>
        <p:nvSpPr>
          <p:cNvPr id="52" name="PlaceHolder 2"/>
          <p:cNvSpPr>
            <a:spLocks noGrp="1"/>
          </p:cNvSpPr>
          <p:nvPr>
            <p:ph type="body"/>
          </p:nvPr>
        </p:nvSpPr>
        <p:spPr>
          <a:xfrm>
            <a:off x="627959" y="1825140"/>
            <a:ext cx="3846120" cy="4346026"/>
          </a:xfrm>
          <a:prstGeom prst="rect">
            <a:avLst/>
          </a:prstGeom>
        </p:spPr>
        <p:txBody>
          <a:bodyPr/>
          <a:lstStyle/>
          <a:p>
            <a:pPr lvl="0"/>
            <a:r>
              <a:rPr lang="en-US" smtClean="0"/>
              <a:t>Edit Master text styles</a:t>
            </a:r>
          </a:p>
        </p:txBody>
      </p:sp>
      <p:sp>
        <p:nvSpPr>
          <p:cNvPr id="53" name="PlaceHolder 3"/>
          <p:cNvSpPr>
            <a:spLocks noGrp="1"/>
          </p:cNvSpPr>
          <p:nvPr>
            <p:ph type="body"/>
          </p:nvPr>
        </p:nvSpPr>
        <p:spPr>
          <a:xfrm>
            <a:off x="4666744" y="1825140"/>
            <a:ext cx="3846120" cy="4346026"/>
          </a:xfrm>
          <a:prstGeom prst="rect">
            <a:avLst/>
          </a:prstGeom>
        </p:spPr>
        <p:txBody>
          <a:bodyPr/>
          <a:lstStyle/>
          <a:p>
            <a:pPr lvl="0"/>
            <a:r>
              <a:rPr lang="en-US" smtClean="0"/>
              <a:t>Edit Master text styles</a:t>
            </a:r>
          </a:p>
        </p:txBody>
      </p:sp>
    </p:spTree>
    <p:extLst>
      <p:ext uri="{BB962C8B-B14F-4D97-AF65-F5344CB8AC3E}">
        <p14:creationId xmlns:p14="http://schemas.microsoft.com/office/powerpoint/2010/main" val="172518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27959" y="364419"/>
            <a:ext cx="7881639" cy="1320527"/>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4272593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27959" y="364418"/>
            <a:ext cx="7881639" cy="6122838"/>
          </a:xfrm>
          <a:prstGeom prst="rect">
            <a:avLst/>
          </a:prstGeom>
        </p:spPr>
        <p:txBody>
          <a:bodyPr lIns="0" tIns="0" rIns="0" bIns="0" anchor="ctr">
            <a:noAutofit/>
          </a:bodyPr>
          <a:lstStyle>
            <a:lvl1pPr marL="310878" indent="-310878" algn="ctr">
              <a:spcBef>
                <a:spcPts val="905"/>
              </a:spcBef>
              <a:tabLst>
                <a:tab pos="0" algn="l"/>
                <a:tab pos="414722" algn="l"/>
                <a:tab pos="829444" algn="l"/>
                <a:tab pos="1244165" algn="l"/>
                <a:tab pos="1658887" algn="l"/>
                <a:tab pos="2073610" algn="l"/>
                <a:tab pos="2488332" algn="l"/>
                <a:tab pos="2903054" algn="l"/>
                <a:tab pos="3317776" algn="l"/>
                <a:tab pos="3732498" algn="l"/>
                <a:tab pos="4147220" algn="l"/>
                <a:tab pos="4561942" algn="l"/>
                <a:tab pos="4976663" algn="l"/>
                <a:tab pos="5391386" algn="l"/>
                <a:tab pos="5806108" algn="l"/>
                <a:tab pos="6220830" algn="l"/>
                <a:tab pos="6635552" algn="l"/>
                <a:tab pos="7050273" algn="l"/>
                <a:tab pos="7464995" algn="l"/>
                <a:tab pos="7879717" algn="l"/>
                <a:tab pos="8294439" algn="l"/>
              </a:tabLst>
              <a:defRPr/>
            </a:lvl1pPr>
          </a:lstStyle>
          <a:p>
            <a:r>
              <a:rPr lang="en-US" smtClean="0"/>
              <a:t>Click to edit Master subtitle style</a:t>
            </a:r>
            <a:endParaRPr lang="en-US"/>
          </a:p>
        </p:txBody>
      </p:sp>
    </p:spTree>
    <p:extLst>
      <p:ext uri="{BB962C8B-B14F-4D97-AF65-F5344CB8AC3E}">
        <p14:creationId xmlns:p14="http://schemas.microsoft.com/office/powerpoint/2010/main" val="383279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27959" y="364419"/>
            <a:ext cx="7881639" cy="1320527"/>
          </a:xfrm>
          <a:prstGeom prst="rect">
            <a:avLst/>
          </a:prstGeom>
        </p:spPr>
        <p:txBody>
          <a:bodyPr/>
          <a:lstStyle/>
          <a:p>
            <a:r>
              <a:rPr lang="en-US" smtClean="0"/>
              <a:t>Click to edit Master title style</a:t>
            </a:r>
            <a:endParaRPr lang="en-US"/>
          </a:p>
        </p:txBody>
      </p:sp>
      <p:sp>
        <p:nvSpPr>
          <p:cNvPr id="57" name="PlaceHolder 2"/>
          <p:cNvSpPr>
            <a:spLocks noGrp="1"/>
          </p:cNvSpPr>
          <p:nvPr>
            <p:ph type="body"/>
          </p:nvPr>
        </p:nvSpPr>
        <p:spPr>
          <a:xfrm>
            <a:off x="627959" y="1825141"/>
            <a:ext cx="3846120" cy="2072874"/>
          </a:xfrm>
          <a:prstGeom prst="rect">
            <a:avLst/>
          </a:prstGeom>
        </p:spPr>
        <p:txBody>
          <a:bodyPr/>
          <a:lstStyle/>
          <a:p>
            <a:pPr lvl="0"/>
            <a:r>
              <a:rPr lang="en-US" smtClean="0"/>
              <a:t>Edit Master text styles</a:t>
            </a:r>
          </a:p>
        </p:txBody>
      </p:sp>
      <p:sp>
        <p:nvSpPr>
          <p:cNvPr id="58" name="PlaceHolder 3"/>
          <p:cNvSpPr>
            <a:spLocks noGrp="1"/>
          </p:cNvSpPr>
          <p:nvPr>
            <p:ph type="body"/>
          </p:nvPr>
        </p:nvSpPr>
        <p:spPr>
          <a:xfrm>
            <a:off x="4666744" y="1825140"/>
            <a:ext cx="3846120" cy="4346026"/>
          </a:xfrm>
          <a:prstGeom prst="rect">
            <a:avLst/>
          </a:prstGeom>
        </p:spPr>
        <p:txBody>
          <a:bodyPr/>
          <a:lstStyle/>
          <a:p>
            <a:pPr lvl="0"/>
            <a:r>
              <a:rPr lang="en-US" smtClean="0"/>
              <a:t>Edit Master text styles</a:t>
            </a:r>
          </a:p>
        </p:txBody>
      </p:sp>
      <p:sp>
        <p:nvSpPr>
          <p:cNvPr id="59" name="PlaceHolder 4"/>
          <p:cNvSpPr>
            <a:spLocks noGrp="1"/>
          </p:cNvSpPr>
          <p:nvPr>
            <p:ph type="body"/>
          </p:nvPr>
        </p:nvSpPr>
        <p:spPr>
          <a:xfrm>
            <a:off x="627959" y="4095244"/>
            <a:ext cx="3846120" cy="2072874"/>
          </a:xfrm>
          <a:prstGeom prst="rect">
            <a:avLst/>
          </a:prstGeom>
        </p:spPr>
        <p:txBody>
          <a:bodyPr/>
          <a:lstStyle/>
          <a:p>
            <a:pPr lvl="0"/>
            <a:r>
              <a:rPr lang="en-US" smtClean="0"/>
              <a:t>Edit Master text styles</a:t>
            </a:r>
          </a:p>
        </p:txBody>
      </p:sp>
    </p:spTree>
    <p:extLst>
      <p:ext uri="{BB962C8B-B14F-4D97-AF65-F5344CB8AC3E}">
        <p14:creationId xmlns:p14="http://schemas.microsoft.com/office/powerpoint/2010/main" val="468985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27959" y="364419"/>
            <a:ext cx="7881639" cy="1320527"/>
          </a:xfrm>
          <a:prstGeom prst="rect">
            <a:avLst/>
          </a:prstGeom>
        </p:spPr>
        <p:txBody>
          <a:bodyPr/>
          <a:lstStyle/>
          <a:p>
            <a:r>
              <a:rPr lang="en-US" smtClean="0"/>
              <a:t>Click to edit Master title style</a:t>
            </a:r>
            <a:endParaRPr lang="en-US"/>
          </a:p>
        </p:txBody>
      </p:sp>
      <p:sp>
        <p:nvSpPr>
          <p:cNvPr id="61" name="PlaceHolder 2"/>
          <p:cNvSpPr>
            <a:spLocks noGrp="1"/>
          </p:cNvSpPr>
          <p:nvPr>
            <p:ph type="body"/>
          </p:nvPr>
        </p:nvSpPr>
        <p:spPr>
          <a:xfrm>
            <a:off x="627959" y="1825140"/>
            <a:ext cx="3846120" cy="4346026"/>
          </a:xfrm>
          <a:prstGeom prst="rect">
            <a:avLst/>
          </a:prstGeom>
        </p:spPr>
        <p:txBody>
          <a:bodyPr/>
          <a:lstStyle/>
          <a:p>
            <a:pPr lvl="0"/>
            <a:r>
              <a:rPr lang="en-US" smtClean="0"/>
              <a:t>Edit Master text styles</a:t>
            </a:r>
          </a:p>
        </p:txBody>
      </p:sp>
      <p:sp>
        <p:nvSpPr>
          <p:cNvPr id="62" name="PlaceHolder 3"/>
          <p:cNvSpPr>
            <a:spLocks noGrp="1"/>
          </p:cNvSpPr>
          <p:nvPr>
            <p:ph type="body"/>
          </p:nvPr>
        </p:nvSpPr>
        <p:spPr>
          <a:xfrm>
            <a:off x="4666744" y="1825141"/>
            <a:ext cx="3846120" cy="2072874"/>
          </a:xfrm>
          <a:prstGeom prst="rect">
            <a:avLst/>
          </a:prstGeom>
        </p:spPr>
        <p:txBody>
          <a:bodyPr/>
          <a:lstStyle/>
          <a:p>
            <a:pPr lvl="0"/>
            <a:r>
              <a:rPr lang="en-US" smtClean="0"/>
              <a:t>Edit Master text styles</a:t>
            </a:r>
          </a:p>
        </p:txBody>
      </p:sp>
      <p:sp>
        <p:nvSpPr>
          <p:cNvPr id="63" name="PlaceHolder 4"/>
          <p:cNvSpPr>
            <a:spLocks noGrp="1"/>
          </p:cNvSpPr>
          <p:nvPr>
            <p:ph type="body"/>
          </p:nvPr>
        </p:nvSpPr>
        <p:spPr>
          <a:xfrm>
            <a:off x="4666744" y="4095244"/>
            <a:ext cx="3846120" cy="2072874"/>
          </a:xfrm>
          <a:prstGeom prst="rect">
            <a:avLst/>
          </a:prstGeom>
        </p:spPr>
        <p:txBody>
          <a:bodyPr/>
          <a:lstStyle/>
          <a:p>
            <a:pPr lvl="0"/>
            <a:r>
              <a:rPr lang="en-US" smtClean="0"/>
              <a:t>Edit Master text styles</a:t>
            </a:r>
          </a:p>
        </p:txBody>
      </p:sp>
    </p:spTree>
    <p:extLst>
      <p:ext uri="{BB962C8B-B14F-4D97-AF65-F5344CB8AC3E}">
        <p14:creationId xmlns:p14="http://schemas.microsoft.com/office/powerpoint/2010/main" val="1545398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27959" y="364419"/>
            <a:ext cx="7881639" cy="1320527"/>
          </a:xfrm>
          <a:prstGeom prst="rect">
            <a:avLst/>
          </a:prstGeom>
        </p:spPr>
        <p:txBody>
          <a:bodyPr/>
          <a:lstStyle/>
          <a:p>
            <a:r>
              <a:rPr lang="en-US" smtClean="0"/>
              <a:t>Click to edit Master title style</a:t>
            </a:r>
            <a:endParaRPr lang="en-US"/>
          </a:p>
        </p:txBody>
      </p:sp>
      <p:sp>
        <p:nvSpPr>
          <p:cNvPr id="65" name="PlaceHolder 2"/>
          <p:cNvSpPr>
            <a:spLocks noGrp="1"/>
          </p:cNvSpPr>
          <p:nvPr>
            <p:ph type="body"/>
          </p:nvPr>
        </p:nvSpPr>
        <p:spPr>
          <a:xfrm>
            <a:off x="627959" y="1825141"/>
            <a:ext cx="3846120" cy="2072874"/>
          </a:xfrm>
          <a:prstGeom prst="rect">
            <a:avLst/>
          </a:prstGeom>
        </p:spPr>
        <p:txBody>
          <a:bodyPr/>
          <a:lstStyle/>
          <a:p>
            <a:pPr lvl="0"/>
            <a:r>
              <a:rPr lang="en-US" smtClean="0"/>
              <a:t>Edit Master text styles</a:t>
            </a:r>
          </a:p>
        </p:txBody>
      </p:sp>
      <p:sp>
        <p:nvSpPr>
          <p:cNvPr id="66" name="PlaceHolder 3"/>
          <p:cNvSpPr>
            <a:spLocks noGrp="1"/>
          </p:cNvSpPr>
          <p:nvPr>
            <p:ph type="body"/>
          </p:nvPr>
        </p:nvSpPr>
        <p:spPr>
          <a:xfrm>
            <a:off x="4666744" y="1825141"/>
            <a:ext cx="3846120" cy="2072874"/>
          </a:xfrm>
          <a:prstGeom prst="rect">
            <a:avLst/>
          </a:prstGeom>
        </p:spPr>
        <p:txBody>
          <a:bodyPr/>
          <a:lstStyle/>
          <a:p>
            <a:pPr lvl="0"/>
            <a:r>
              <a:rPr lang="en-US" smtClean="0"/>
              <a:t>Edit Master text styles</a:t>
            </a:r>
          </a:p>
        </p:txBody>
      </p:sp>
      <p:sp>
        <p:nvSpPr>
          <p:cNvPr id="67" name="PlaceHolder 4"/>
          <p:cNvSpPr>
            <a:spLocks noGrp="1"/>
          </p:cNvSpPr>
          <p:nvPr>
            <p:ph type="body"/>
          </p:nvPr>
        </p:nvSpPr>
        <p:spPr>
          <a:xfrm>
            <a:off x="627959" y="4095244"/>
            <a:ext cx="7881639" cy="2072874"/>
          </a:xfrm>
          <a:prstGeom prst="rect">
            <a:avLst/>
          </a:prstGeom>
        </p:spPr>
        <p:txBody>
          <a:bodyPr/>
          <a:lstStyle/>
          <a:p>
            <a:pPr lvl="0"/>
            <a:r>
              <a:rPr lang="en-US" smtClean="0"/>
              <a:t>Edit Master text styles</a:t>
            </a:r>
          </a:p>
        </p:txBody>
      </p:sp>
    </p:spTree>
    <p:extLst>
      <p:ext uri="{BB962C8B-B14F-4D97-AF65-F5344CB8AC3E}">
        <p14:creationId xmlns:p14="http://schemas.microsoft.com/office/powerpoint/2010/main" val="2570391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026" name="Picture 4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5153026"/>
            <a:ext cx="9144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PlaceHolder 1"/>
          <p:cNvSpPr>
            <a:spLocks noGrp="1"/>
          </p:cNvSpPr>
          <p:nvPr>
            <p:ph type="title"/>
          </p:nvPr>
        </p:nvSpPr>
        <p:spPr bwMode="auto">
          <a:xfrm>
            <a:off x="628650" y="365125"/>
            <a:ext cx="7880350" cy="131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999" tIns="46799" rIns="89999" bIns="46799" numCol="1" anchor="ctr" anchorCtr="0" compatLnSpc="1">
            <a:prstTxWarp prst="textNoShape">
              <a:avLst/>
            </a:prstTxWarp>
          </a:bodyPr>
          <a:lstStyle/>
          <a:p>
            <a:pPr lvl="0"/>
            <a:r>
              <a:rPr lang="en-US" altLang="en-US" smtClean="0"/>
              <a:t>Click to edit the title text format</a:t>
            </a:r>
          </a:p>
        </p:txBody>
      </p:sp>
      <p:sp>
        <p:nvSpPr>
          <p:cNvPr id="43" name="PlaceHolder 2"/>
          <p:cNvSpPr>
            <a:spLocks noGrp="1"/>
          </p:cNvSpPr>
          <p:nvPr>
            <p:ph type="body"/>
          </p:nvPr>
        </p:nvSpPr>
        <p:spPr>
          <a:xfrm>
            <a:off x="628650" y="1825625"/>
            <a:ext cx="7880350" cy="4344988"/>
          </a:xfrm>
          <a:prstGeom prst="rect">
            <a:avLst/>
          </a:prstGeom>
        </p:spPr>
        <p:txBody>
          <a:bodyPr lIns="89999" tIns="46799" rIns="89999" bIns="46799">
            <a:normAutofit/>
          </a:bodyPr>
          <a:lstStyle/>
          <a:p>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
        <p:nvSpPr>
          <p:cNvPr id="44" name="PlaceHolder 3"/>
          <p:cNvSpPr>
            <a:spLocks noGrp="1"/>
          </p:cNvSpPr>
          <p:nvPr>
            <p:ph type="dt"/>
          </p:nvPr>
        </p:nvSpPr>
        <p:spPr>
          <a:xfrm>
            <a:off x="628651" y="6354763"/>
            <a:ext cx="2052638" cy="360362"/>
          </a:xfrm>
          <a:prstGeom prst="rect">
            <a:avLst/>
          </a:prstGeom>
        </p:spPr>
        <p:txBody>
          <a:bodyPr lIns="89999" tIns="46799" rIns="89999" bIns="46799" anchor="ctr">
            <a:noAutofit/>
          </a:bodyPr>
          <a:lstStyle>
            <a:lvl1pPr eaLnBrk="1" fontAlgn="auto" hangingPunct="1">
              <a:spcBef>
                <a:spcPts val="0"/>
              </a:spcBef>
              <a:spcAft>
                <a:spcPts val="0"/>
              </a:spcAft>
              <a:defRPr>
                <a:latin typeface="+mn-lt"/>
                <a:ea typeface="+mn-ea"/>
                <a:cs typeface="+mn-cs"/>
              </a:defRPr>
            </a:lvl1pPr>
          </a:lstStyle>
          <a:p>
            <a:pPr defTabSz="914400">
              <a:defRPr/>
            </a:pPr>
            <a:fld id="{139C6864-B368-4552-8233-E89FDF794F92}" type="datetime1">
              <a:rPr lang="en-US" sz="1600">
                <a:solidFill>
                  <a:prstClr val="black"/>
                </a:solidFill>
              </a:rPr>
              <a:pPr defTabSz="914400">
                <a:defRPr/>
              </a:pPr>
              <a:t>3/10/2023</a:t>
            </a:fld>
            <a:endParaRPr lang="en-US" sz="1600">
              <a:solidFill>
                <a:prstClr val="black"/>
              </a:solidFill>
            </a:endParaRPr>
          </a:p>
        </p:txBody>
      </p:sp>
      <p:sp>
        <p:nvSpPr>
          <p:cNvPr id="45" name="CustomShape 4"/>
          <p:cNvSpPr/>
          <p:nvPr/>
        </p:nvSpPr>
        <p:spPr>
          <a:xfrm>
            <a:off x="3028950" y="6356351"/>
            <a:ext cx="3086100" cy="365125"/>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46" name="PlaceHolder 5"/>
          <p:cNvSpPr>
            <a:spLocks noGrp="1"/>
          </p:cNvSpPr>
          <p:nvPr>
            <p:ph type="sldNum"/>
          </p:nvPr>
        </p:nvSpPr>
        <p:spPr>
          <a:xfrm>
            <a:off x="7083425" y="6380163"/>
            <a:ext cx="2052638" cy="360362"/>
          </a:xfrm>
          <a:prstGeom prst="rect">
            <a:avLst/>
          </a:prstGeom>
        </p:spPr>
        <p:txBody>
          <a:bodyPr vert="horz" wrap="square" lIns="89999" tIns="46799" rIns="89999" bIns="46799" numCol="1" anchor="ctr" anchorCtr="0" compatLnSpc="1">
            <a:prstTxWarp prst="textNoShape">
              <a:avLst/>
            </a:prstTxWarp>
            <a:noAutofit/>
          </a:bodyPr>
          <a:lstStyle>
            <a:lvl1pPr eaLnBrk="1" hangingPunct="1">
              <a:defRPr/>
            </a:lvl1pPr>
          </a:lstStyle>
          <a:p>
            <a:pPr defTabSz="914400" fontAlgn="base">
              <a:spcBef>
                <a:spcPct val="0"/>
              </a:spcBef>
              <a:spcAft>
                <a:spcPct val="0"/>
              </a:spcAft>
            </a:pPr>
            <a:fld id="{5043450F-1221-45CB-AB8A-EB3BD35B14E5}" type="slidenum">
              <a:rPr lang="en-US" altLang="en-US" sz="1600">
                <a:solidFill>
                  <a:prstClr val="black"/>
                </a:solidFill>
              </a:rPr>
              <a:pPr defTabSz="914400" fontAlgn="base">
                <a:spcBef>
                  <a:spcPct val="0"/>
                </a:spcBef>
                <a:spcAft>
                  <a:spcPct val="0"/>
                </a:spcAft>
              </a:pPr>
              <a:t>‹#›</a:t>
            </a:fld>
            <a:endParaRPr lang="en-US" altLang="en-US" sz="1600">
              <a:solidFill>
                <a:prstClr val="black"/>
              </a:solidFill>
            </a:endParaRPr>
          </a:p>
        </p:txBody>
      </p:sp>
    </p:spTree>
    <p:extLst>
      <p:ext uri="{BB962C8B-B14F-4D97-AF65-F5344CB8AC3E}">
        <p14:creationId xmlns:p14="http://schemas.microsoft.com/office/powerpoint/2010/main" val="3522941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5" r:id="rId14"/>
    <p:sldLayoutId id="2147483676" r:id="rId15"/>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par>
                          <p:cTn id="8" fill="hold" nodeType="afterGroup">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utoUpdateAnimBg="0"/>
      <p:bldP spid="43" grpId="0" autoUpdateAnimBg="0">
        <p:tmplLst>
          <p:tmpl>
            <p:tnLst>
              <p:par>
                <p:cTn presetID="22" presetClass="entr" presetSubtype="8" fill="hold" nodeType="afterEffect">
                  <p:stCondLst>
                    <p:cond delay="100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Lst>
  </p:timing>
  <p:hf hdr="0" ftr="0" dt="0"/>
  <p:txStyles>
    <p:titleStyle>
      <a:lvl1pPr algn="l" defTabSz="828667" rtl="0" eaLnBrk="0" fontAlgn="base" hangingPunct="0">
        <a:lnSpc>
          <a:spcPct val="90000"/>
        </a:lnSpc>
        <a:spcBef>
          <a:spcPct val="0"/>
        </a:spcBef>
        <a:spcAft>
          <a:spcPct val="0"/>
        </a:spcAft>
        <a:defRPr sz="3900" kern="1200">
          <a:solidFill>
            <a:schemeClr val="tx1"/>
          </a:solidFill>
          <a:latin typeface="+mj-lt"/>
          <a:ea typeface="+mj-ea"/>
          <a:cs typeface="+mj-cs"/>
        </a:defRPr>
      </a:lvl1pPr>
      <a:lvl2pPr algn="l" defTabSz="828667" rtl="0" eaLnBrk="0" fontAlgn="base" hangingPunct="0">
        <a:lnSpc>
          <a:spcPct val="90000"/>
        </a:lnSpc>
        <a:spcBef>
          <a:spcPct val="0"/>
        </a:spcBef>
        <a:spcAft>
          <a:spcPct val="0"/>
        </a:spcAft>
        <a:defRPr sz="3900">
          <a:solidFill>
            <a:schemeClr val="tx1"/>
          </a:solidFill>
          <a:latin typeface="Arial" panose="020B0604020202020204" pitchFamily="34" charset="0"/>
          <a:ea typeface="DejaVu Sans"/>
          <a:cs typeface="DejaVu Sans"/>
        </a:defRPr>
      </a:lvl2pPr>
      <a:lvl3pPr algn="l" defTabSz="828667" rtl="0" eaLnBrk="0" fontAlgn="base" hangingPunct="0">
        <a:lnSpc>
          <a:spcPct val="90000"/>
        </a:lnSpc>
        <a:spcBef>
          <a:spcPct val="0"/>
        </a:spcBef>
        <a:spcAft>
          <a:spcPct val="0"/>
        </a:spcAft>
        <a:defRPr sz="3900">
          <a:solidFill>
            <a:schemeClr val="tx1"/>
          </a:solidFill>
          <a:latin typeface="Arial" panose="020B0604020202020204" pitchFamily="34" charset="0"/>
          <a:ea typeface="DejaVu Sans"/>
          <a:cs typeface="DejaVu Sans"/>
        </a:defRPr>
      </a:lvl3pPr>
      <a:lvl4pPr algn="l" defTabSz="828667" rtl="0" eaLnBrk="0" fontAlgn="base" hangingPunct="0">
        <a:lnSpc>
          <a:spcPct val="90000"/>
        </a:lnSpc>
        <a:spcBef>
          <a:spcPct val="0"/>
        </a:spcBef>
        <a:spcAft>
          <a:spcPct val="0"/>
        </a:spcAft>
        <a:defRPr sz="3900">
          <a:solidFill>
            <a:schemeClr val="tx1"/>
          </a:solidFill>
          <a:latin typeface="Arial" panose="020B0604020202020204" pitchFamily="34" charset="0"/>
          <a:ea typeface="DejaVu Sans"/>
          <a:cs typeface="DejaVu Sans"/>
        </a:defRPr>
      </a:lvl4pPr>
      <a:lvl5pPr algn="l" defTabSz="828667" rtl="0" eaLnBrk="0" fontAlgn="base" hangingPunct="0">
        <a:lnSpc>
          <a:spcPct val="90000"/>
        </a:lnSpc>
        <a:spcBef>
          <a:spcPct val="0"/>
        </a:spcBef>
        <a:spcAft>
          <a:spcPct val="0"/>
        </a:spcAft>
        <a:defRPr sz="3900">
          <a:solidFill>
            <a:schemeClr val="tx1"/>
          </a:solidFill>
          <a:latin typeface="Arial" panose="020B0604020202020204" pitchFamily="34" charset="0"/>
          <a:ea typeface="DejaVu Sans"/>
          <a:cs typeface="DejaVu Sans"/>
        </a:defRPr>
      </a:lvl5pPr>
      <a:lvl6pPr marL="457196" algn="l" defTabSz="828667" rtl="0" fontAlgn="base">
        <a:lnSpc>
          <a:spcPct val="90000"/>
        </a:lnSpc>
        <a:spcBef>
          <a:spcPct val="0"/>
        </a:spcBef>
        <a:spcAft>
          <a:spcPct val="0"/>
        </a:spcAft>
        <a:defRPr sz="3900">
          <a:solidFill>
            <a:schemeClr val="tx1"/>
          </a:solidFill>
          <a:latin typeface="Arial" panose="020B0604020202020204" pitchFamily="34" charset="0"/>
          <a:ea typeface="DejaVu Sans"/>
          <a:cs typeface="DejaVu Sans"/>
        </a:defRPr>
      </a:lvl6pPr>
      <a:lvl7pPr marL="914391" algn="l" defTabSz="828667" rtl="0" fontAlgn="base">
        <a:lnSpc>
          <a:spcPct val="90000"/>
        </a:lnSpc>
        <a:spcBef>
          <a:spcPct val="0"/>
        </a:spcBef>
        <a:spcAft>
          <a:spcPct val="0"/>
        </a:spcAft>
        <a:defRPr sz="3900">
          <a:solidFill>
            <a:schemeClr val="tx1"/>
          </a:solidFill>
          <a:latin typeface="Arial" panose="020B0604020202020204" pitchFamily="34" charset="0"/>
          <a:ea typeface="DejaVu Sans"/>
          <a:cs typeface="DejaVu Sans"/>
        </a:defRPr>
      </a:lvl7pPr>
      <a:lvl8pPr marL="1371587" algn="l" defTabSz="828667" rtl="0" fontAlgn="base">
        <a:lnSpc>
          <a:spcPct val="90000"/>
        </a:lnSpc>
        <a:spcBef>
          <a:spcPct val="0"/>
        </a:spcBef>
        <a:spcAft>
          <a:spcPct val="0"/>
        </a:spcAft>
        <a:defRPr sz="3900">
          <a:solidFill>
            <a:schemeClr val="tx1"/>
          </a:solidFill>
          <a:latin typeface="Arial" panose="020B0604020202020204" pitchFamily="34" charset="0"/>
          <a:ea typeface="DejaVu Sans"/>
          <a:cs typeface="DejaVu Sans"/>
        </a:defRPr>
      </a:lvl8pPr>
      <a:lvl9pPr marL="1828782" algn="l" defTabSz="828667" rtl="0" fontAlgn="base">
        <a:lnSpc>
          <a:spcPct val="90000"/>
        </a:lnSpc>
        <a:spcBef>
          <a:spcPct val="0"/>
        </a:spcBef>
        <a:spcAft>
          <a:spcPct val="0"/>
        </a:spcAft>
        <a:defRPr sz="3900">
          <a:solidFill>
            <a:schemeClr val="tx1"/>
          </a:solidFill>
          <a:latin typeface="Arial" panose="020B0604020202020204" pitchFamily="34" charset="0"/>
          <a:ea typeface="DejaVu Sans"/>
          <a:cs typeface="DejaVu Sans"/>
        </a:defRPr>
      </a:lvl9pPr>
    </p:titleStyle>
    <p:bodyStyle>
      <a:lvl1pPr marL="255586" indent="-255586" algn="l" defTabSz="828667" rtl="0" eaLnBrk="0" fontAlgn="base" hangingPunct="0">
        <a:lnSpc>
          <a:spcPct val="90000"/>
        </a:lnSpc>
        <a:spcBef>
          <a:spcPts val="750"/>
        </a:spcBef>
        <a:spcAft>
          <a:spcPct val="0"/>
        </a:spcAft>
        <a:buFont typeface="Arial" pitchFamily="34" charset="0"/>
        <a:buChar char="•"/>
        <a:tabLst>
          <a:tab pos="0" algn="l"/>
          <a:tab pos="414334" algn="l"/>
          <a:tab pos="828667" algn="l"/>
          <a:tab pos="1243001" algn="l"/>
          <a:tab pos="1657334" algn="l"/>
          <a:tab pos="2073254" algn="l"/>
          <a:tab pos="2487588" algn="l"/>
          <a:tab pos="2901921" algn="l"/>
          <a:tab pos="3316255" algn="l"/>
          <a:tab pos="3732176" algn="l"/>
          <a:tab pos="4146509" algn="l"/>
          <a:tab pos="4560843" algn="l"/>
          <a:tab pos="4975175" algn="l"/>
          <a:tab pos="5391096" algn="l"/>
          <a:tab pos="5805430" algn="l"/>
          <a:tab pos="6219763" algn="l"/>
          <a:tab pos="6634097" algn="l"/>
          <a:tab pos="7050018" algn="l"/>
          <a:tab pos="7464351" algn="l"/>
          <a:tab pos="7878685" algn="l"/>
          <a:tab pos="8293017" algn="l"/>
        </a:tabLst>
        <a:defRPr sz="2500" kern="1200">
          <a:solidFill>
            <a:schemeClr val="tx1"/>
          </a:solidFill>
          <a:latin typeface="+mn-lt"/>
          <a:ea typeface="+mn-ea"/>
          <a:cs typeface="+mn-cs"/>
        </a:defRPr>
      </a:lvl1pPr>
      <a:lvl2pPr marL="620707" indent="-206373" algn="l" defTabSz="828667" rtl="0" eaLnBrk="0" fontAlgn="base" hangingPunct="0">
        <a:lnSpc>
          <a:spcPct val="90000"/>
        </a:lnSpc>
        <a:spcBef>
          <a:spcPts val="450"/>
        </a:spcBef>
        <a:spcAft>
          <a:spcPct val="0"/>
        </a:spcAft>
        <a:buFont typeface="Arial" pitchFamily="34" charset="0"/>
        <a:buChar char="•"/>
        <a:defRPr sz="2100" kern="1200">
          <a:solidFill>
            <a:schemeClr val="tx1"/>
          </a:solidFill>
          <a:latin typeface="+mn-lt"/>
          <a:ea typeface="+mn-ea"/>
          <a:cs typeface="+mn-cs"/>
        </a:defRPr>
      </a:lvl2pPr>
      <a:lvl3pPr marL="1036627" indent="-206373" algn="l" defTabSz="828667" rtl="0" eaLnBrk="0" fontAlgn="base" hangingPunct="0">
        <a:lnSpc>
          <a:spcPct val="90000"/>
        </a:lnSpc>
        <a:spcBef>
          <a:spcPts val="450"/>
        </a:spcBef>
        <a:spcAft>
          <a:spcPct val="0"/>
        </a:spcAft>
        <a:buFont typeface="Arial" pitchFamily="34" charset="0"/>
        <a:buChar char="•"/>
        <a:defRPr kern="1200">
          <a:solidFill>
            <a:schemeClr val="tx1"/>
          </a:solidFill>
          <a:latin typeface="+mn-lt"/>
          <a:ea typeface="+mn-ea"/>
          <a:cs typeface="+mn-cs"/>
        </a:defRPr>
      </a:lvl3pPr>
      <a:lvl4pPr marL="1450960" indent="-206373" algn="l" defTabSz="828667" rtl="0" eaLnBrk="0" fontAlgn="base" hangingPunct="0">
        <a:lnSpc>
          <a:spcPct val="90000"/>
        </a:lnSpc>
        <a:spcBef>
          <a:spcPts val="450"/>
        </a:spcBef>
        <a:spcAft>
          <a:spcPct val="0"/>
        </a:spcAft>
        <a:buFont typeface="Arial" pitchFamily="34" charset="0"/>
        <a:buChar char="•"/>
        <a:defRPr sz="1600" kern="1200">
          <a:solidFill>
            <a:schemeClr val="tx1"/>
          </a:solidFill>
          <a:latin typeface="+mn-lt"/>
          <a:ea typeface="+mn-ea"/>
          <a:cs typeface="+mn-cs"/>
        </a:defRPr>
      </a:lvl4pPr>
      <a:lvl5pPr marL="1865294" indent="-206373" algn="l" defTabSz="828667" rtl="0" eaLnBrk="0" fontAlgn="base" hangingPunct="0">
        <a:lnSpc>
          <a:spcPct val="90000"/>
        </a:lnSpc>
        <a:spcBef>
          <a:spcPts val="450"/>
        </a:spcBef>
        <a:spcAft>
          <a:spcPct val="0"/>
        </a:spcAft>
        <a:buFont typeface="Arial" pitchFamily="34" charset="0"/>
        <a:buChar char="•"/>
        <a:defRPr sz="1600" kern="1200">
          <a:solidFill>
            <a:schemeClr val="tx1"/>
          </a:solidFill>
          <a:latin typeface="+mn-lt"/>
          <a:ea typeface="+mn-ea"/>
          <a:cs typeface="+mn-cs"/>
        </a:defRPr>
      </a:lvl5pPr>
      <a:lvl6pPr marL="2280971" indent="-207361" algn="l" defTabSz="829444" rtl="0" eaLnBrk="1" latinLnBrk="0" hangingPunct="1">
        <a:lnSpc>
          <a:spcPct val="90000"/>
        </a:lnSpc>
        <a:spcBef>
          <a:spcPts val="454"/>
        </a:spcBef>
        <a:buFont typeface="Arial" panose="020B0604020202020204" pitchFamily="34" charset="0"/>
        <a:buChar char="•"/>
        <a:defRPr sz="1600" kern="1200">
          <a:solidFill>
            <a:schemeClr val="tx1"/>
          </a:solidFill>
          <a:latin typeface="+mn-lt"/>
          <a:ea typeface="+mn-ea"/>
          <a:cs typeface="+mn-cs"/>
        </a:defRPr>
      </a:lvl6pPr>
      <a:lvl7pPr marL="2695693" indent="-207361" algn="l" defTabSz="829444" rtl="0" eaLnBrk="1" latinLnBrk="0" hangingPunct="1">
        <a:lnSpc>
          <a:spcPct val="90000"/>
        </a:lnSpc>
        <a:spcBef>
          <a:spcPts val="454"/>
        </a:spcBef>
        <a:buFont typeface="Arial" panose="020B0604020202020204" pitchFamily="34" charset="0"/>
        <a:buChar char="•"/>
        <a:defRPr sz="1600" kern="1200">
          <a:solidFill>
            <a:schemeClr val="tx1"/>
          </a:solidFill>
          <a:latin typeface="+mn-lt"/>
          <a:ea typeface="+mn-ea"/>
          <a:cs typeface="+mn-cs"/>
        </a:defRPr>
      </a:lvl7pPr>
      <a:lvl8pPr marL="3110415" indent="-207361" algn="l" defTabSz="829444" rtl="0" eaLnBrk="1" latinLnBrk="0" hangingPunct="1">
        <a:lnSpc>
          <a:spcPct val="90000"/>
        </a:lnSpc>
        <a:spcBef>
          <a:spcPts val="454"/>
        </a:spcBef>
        <a:buFont typeface="Arial" panose="020B0604020202020204" pitchFamily="34" charset="0"/>
        <a:buChar char="•"/>
        <a:defRPr sz="1600" kern="1200">
          <a:solidFill>
            <a:schemeClr val="tx1"/>
          </a:solidFill>
          <a:latin typeface="+mn-lt"/>
          <a:ea typeface="+mn-ea"/>
          <a:cs typeface="+mn-cs"/>
        </a:defRPr>
      </a:lvl8pPr>
      <a:lvl9pPr marL="3525137" indent="-207361" algn="l" defTabSz="829444" rtl="0" eaLnBrk="1" latinLnBrk="0" hangingPunct="1">
        <a:lnSpc>
          <a:spcPct val="90000"/>
        </a:lnSpc>
        <a:spcBef>
          <a:spcPts val="454"/>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829444" rtl="0" eaLnBrk="1" latinLnBrk="0" hangingPunct="1">
        <a:defRPr sz="1600" kern="1200">
          <a:solidFill>
            <a:schemeClr val="tx1"/>
          </a:solidFill>
          <a:latin typeface="+mn-lt"/>
          <a:ea typeface="+mn-ea"/>
          <a:cs typeface="+mn-cs"/>
        </a:defRPr>
      </a:lvl1pPr>
      <a:lvl2pPr marL="414722" algn="l" defTabSz="829444" rtl="0" eaLnBrk="1" latinLnBrk="0" hangingPunct="1">
        <a:defRPr sz="1600" kern="1200">
          <a:solidFill>
            <a:schemeClr val="tx1"/>
          </a:solidFill>
          <a:latin typeface="+mn-lt"/>
          <a:ea typeface="+mn-ea"/>
          <a:cs typeface="+mn-cs"/>
        </a:defRPr>
      </a:lvl2pPr>
      <a:lvl3pPr marL="829444" algn="l" defTabSz="829444" rtl="0" eaLnBrk="1" latinLnBrk="0" hangingPunct="1">
        <a:defRPr sz="1600" kern="1200">
          <a:solidFill>
            <a:schemeClr val="tx1"/>
          </a:solidFill>
          <a:latin typeface="+mn-lt"/>
          <a:ea typeface="+mn-ea"/>
          <a:cs typeface="+mn-cs"/>
        </a:defRPr>
      </a:lvl3pPr>
      <a:lvl4pPr marL="1244165" algn="l" defTabSz="829444" rtl="0" eaLnBrk="1" latinLnBrk="0" hangingPunct="1">
        <a:defRPr sz="1600" kern="1200">
          <a:solidFill>
            <a:schemeClr val="tx1"/>
          </a:solidFill>
          <a:latin typeface="+mn-lt"/>
          <a:ea typeface="+mn-ea"/>
          <a:cs typeface="+mn-cs"/>
        </a:defRPr>
      </a:lvl4pPr>
      <a:lvl5pPr marL="1658887" algn="l" defTabSz="829444" rtl="0" eaLnBrk="1" latinLnBrk="0" hangingPunct="1">
        <a:defRPr sz="1600" kern="1200">
          <a:solidFill>
            <a:schemeClr val="tx1"/>
          </a:solidFill>
          <a:latin typeface="+mn-lt"/>
          <a:ea typeface="+mn-ea"/>
          <a:cs typeface="+mn-cs"/>
        </a:defRPr>
      </a:lvl5pPr>
      <a:lvl6pPr marL="2073610" algn="l" defTabSz="829444" rtl="0" eaLnBrk="1" latinLnBrk="0" hangingPunct="1">
        <a:defRPr sz="1600" kern="1200">
          <a:solidFill>
            <a:schemeClr val="tx1"/>
          </a:solidFill>
          <a:latin typeface="+mn-lt"/>
          <a:ea typeface="+mn-ea"/>
          <a:cs typeface="+mn-cs"/>
        </a:defRPr>
      </a:lvl6pPr>
      <a:lvl7pPr marL="2488332" algn="l" defTabSz="829444" rtl="0" eaLnBrk="1" latinLnBrk="0" hangingPunct="1">
        <a:defRPr sz="1600" kern="1200">
          <a:solidFill>
            <a:schemeClr val="tx1"/>
          </a:solidFill>
          <a:latin typeface="+mn-lt"/>
          <a:ea typeface="+mn-ea"/>
          <a:cs typeface="+mn-cs"/>
        </a:defRPr>
      </a:lvl7pPr>
      <a:lvl8pPr marL="2903054" algn="l" defTabSz="829444" rtl="0" eaLnBrk="1" latinLnBrk="0" hangingPunct="1">
        <a:defRPr sz="1600" kern="1200">
          <a:solidFill>
            <a:schemeClr val="tx1"/>
          </a:solidFill>
          <a:latin typeface="+mn-lt"/>
          <a:ea typeface="+mn-ea"/>
          <a:cs typeface="+mn-cs"/>
        </a:defRPr>
      </a:lvl8pPr>
      <a:lvl9pPr marL="3317776" algn="l" defTabSz="829444"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p:nvPr>
        </p:nvSpPr>
        <p:spPr>
          <a:xfrm>
            <a:off x="251520" y="1484784"/>
            <a:ext cx="8568952" cy="3240360"/>
          </a:xfrm>
        </p:spPr>
        <p:txBody>
          <a:bodyPr lIns="0" tIns="0" rIns="0" bIns="0">
            <a:normAutofit/>
          </a:bodyPr>
          <a:lstStyle/>
          <a:p>
            <a:pPr eaLnBrk="1" hangingPunct="1">
              <a:lnSpc>
                <a:spcPct val="95000"/>
              </a:lnSpc>
              <a:spcBef>
                <a:spcPct val="0"/>
              </a:spcBef>
            </a:pPr>
            <a:endParaRPr lang="en-US" altLang="en-US" sz="4300" b="1" dirty="0">
              <a:solidFill>
                <a:srgbClr val="000000"/>
              </a:solidFill>
              <a:latin typeface="Arial" charset="0"/>
            </a:endParaRPr>
          </a:p>
          <a:p>
            <a:pPr algn="ctr"/>
            <a:r>
              <a:rPr lang="en-US" sz="4300" b="1" dirty="0"/>
              <a:t>Predictive analytics </a:t>
            </a:r>
            <a:r>
              <a:rPr lang="en-US" sz="4300" b="1" dirty="0" smtClean="0"/>
              <a:t>in Business</a:t>
            </a:r>
          </a:p>
          <a:p>
            <a:pPr algn="ctr"/>
            <a:endParaRPr lang="en-US" sz="4300" b="1" dirty="0"/>
          </a:p>
          <a:p>
            <a:pPr algn="ctr"/>
            <a:r>
              <a:rPr lang="en-US" sz="4300" b="1" dirty="0" smtClean="0"/>
              <a:t> Scenarios - </a:t>
            </a:r>
            <a:r>
              <a:rPr lang="en-US" sz="4300" b="1" dirty="0"/>
              <a:t>case studies</a:t>
            </a:r>
            <a:r>
              <a:rPr lang="en-US" sz="2800" dirty="0" smtClean="0"/>
              <a:t>.</a:t>
            </a:r>
            <a:endParaRPr lang="en-US" altLang="en-US" sz="4000" b="1" dirty="0">
              <a:solidFill>
                <a:srgbClr val="000000"/>
              </a:solidFill>
              <a:latin typeface="Arial" charset="0"/>
            </a:endParaRPr>
          </a:p>
          <a:p>
            <a:pPr eaLnBrk="1" hangingPunct="1">
              <a:lnSpc>
                <a:spcPct val="95000"/>
              </a:lnSpc>
              <a:spcBef>
                <a:spcPct val="0"/>
              </a:spcBef>
            </a:pPr>
            <a:endParaRPr lang="en-US" altLang="en-US" sz="4000" b="1" dirty="0">
              <a:solidFill>
                <a:srgbClr val="000000"/>
              </a:solidFill>
              <a:latin typeface="Arial" charset="0"/>
            </a:endParaRPr>
          </a:p>
          <a:p>
            <a:pPr eaLnBrk="1" hangingPunct="1">
              <a:lnSpc>
                <a:spcPct val="95000"/>
              </a:lnSpc>
              <a:spcBef>
                <a:spcPct val="0"/>
              </a:spcBef>
            </a:pPr>
            <a:endParaRPr lang="en-US" altLang="en-US" sz="4000" b="1" dirty="0">
              <a:solidFill>
                <a:srgbClr val="000000"/>
              </a:solidFill>
              <a:latin typeface="Arial" charset="0"/>
            </a:endParaRPr>
          </a:p>
          <a:p>
            <a:pPr eaLnBrk="1" hangingPunct="1">
              <a:lnSpc>
                <a:spcPct val="95000"/>
              </a:lnSpc>
              <a:spcBef>
                <a:spcPct val="0"/>
              </a:spcBef>
            </a:pPr>
            <a:endParaRPr lang="en-US" altLang="en-US" sz="4000" b="1" dirty="0">
              <a:solidFill>
                <a:srgbClr val="000000"/>
              </a:solidFill>
              <a:latin typeface="Arial" charset="0"/>
            </a:endParaRPr>
          </a:p>
        </p:txBody>
      </p:sp>
    </p:spTree>
    <p:extLst>
      <p:ext uri="{BB962C8B-B14F-4D97-AF65-F5344CB8AC3E}">
        <p14:creationId xmlns:p14="http://schemas.microsoft.com/office/powerpoint/2010/main" val="1300297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6. </a:t>
            </a:r>
            <a:r>
              <a:rPr lang="en-US" b="1" dirty="0"/>
              <a:t>Equipment </a:t>
            </a:r>
            <a:r>
              <a:rPr lang="en-US" b="1" dirty="0" smtClean="0"/>
              <a:t>maintenance</a:t>
            </a:r>
            <a:endParaRPr lang="en-IN" dirty="0"/>
          </a:p>
        </p:txBody>
      </p:sp>
      <p:sp>
        <p:nvSpPr>
          <p:cNvPr id="3" name="Subtitle 2"/>
          <p:cNvSpPr>
            <a:spLocks noGrp="1"/>
          </p:cNvSpPr>
          <p:nvPr>
            <p:ph type="subTitle"/>
          </p:nvPr>
        </p:nvSpPr>
        <p:spPr/>
        <p:txBody>
          <a:bodyPr/>
          <a:lstStyle/>
          <a:p>
            <a:pPr lvl="1"/>
            <a:endParaRPr lang="en-US" sz="2400" dirty="0" smtClean="0"/>
          </a:p>
          <a:p>
            <a:pPr lvl="1"/>
            <a:endParaRPr lang="en-US" sz="2400" dirty="0"/>
          </a:p>
          <a:p>
            <a:pPr lvl="1"/>
            <a:endParaRPr lang="en-US" sz="2400" dirty="0" smtClean="0"/>
          </a:p>
          <a:p>
            <a:pPr lvl="1"/>
            <a:endParaRPr lang="en-US" sz="2400" dirty="0"/>
          </a:p>
          <a:p>
            <a:pPr lvl="1"/>
            <a:endParaRPr lang="en-US" sz="2400" dirty="0" smtClean="0"/>
          </a:p>
          <a:p>
            <a:pPr lvl="1"/>
            <a:endParaRPr lang="en-US" sz="2400" dirty="0"/>
          </a:p>
          <a:p>
            <a:pPr lvl="1"/>
            <a:endParaRPr lang="en-US" sz="2400" dirty="0" smtClean="0"/>
          </a:p>
          <a:p>
            <a:pPr lvl="1"/>
            <a:endParaRPr lang="en-US" sz="2400" dirty="0"/>
          </a:p>
          <a:p>
            <a:pPr lvl="1"/>
            <a:endParaRPr lang="en-US" sz="2400" dirty="0" smtClean="0"/>
          </a:p>
          <a:p>
            <a:pPr lvl="1"/>
            <a:endParaRPr lang="en-US" sz="2400" dirty="0"/>
          </a:p>
          <a:p>
            <a:pPr lvl="1"/>
            <a:endParaRPr lang="en-US" sz="2400" dirty="0" smtClean="0"/>
          </a:p>
          <a:p>
            <a:pPr lvl="1"/>
            <a:endParaRPr lang="en-US" sz="2400" dirty="0"/>
          </a:p>
          <a:p>
            <a:pPr lvl="1"/>
            <a:endParaRPr lang="en-US" sz="2400" dirty="0" smtClean="0"/>
          </a:p>
          <a:p>
            <a:pPr lvl="1"/>
            <a:endParaRPr lang="en-US" sz="2400" dirty="0"/>
          </a:p>
          <a:p>
            <a:pPr lvl="1"/>
            <a:endParaRPr lang="en-US" sz="2400" dirty="0" smtClean="0"/>
          </a:p>
          <a:p>
            <a:pPr lvl="1"/>
            <a:endParaRPr lang="en-US" sz="2400" dirty="0"/>
          </a:p>
          <a:p>
            <a:pPr lvl="1"/>
            <a:endParaRPr lang="en-US" sz="2400" dirty="0" smtClean="0"/>
          </a:p>
          <a:p>
            <a:pPr lvl="1"/>
            <a:endParaRPr lang="en-US" sz="2400" dirty="0"/>
          </a:p>
          <a:p>
            <a:pPr lvl="1" algn="just"/>
            <a:r>
              <a:rPr lang="en-US" sz="2400" dirty="0" smtClean="0"/>
              <a:t>Predictive </a:t>
            </a:r>
            <a:r>
              <a:rPr lang="en-US" sz="2400" dirty="0"/>
              <a:t>analytics models are significant for manufacturing, healthcare, and other businesses that require scheduled equipment maintenance. An accidental equipment breakdown can risk human lives and lead to major losses for the company as well</a:t>
            </a:r>
            <a:r>
              <a:rPr lang="en-US" sz="2400" dirty="0" smtClean="0"/>
              <a:t>.</a:t>
            </a:r>
          </a:p>
          <a:p>
            <a:pPr lvl="1" algn="just"/>
            <a:endParaRPr lang="en-US" sz="2400" dirty="0"/>
          </a:p>
          <a:p>
            <a:pPr lvl="1" algn="just"/>
            <a:r>
              <a:rPr lang="en-US" sz="2400" dirty="0">
                <a:solidFill>
                  <a:srgbClr val="FF0000"/>
                </a:solidFill>
              </a:rPr>
              <a:t>For example, </a:t>
            </a:r>
            <a:r>
              <a:rPr lang="en-US" sz="2400" dirty="0"/>
              <a:t>by integrating </a:t>
            </a:r>
            <a:r>
              <a:rPr lang="en-US" sz="2400" dirty="0" err="1"/>
              <a:t>IoT</a:t>
            </a:r>
            <a:r>
              <a:rPr lang="en-US" sz="2400" dirty="0"/>
              <a:t> with equipment, manufacturing units can feed data to understand when the equipment would require maintenance. In this way, the machinery would alert the personnel and the maintenance can be done to avoid unscheduled and accidental breakdowns.</a:t>
            </a:r>
          </a:p>
          <a:p>
            <a:r>
              <a:rPr lang="en-US" dirty="0"/>
              <a:t/>
            </a:r>
            <a:br>
              <a:rPr lang="en-US" dirty="0"/>
            </a:br>
            <a:endParaRPr lang="en-IN" dirty="0"/>
          </a:p>
        </p:txBody>
      </p:sp>
    </p:spTree>
    <p:extLst>
      <p:ext uri="{BB962C8B-B14F-4D97-AF65-F5344CB8AC3E}">
        <p14:creationId xmlns:p14="http://schemas.microsoft.com/office/powerpoint/2010/main" val="3728951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7. </a:t>
            </a:r>
            <a:r>
              <a:rPr lang="en-US" b="1" dirty="0"/>
              <a:t>Virtual </a:t>
            </a:r>
            <a:r>
              <a:rPr lang="en-US" b="1" dirty="0" smtClean="0"/>
              <a:t>assistants</a:t>
            </a:r>
            <a:endParaRPr lang="en-IN" dirty="0"/>
          </a:p>
        </p:txBody>
      </p:sp>
      <p:sp>
        <p:nvSpPr>
          <p:cNvPr id="3" name="Subtitle 2"/>
          <p:cNvSpPr>
            <a:spLocks noGrp="1"/>
          </p:cNvSpPr>
          <p:nvPr>
            <p:ph type="subTitle"/>
          </p:nvPr>
        </p:nvSpPr>
        <p:spPr>
          <a:xfrm>
            <a:off x="179512" y="364419"/>
            <a:ext cx="8784975" cy="1320527"/>
          </a:xfrm>
        </p:spPr>
        <p:txBody>
          <a:bodyPr/>
          <a:lstStyle/>
          <a:p>
            <a:pPr lvl="1"/>
            <a:endParaRPr lang="en-US" sz="2400" dirty="0" smtClean="0"/>
          </a:p>
          <a:p>
            <a:pPr lvl="1"/>
            <a:endParaRPr lang="en-US" sz="2400" dirty="0"/>
          </a:p>
          <a:p>
            <a:pPr lvl="1"/>
            <a:endParaRPr lang="en-US" sz="2400" dirty="0" smtClean="0"/>
          </a:p>
          <a:p>
            <a:pPr lvl="1"/>
            <a:endParaRPr lang="en-US" sz="2400" dirty="0"/>
          </a:p>
          <a:p>
            <a:pPr lvl="1"/>
            <a:endParaRPr lang="en-US" sz="2400" dirty="0" smtClean="0"/>
          </a:p>
          <a:p>
            <a:pPr lvl="1"/>
            <a:endParaRPr lang="en-US" sz="2400" dirty="0"/>
          </a:p>
          <a:p>
            <a:pPr lvl="1"/>
            <a:endParaRPr lang="en-US" sz="2400" dirty="0" smtClean="0"/>
          </a:p>
          <a:p>
            <a:pPr lvl="1"/>
            <a:endParaRPr lang="en-US" sz="2400" dirty="0"/>
          </a:p>
          <a:p>
            <a:pPr lvl="1"/>
            <a:endParaRPr lang="en-US" sz="2400" dirty="0" smtClean="0"/>
          </a:p>
          <a:p>
            <a:pPr lvl="1"/>
            <a:endParaRPr lang="en-US" sz="2400" dirty="0"/>
          </a:p>
          <a:p>
            <a:pPr lvl="1"/>
            <a:endParaRPr lang="en-US" sz="2400" dirty="0" smtClean="0"/>
          </a:p>
          <a:p>
            <a:pPr lvl="1"/>
            <a:endParaRPr lang="en-US" sz="2400" dirty="0"/>
          </a:p>
          <a:p>
            <a:pPr lvl="1"/>
            <a:endParaRPr lang="en-US" sz="2400" dirty="0" smtClean="0"/>
          </a:p>
          <a:p>
            <a:pPr lvl="1"/>
            <a:endParaRPr lang="en-US" sz="2400" dirty="0"/>
          </a:p>
          <a:p>
            <a:pPr lvl="1"/>
            <a:endParaRPr lang="en-US" sz="2400" dirty="0" smtClean="0"/>
          </a:p>
          <a:p>
            <a:pPr lvl="1"/>
            <a:endParaRPr lang="en-US" sz="2400" dirty="0"/>
          </a:p>
          <a:p>
            <a:pPr lvl="1"/>
            <a:endParaRPr lang="en-US" sz="2400" dirty="0" smtClean="0"/>
          </a:p>
          <a:p>
            <a:pPr lvl="1"/>
            <a:endParaRPr lang="en-US" sz="2400" dirty="0"/>
          </a:p>
          <a:p>
            <a:pPr lvl="1" algn="just"/>
            <a:r>
              <a:rPr lang="en-US" sz="2400" dirty="0" smtClean="0">
                <a:latin typeface="Times New Roman" panose="02020603050405020304" pitchFamily="18" charset="0"/>
                <a:cs typeface="Times New Roman" panose="02020603050405020304" pitchFamily="18" charset="0"/>
              </a:rPr>
              <a:t>Combined </a:t>
            </a:r>
            <a:r>
              <a:rPr lang="en-US" sz="2400" dirty="0">
                <a:latin typeface="Times New Roman" panose="02020603050405020304" pitchFamily="18" charset="0"/>
                <a:cs typeface="Times New Roman" panose="02020603050405020304" pitchFamily="18" charset="0"/>
              </a:rPr>
              <a:t>with the power of deep learning, predictive analytics works wonders when utilized with virtual assistants. Siri, Ok Google, and Alexa are real-world use cases of predictive analytics projects. These virtual assistants learn from the user’s behavior and then deliver accurate results</a:t>
            </a:r>
            <a:r>
              <a:rPr lang="en-US" sz="2400" dirty="0" smtClean="0">
                <a:latin typeface="Times New Roman" panose="02020603050405020304" pitchFamily="18" charset="0"/>
                <a:cs typeface="Times New Roman" panose="02020603050405020304" pitchFamily="18" charset="0"/>
              </a:rPr>
              <a:t>.</a:t>
            </a:r>
          </a:p>
          <a:p>
            <a:pPr lvl="1" algn="just"/>
            <a:endParaRPr lang="en-US"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Companies also use virtual assistants that act as </a:t>
            </a:r>
            <a:r>
              <a:rPr lang="en-US" sz="2400" dirty="0" err="1">
                <a:latin typeface="Times New Roman" panose="02020603050405020304" pitchFamily="18" charset="0"/>
                <a:cs typeface="Times New Roman" panose="02020603050405020304" pitchFamily="18" charset="0"/>
              </a:rPr>
              <a:t>chatbots</a:t>
            </a:r>
            <a:r>
              <a:rPr lang="en-US" sz="2400" dirty="0">
                <a:latin typeface="Times New Roman" panose="02020603050405020304" pitchFamily="18" charset="0"/>
                <a:cs typeface="Times New Roman" panose="02020603050405020304" pitchFamily="18" charset="0"/>
              </a:rPr>
              <a:t>. It improves the customer experience as these bots learn from interactions and predict what the customer’s response would be. They are self-learning and enable companies to better manage customers without hiring a lot of support staff.</a:t>
            </a:r>
          </a:p>
          <a:p>
            <a:endParaRPr lang="en-IN" dirty="0"/>
          </a:p>
        </p:txBody>
      </p:sp>
    </p:spTree>
    <p:extLst>
      <p:ext uri="{BB962C8B-B14F-4D97-AF65-F5344CB8AC3E}">
        <p14:creationId xmlns:p14="http://schemas.microsoft.com/office/powerpoint/2010/main" val="34188442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 a </a:t>
            </a:r>
            <a:r>
              <a:rPr lang="en-US" b="1" dirty="0" smtClean="0"/>
              <a:t>nutshell</a:t>
            </a:r>
            <a:endParaRPr lang="en-IN" dirty="0"/>
          </a:p>
        </p:txBody>
      </p:sp>
      <p:sp>
        <p:nvSpPr>
          <p:cNvPr id="3" name="Subtitle 2"/>
          <p:cNvSpPr>
            <a:spLocks noGrp="1"/>
          </p:cNvSpPr>
          <p:nvPr>
            <p:ph type="subTitle"/>
          </p:nvPr>
        </p:nvSpPr>
        <p:spPr/>
        <p:txBody>
          <a:bodyPr/>
          <a:lstStyle/>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smtClean="0"/>
              <a:t>The </a:t>
            </a:r>
            <a:r>
              <a:rPr lang="en-US" sz="2400" dirty="0"/>
              <a:t>predictive analytics marketing strategy is bringing a revolution in how companies use to operate. It is using historical data to predict trends and behavior that enable companies to build better products and provide excellent services.</a:t>
            </a:r>
          </a:p>
          <a:p>
            <a:r>
              <a:rPr lang="en-US" sz="2400" dirty="0"/>
              <a:t>We saw that limitless industries use predictive analytics, including finance, healthcare, retail, manufacturing, and many more. They reap significant benefits by identifying future values, customer behavior, and maintenance schedules to enhance their profitability.</a:t>
            </a:r>
          </a:p>
          <a:p>
            <a:endParaRPr lang="en-IN" dirty="0"/>
          </a:p>
        </p:txBody>
      </p:sp>
    </p:spTree>
    <p:extLst>
      <p:ext uri="{BB962C8B-B14F-4D97-AF65-F5344CB8AC3E}">
        <p14:creationId xmlns:p14="http://schemas.microsoft.com/office/powerpoint/2010/main" val="1618695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4529" y="654303"/>
            <a:ext cx="8486462" cy="4685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742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4529" y="642933"/>
            <a:ext cx="8486462" cy="4708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125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4529" y="707095"/>
            <a:ext cx="8486462" cy="4579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1388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4529" y="683286"/>
            <a:ext cx="8486462" cy="4627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114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4529" y="692463"/>
            <a:ext cx="8486462" cy="460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2235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4529" y="524755"/>
            <a:ext cx="8486462" cy="4944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4818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959" y="364419"/>
            <a:ext cx="7881639" cy="472293"/>
          </a:xfrm>
        </p:spPr>
        <p:txBody>
          <a:bodyPr/>
          <a:lstStyle/>
          <a:p>
            <a:r>
              <a:rPr lang="en-IN" dirty="0" smtClean="0"/>
              <a:t>Case Studies</a:t>
            </a:r>
            <a:endParaRPr lang="en-IN" dirty="0"/>
          </a:p>
        </p:txBody>
      </p:sp>
      <p:sp>
        <p:nvSpPr>
          <p:cNvPr id="3" name="Subtitle 2"/>
          <p:cNvSpPr>
            <a:spLocks noGrp="1"/>
          </p:cNvSpPr>
          <p:nvPr>
            <p:ph type="subTitle"/>
          </p:nvPr>
        </p:nvSpPr>
        <p:spPr>
          <a:xfrm>
            <a:off x="251520" y="764704"/>
            <a:ext cx="8712967" cy="5406462"/>
          </a:xfrm>
        </p:spPr>
        <p:txBody>
          <a:bodyPr/>
          <a:lstStyle/>
          <a:p>
            <a:pPr algn="just"/>
            <a:r>
              <a:rPr lang="en-US" sz="2600" dirty="0">
                <a:solidFill>
                  <a:srgbClr val="FF0000"/>
                </a:solidFill>
                <a:latin typeface="Times New Roman" panose="02020603050405020304" pitchFamily="18" charset="0"/>
                <a:cs typeface="Times New Roman" panose="02020603050405020304" pitchFamily="18" charset="0"/>
              </a:rPr>
              <a:t>Target: </a:t>
            </a:r>
            <a:r>
              <a:rPr lang="en-US" sz="2600" dirty="0">
                <a:latin typeface="Times New Roman" panose="02020603050405020304" pitchFamily="18" charset="0"/>
                <a:cs typeface="Times New Roman" panose="02020603050405020304" pitchFamily="18" charset="0"/>
              </a:rPr>
              <a:t>Target, the retail giant, uses predictive analytics to identify pregnant customers and send them targeted promotions. By analyzing purchase histories and behavioral data, Target can predict when a customer is likely to be pregnant and offer them promotions on baby-related products</a:t>
            </a:r>
            <a:r>
              <a:rPr lang="en-US" sz="2600" dirty="0" smtClean="0">
                <a:latin typeface="Times New Roman" panose="02020603050405020304" pitchFamily="18" charset="0"/>
                <a:cs typeface="Times New Roman" panose="02020603050405020304" pitchFamily="18" charset="0"/>
              </a:rPr>
              <a:t>.</a:t>
            </a:r>
          </a:p>
          <a:p>
            <a:pPr algn="just"/>
            <a:endParaRPr lang="en-US" sz="2600" dirty="0">
              <a:latin typeface="Times New Roman" panose="02020603050405020304" pitchFamily="18" charset="0"/>
              <a:cs typeface="Times New Roman" panose="02020603050405020304" pitchFamily="18" charset="0"/>
            </a:endParaRPr>
          </a:p>
          <a:p>
            <a:pPr algn="just"/>
            <a:r>
              <a:rPr lang="en-US" sz="2600" dirty="0">
                <a:solidFill>
                  <a:srgbClr val="FF0000"/>
                </a:solidFill>
                <a:latin typeface="Times New Roman" panose="02020603050405020304" pitchFamily="18" charset="0"/>
                <a:cs typeface="Times New Roman" panose="02020603050405020304" pitchFamily="18" charset="0"/>
              </a:rPr>
              <a:t>Amazon: </a:t>
            </a:r>
            <a:r>
              <a:rPr lang="en-US" sz="2600" dirty="0">
                <a:latin typeface="Times New Roman" panose="02020603050405020304" pitchFamily="18" charset="0"/>
                <a:cs typeface="Times New Roman" panose="02020603050405020304" pitchFamily="18" charset="0"/>
              </a:rPr>
              <a:t>Amazon uses predictive analytics to recommend products to customers based on their purchase history, browsing behavior, and other factors. By analyzing this data, Amazon can suggest products that customers are likely to be interested in and increase the chances of a purchase.</a:t>
            </a:r>
          </a:p>
          <a:p>
            <a:pPr marL="0" indent="0">
              <a:buNone/>
            </a:pPr>
            <a:endParaRPr lang="en-IN" dirty="0"/>
          </a:p>
        </p:txBody>
      </p:sp>
    </p:spTree>
    <p:extLst>
      <p:ext uri="{BB962C8B-B14F-4D97-AF65-F5344CB8AC3E}">
        <p14:creationId xmlns:p14="http://schemas.microsoft.com/office/powerpoint/2010/main" val="457072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024"/>
          <a:stretch/>
        </p:blipFill>
        <p:spPr bwMode="auto">
          <a:xfrm>
            <a:off x="107504" y="524368"/>
            <a:ext cx="8892480" cy="4709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8089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251520" y="332656"/>
            <a:ext cx="8784975" cy="5838510"/>
          </a:xfrm>
        </p:spPr>
        <p:txBody>
          <a:bodyPr/>
          <a:lstStyle/>
          <a:p>
            <a:pPr algn="just"/>
            <a:r>
              <a:rPr lang="en-US" sz="2600" dirty="0">
                <a:solidFill>
                  <a:srgbClr val="FF0000"/>
                </a:solidFill>
                <a:latin typeface="Times New Roman" panose="02020603050405020304" pitchFamily="18" charset="0"/>
                <a:cs typeface="Times New Roman" panose="02020603050405020304" pitchFamily="18" charset="0"/>
              </a:rPr>
              <a:t>Uber: </a:t>
            </a:r>
            <a:r>
              <a:rPr lang="en-US" sz="2600" dirty="0">
                <a:latin typeface="Times New Roman" panose="02020603050405020304" pitchFamily="18" charset="0"/>
                <a:cs typeface="Times New Roman" panose="02020603050405020304" pitchFamily="18" charset="0"/>
              </a:rPr>
              <a:t>Uber uses predictive analytics to estimate the demand for rides in different areas at different times. This helps drivers optimize their routes and helps Uber ensure that there are enough drivers available to meet the demand</a:t>
            </a:r>
            <a:r>
              <a:rPr lang="en-US" sz="2600" dirty="0" smtClean="0">
                <a:latin typeface="Times New Roman" panose="02020603050405020304" pitchFamily="18" charset="0"/>
                <a:cs typeface="Times New Roman" panose="02020603050405020304" pitchFamily="18" charset="0"/>
              </a:rPr>
              <a:t>.</a:t>
            </a:r>
          </a:p>
          <a:p>
            <a:pPr marL="0" indent="0" algn="just">
              <a:buNone/>
            </a:pPr>
            <a:endParaRPr lang="en-US" sz="2600" dirty="0">
              <a:latin typeface="Times New Roman" panose="02020603050405020304" pitchFamily="18" charset="0"/>
              <a:cs typeface="Times New Roman" panose="02020603050405020304" pitchFamily="18" charset="0"/>
            </a:endParaRPr>
          </a:p>
          <a:p>
            <a:pPr algn="just"/>
            <a:r>
              <a:rPr lang="en-US" sz="2600" dirty="0">
                <a:solidFill>
                  <a:srgbClr val="FF0000"/>
                </a:solidFill>
                <a:latin typeface="Times New Roman" panose="02020603050405020304" pitchFamily="18" charset="0"/>
                <a:cs typeface="Times New Roman" panose="02020603050405020304" pitchFamily="18" charset="0"/>
              </a:rPr>
              <a:t>Netflix: </a:t>
            </a:r>
            <a:r>
              <a:rPr lang="en-US" sz="2600" dirty="0">
                <a:latin typeface="Times New Roman" panose="02020603050405020304" pitchFamily="18" charset="0"/>
                <a:cs typeface="Times New Roman" panose="02020603050405020304" pitchFamily="18" charset="0"/>
              </a:rPr>
              <a:t>Netflix uses predictive analytics to recommend movies and TV shows to its customers based on their viewing history and ratings. By analyzing this data, Netflix can suggest content that customers are likely to enjoy and keep them engaged with the platform.</a:t>
            </a:r>
          </a:p>
        </p:txBody>
      </p:sp>
    </p:spTree>
    <p:extLst>
      <p:ext uri="{BB962C8B-B14F-4D97-AF65-F5344CB8AC3E}">
        <p14:creationId xmlns:p14="http://schemas.microsoft.com/office/powerpoint/2010/main" val="1861572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251521" y="188640"/>
            <a:ext cx="8258078" cy="5982526"/>
          </a:xfrm>
        </p:spPr>
        <p:txBody>
          <a:bodyPr/>
          <a:lstStyle/>
          <a:p>
            <a:pPr algn="just"/>
            <a:r>
              <a:rPr lang="en-US" sz="2600" dirty="0">
                <a:solidFill>
                  <a:srgbClr val="FF0000"/>
                </a:solidFill>
                <a:latin typeface="Times New Roman" panose="02020603050405020304" pitchFamily="18" charset="0"/>
                <a:cs typeface="Times New Roman" panose="02020603050405020304" pitchFamily="18" charset="0"/>
              </a:rPr>
              <a:t>American Express: </a:t>
            </a:r>
            <a:r>
              <a:rPr lang="en-US" sz="2600" dirty="0">
                <a:latin typeface="Times New Roman" panose="02020603050405020304" pitchFamily="18" charset="0"/>
                <a:cs typeface="Times New Roman" panose="02020603050405020304" pitchFamily="18" charset="0"/>
              </a:rPr>
              <a:t>American Express uses predictive analytics to identify customers who are at risk of leaving the company. By analyzing transaction histories and other data, American Express can identify patterns that indicate a customer may be dissatisfied and offer them incentives to stay</a:t>
            </a:r>
            <a:r>
              <a:rPr lang="en-US" sz="2600" dirty="0" smtClean="0">
                <a:latin typeface="Times New Roman" panose="02020603050405020304" pitchFamily="18" charset="0"/>
                <a:cs typeface="Times New Roman" panose="02020603050405020304" pitchFamily="18" charset="0"/>
              </a:rPr>
              <a:t>.</a:t>
            </a:r>
          </a:p>
          <a:p>
            <a:pPr algn="just"/>
            <a:endParaRPr lang="en-US"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These are just a few examples of how predictive analytics can be used to improve business outcomes. By using data to make predictions about customer behavior, demand, and other factors, companies can make better decisions, optimize their operations, and increase customer satisfaction.</a:t>
            </a:r>
          </a:p>
          <a:p>
            <a:pPr marL="0" indent="0">
              <a:buNone/>
            </a:pPr>
            <a:endParaRPr lang="en-IN" dirty="0"/>
          </a:p>
        </p:txBody>
      </p:sp>
    </p:spTree>
    <p:extLst>
      <p:ext uri="{BB962C8B-B14F-4D97-AF65-F5344CB8AC3E}">
        <p14:creationId xmlns:p14="http://schemas.microsoft.com/office/powerpoint/2010/main" val="3201625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2699792" y="2924944"/>
            <a:ext cx="3384376" cy="1320527"/>
          </a:xfrm>
        </p:spPr>
        <p:txBody>
          <a:bodyPr/>
          <a:lstStyle/>
          <a:p>
            <a:pPr marL="0" indent="0">
              <a:buNone/>
            </a:pPr>
            <a:r>
              <a:rPr lang="en-IN" sz="4400" b="1" dirty="0" smtClean="0">
                <a:solidFill>
                  <a:srgbClr val="FF0000"/>
                </a:solidFill>
              </a:rPr>
              <a:t>Thank You</a:t>
            </a:r>
            <a:endParaRPr lang="en-IN" sz="4400" b="1" dirty="0">
              <a:solidFill>
                <a:srgbClr val="FF0000"/>
              </a:solidFill>
            </a:endParaRPr>
          </a:p>
        </p:txBody>
      </p:sp>
    </p:spTree>
    <p:extLst>
      <p:ext uri="{BB962C8B-B14F-4D97-AF65-F5344CB8AC3E}">
        <p14:creationId xmlns:p14="http://schemas.microsoft.com/office/powerpoint/2010/main" val="34131969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Surprise Test</a:t>
            </a:r>
            <a:endParaRPr lang="en-IN" dirty="0"/>
          </a:p>
        </p:txBody>
      </p:sp>
      <p:sp>
        <p:nvSpPr>
          <p:cNvPr id="3" name="Subtitle 2"/>
          <p:cNvSpPr>
            <a:spLocks noGrp="1"/>
          </p:cNvSpPr>
          <p:nvPr>
            <p:ph type="subTitle"/>
          </p:nvPr>
        </p:nvSpPr>
        <p:spPr/>
        <p:txBody>
          <a:bodyPr/>
          <a:lstStyle/>
          <a:p>
            <a:pPr marL="457200" indent="-457200" algn="l">
              <a:buAutoNum type="arabicPeriod"/>
            </a:pPr>
            <a:r>
              <a:rPr lang="en-IN" sz="2800" b="1" dirty="0" smtClean="0">
                <a:latin typeface="Times New Roman" panose="02020603050405020304" pitchFamily="18" charset="0"/>
                <a:cs typeface="Times New Roman" panose="02020603050405020304" pitchFamily="18" charset="0"/>
              </a:rPr>
              <a:t>Briefly Explain the Predictive analytics Process.</a:t>
            </a:r>
          </a:p>
          <a:p>
            <a:pPr marL="457200" indent="-457200" algn="l">
              <a:buAutoNum type="arabicPeriod"/>
            </a:pPr>
            <a:r>
              <a:rPr lang="en-IN" sz="2800" b="1" dirty="0" smtClean="0">
                <a:latin typeface="Times New Roman" panose="02020603050405020304" pitchFamily="18" charset="0"/>
                <a:cs typeface="Times New Roman" panose="02020603050405020304" pitchFamily="18" charset="0"/>
              </a:rPr>
              <a:t>Briefly Explain the Application of predictive Analytics.</a:t>
            </a:r>
          </a:p>
          <a:p>
            <a:pPr marL="457200" indent="-457200" algn="l">
              <a:buAutoNum type="arabicPeriod"/>
            </a:pPr>
            <a:r>
              <a:rPr lang="en-IN" sz="2800" b="1" dirty="0" smtClean="0">
                <a:latin typeface="Times New Roman" panose="02020603050405020304" pitchFamily="18" charset="0"/>
                <a:cs typeface="Times New Roman" panose="02020603050405020304" pitchFamily="18" charset="0"/>
              </a:rPr>
              <a:t>Explain with neat Diagram for Evolution of analytics</a:t>
            </a:r>
          </a:p>
          <a:p>
            <a:pPr marL="457200" indent="-457200" algn="l">
              <a:buAutoNum type="arabicPeriod"/>
            </a:pPr>
            <a:r>
              <a:rPr lang="en-US" sz="2800" b="1" dirty="0" smtClean="0">
                <a:latin typeface="Times New Roman" panose="02020603050405020304" pitchFamily="18" charset="0"/>
                <a:cs typeface="Times New Roman" panose="02020603050405020304" pitchFamily="18" charset="0"/>
              </a:rPr>
              <a:t>Why is predictive analytics important?</a:t>
            </a:r>
            <a:r>
              <a:rPr lang="en-US" b="1" dirty="0" smtClean="0">
                <a:solidFill>
                  <a:srgbClr val="0070C0"/>
                </a:solidFill>
                <a:latin typeface="Times New Roman" panose="02020603050405020304" pitchFamily="18" charset="0"/>
                <a:cs typeface="Times New Roman" panose="02020603050405020304" pitchFamily="18" charset="0"/>
              </a:rPr>
              <a:t/>
            </a:r>
            <a:br>
              <a:rPr lang="en-US" b="1" dirty="0" smtClean="0">
                <a:solidFill>
                  <a:srgbClr val="0070C0"/>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722179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4529" y="652872"/>
            <a:ext cx="8486462" cy="4688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843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179512" y="836712"/>
            <a:ext cx="8712967" cy="5334454"/>
          </a:xfrm>
        </p:spPr>
        <p:txBody>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Today, businesses regularly use predictive analytics to target customers and achieve better operational results. There are countless examples of predictive analytics in marketing, manufacturing, real estate, software testing, healthcare, and many more</a:t>
            </a:r>
            <a:r>
              <a:rPr lang="en-US" sz="28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Predictive analytics models are integrated within applications and systems to identify future results.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234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1.Predicting </a:t>
            </a:r>
            <a:r>
              <a:rPr lang="en-US" b="1" dirty="0"/>
              <a:t>buying behavior</a:t>
            </a:r>
            <a:r>
              <a:rPr lang="en-US" dirty="0"/>
              <a:t/>
            </a:r>
            <a:br>
              <a:rPr lang="en-US" dirty="0"/>
            </a:br>
            <a:endParaRPr lang="en-IN" dirty="0"/>
          </a:p>
        </p:txBody>
      </p:sp>
      <p:sp>
        <p:nvSpPr>
          <p:cNvPr id="3" name="Subtitle 2"/>
          <p:cNvSpPr>
            <a:spLocks noGrp="1"/>
          </p:cNvSpPr>
          <p:nvPr>
            <p:ph type="subTitle"/>
          </p:nvPr>
        </p:nvSpPr>
        <p:spPr>
          <a:xfrm>
            <a:off x="179512" y="1340768"/>
            <a:ext cx="8784975" cy="4392488"/>
          </a:xfrm>
        </p:spPr>
        <p:txBody>
          <a:bodyPr/>
          <a:lstStyle/>
          <a:p>
            <a:pPr marL="342900" lvl="1"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One </a:t>
            </a:r>
            <a:r>
              <a:rPr lang="en-US" sz="2400" dirty="0">
                <a:latin typeface="Times New Roman" panose="02020603050405020304" pitchFamily="18" charset="0"/>
                <a:cs typeface="Times New Roman" panose="02020603050405020304" pitchFamily="18" charset="0"/>
              </a:rPr>
              <a:t>of the biggest uses of predictive analytics is predicting buying behavior in the retail industry. Companies use the tools to learn all about their customers. Companies use advanced analytics to identify buying habits based on previous purchase history</a:t>
            </a:r>
            <a:r>
              <a:rPr lang="en-US" sz="2400" dirty="0" smtClean="0">
                <a:latin typeface="Times New Roman" panose="02020603050405020304" pitchFamily="18" charset="0"/>
                <a:cs typeface="Times New Roman" panose="02020603050405020304" pitchFamily="18" charset="0"/>
              </a:rPr>
              <a:t>.</a:t>
            </a:r>
          </a:p>
          <a:p>
            <a:pPr marL="342900" lvl="1"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lvl="1" indent="-342900" algn="just">
              <a:buFont typeface="Arial" panose="020B0604020202020204" pitchFamily="34" charset="0"/>
              <a:buChar char="•"/>
            </a:pPr>
            <a:r>
              <a:rPr lang="en-US" sz="2400" dirty="0">
                <a:solidFill>
                  <a:srgbClr val="FF0000"/>
                </a:solidFill>
                <a:latin typeface="Times New Roman" panose="02020603050405020304" pitchFamily="18" charset="0"/>
                <a:cs typeface="Times New Roman" panose="02020603050405020304" pitchFamily="18" charset="0"/>
              </a:rPr>
              <a:t>Walmart</a:t>
            </a:r>
            <a:r>
              <a:rPr lang="en-US" sz="2400" dirty="0">
                <a:latin typeface="Times New Roman" panose="02020603050405020304" pitchFamily="18" charset="0"/>
                <a:cs typeface="Times New Roman" panose="02020603050405020304" pitchFamily="18" charset="0"/>
              </a:rPr>
              <a:t> is a great example. It used early data to understand buying behavior in certain circumstances. Small ecommerce retailers can incorporate predictive analytics in </a:t>
            </a:r>
            <a:r>
              <a:rPr lang="en-US" sz="2400" dirty="0" err="1">
                <a:latin typeface="Times New Roman" panose="02020603050405020304" pitchFamily="18" charset="0"/>
                <a:cs typeface="Times New Roman" panose="02020603050405020304" pitchFamily="18" charset="0"/>
              </a:rPr>
              <a:t>PoS</a:t>
            </a:r>
            <a:r>
              <a:rPr lang="en-US" sz="2400" dirty="0">
                <a:latin typeface="Times New Roman" panose="02020603050405020304" pitchFamily="18" charset="0"/>
                <a:cs typeface="Times New Roman" panose="02020603050405020304" pitchFamily="18" charset="0"/>
              </a:rPr>
              <a:t> to predict customer purchase patterns. It helps to understand customers on a deeper, more personalized level.</a:t>
            </a:r>
          </a:p>
          <a:p>
            <a:endParaRPr lang="en-IN" sz="2400" dirty="0"/>
          </a:p>
        </p:txBody>
      </p:sp>
    </p:spTree>
    <p:extLst>
      <p:ext uri="{BB962C8B-B14F-4D97-AF65-F5344CB8AC3E}">
        <p14:creationId xmlns:p14="http://schemas.microsoft.com/office/powerpoint/2010/main" val="3243595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959" y="364419"/>
            <a:ext cx="7881639" cy="904341"/>
          </a:xfrm>
        </p:spPr>
        <p:txBody>
          <a:bodyPr/>
          <a:lstStyle/>
          <a:p>
            <a:r>
              <a:rPr lang="en-IN" dirty="0" smtClean="0"/>
              <a:t>2. </a:t>
            </a:r>
            <a:r>
              <a:rPr lang="en-US" b="1" dirty="0"/>
              <a:t>Fraud </a:t>
            </a:r>
            <a:r>
              <a:rPr lang="en-US" b="1" dirty="0" smtClean="0"/>
              <a:t>detection</a:t>
            </a:r>
            <a:endParaRPr lang="en-IN" dirty="0"/>
          </a:p>
        </p:txBody>
      </p:sp>
      <p:sp>
        <p:nvSpPr>
          <p:cNvPr id="3" name="Subtitle 2"/>
          <p:cNvSpPr>
            <a:spLocks noGrp="1"/>
          </p:cNvSpPr>
          <p:nvPr>
            <p:ph type="subTitle"/>
          </p:nvPr>
        </p:nvSpPr>
        <p:spPr>
          <a:xfrm>
            <a:off x="395536" y="364419"/>
            <a:ext cx="8496943" cy="1320527"/>
          </a:xfrm>
        </p:spPr>
        <p:txBody>
          <a:bodyPr/>
          <a:lstStyle/>
          <a:p>
            <a:pPr lvl="1"/>
            <a:endParaRPr lang="en-US" sz="2400" dirty="0" smtClean="0"/>
          </a:p>
          <a:p>
            <a:pPr lvl="1"/>
            <a:endParaRPr lang="en-US" sz="2400" dirty="0"/>
          </a:p>
          <a:p>
            <a:pPr lvl="1"/>
            <a:endParaRPr lang="en-US" sz="2400" dirty="0" smtClean="0"/>
          </a:p>
          <a:p>
            <a:pPr lvl="1"/>
            <a:endParaRPr lang="en-US" sz="2400" dirty="0"/>
          </a:p>
          <a:p>
            <a:pPr lvl="1"/>
            <a:endParaRPr lang="en-US" sz="2400" dirty="0" smtClean="0"/>
          </a:p>
          <a:p>
            <a:pPr lvl="1"/>
            <a:endParaRPr lang="en-US" sz="2400" dirty="0"/>
          </a:p>
          <a:p>
            <a:pPr lvl="1"/>
            <a:endParaRPr lang="en-US" sz="2400" dirty="0" smtClean="0"/>
          </a:p>
          <a:p>
            <a:pPr lvl="1"/>
            <a:endParaRPr lang="en-US" sz="2400" dirty="0"/>
          </a:p>
          <a:p>
            <a:pPr lvl="1"/>
            <a:endParaRPr lang="en-US" sz="2400" dirty="0" smtClean="0"/>
          </a:p>
          <a:p>
            <a:pPr lvl="1"/>
            <a:endParaRPr lang="en-US" sz="2400" dirty="0"/>
          </a:p>
          <a:p>
            <a:pPr lvl="1"/>
            <a:endParaRPr lang="en-US" sz="2400" dirty="0" smtClean="0"/>
          </a:p>
          <a:p>
            <a:pPr lvl="1"/>
            <a:endParaRPr lang="en-US" sz="2400" dirty="0"/>
          </a:p>
          <a:p>
            <a:pPr lvl="1"/>
            <a:endParaRPr lang="en-US" sz="2400" dirty="0" smtClean="0"/>
          </a:p>
          <a:p>
            <a:pPr lvl="1"/>
            <a:endParaRPr lang="en-US" sz="2400" dirty="0"/>
          </a:p>
          <a:p>
            <a:pPr lvl="1"/>
            <a:endParaRPr lang="en-US" sz="2400" dirty="0" smtClean="0"/>
          </a:p>
          <a:p>
            <a:pPr marL="342900" lvl="1" indent="-3429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As </a:t>
            </a:r>
            <a:r>
              <a:rPr lang="en-US" sz="2800" dirty="0">
                <a:latin typeface="Times New Roman" panose="02020603050405020304" pitchFamily="18" charset="0"/>
                <a:cs typeface="Times New Roman" panose="02020603050405020304" pitchFamily="18" charset="0"/>
              </a:rPr>
              <a:t>cybersecurity becomes a growing concern, predictive analytics examples are plenty. The most important one is fraud detection. These models can identify anomalies in the system and detect unusual behavior to determine threats</a:t>
            </a:r>
            <a:r>
              <a:rPr lang="en-US" sz="2800" dirty="0" smtClean="0">
                <a:latin typeface="Times New Roman" panose="02020603050405020304" pitchFamily="18" charset="0"/>
                <a:cs typeface="Times New Roman" panose="02020603050405020304" pitchFamily="18" charset="0"/>
              </a:rPr>
              <a:t>.</a:t>
            </a:r>
          </a:p>
          <a:p>
            <a:pPr marL="342900" lvl="1" indent="-3429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lvl="1" indent="-342900" algn="just">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For example</a:t>
            </a:r>
            <a:r>
              <a:rPr lang="en-US" sz="2800" dirty="0">
                <a:latin typeface="Times New Roman" panose="02020603050405020304" pitchFamily="18" charset="0"/>
                <a:cs typeface="Times New Roman" panose="02020603050405020304" pitchFamily="18" charset="0"/>
              </a:rPr>
              <a:t>, experts can feed historical data of cyberattacks and threats to the system. When the predictive analytics algorithm identifies something similar, it will send a notification to the respective personnel. It will limit the entry of hackers and vulnerabilities that might put the system at risk.</a:t>
            </a:r>
          </a:p>
          <a:p>
            <a:endParaRPr lang="en-IN" sz="3200" dirty="0"/>
          </a:p>
        </p:txBody>
      </p:sp>
    </p:spTree>
    <p:extLst>
      <p:ext uri="{BB962C8B-B14F-4D97-AF65-F5344CB8AC3E}">
        <p14:creationId xmlns:p14="http://schemas.microsoft.com/office/powerpoint/2010/main" val="1996088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a:t>
            </a:r>
            <a:r>
              <a:rPr lang="en-US" b="1" dirty="0"/>
              <a:t> Healthcare </a:t>
            </a:r>
            <a:r>
              <a:rPr lang="en-US" b="1" dirty="0" smtClean="0"/>
              <a:t>diagnosis</a:t>
            </a:r>
            <a:endParaRPr lang="en-IN" dirty="0"/>
          </a:p>
        </p:txBody>
      </p:sp>
      <p:sp>
        <p:nvSpPr>
          <p:cNvPr id="3" name="Subtitle 2"/>
          <p:cNvSpPr>
            <a:spLocks noGrp="1"/>
          </p:cNvSpPr>
          <p:nvPr>
            <p:ph type="subTitle"/>
          </p:nvPr>
        </p:nvSpPr>
        <p:spPr>
          <a:xfrm>
            <a:off x="179513" y="364419"/>
            <a:ext cx="8712968" cy="1320527"/>
          </a:xfrm>
        </p:spPr>
        <p:txBody>
          <a:bodyPr/>
          <a:lstStyle/>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marL="342900" lvl="1" indent="-342900" algn="jus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lvl="1"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a:t>
            </a:r>
            <a:r>
              <a:rPr lang="en-US" sz="2400" dirty="0">
                <a:solidFill>
                  <a:srgbClr val="FF0000"/>
                </a:solidFill>
                <a:latin typeface="Times New Roman" panose="02020603050405020304" pitchFamily="18" charset="0"/>
                <a:cs typeface="Times New Roman" panose="02020603050405020304" pitchFamily="18" charset="0"/>
              </a:rPr>
              <a:t>healthcare industry </a:t>
            </a:r>
            <a:r>
              <a:rPr lang="en-US" sz="2400" dirty="0">
                <a:latin typeface="Times New Roman" panose="02020603050405020304" pitchFamily="18" charset="0"/>
                <a:cs typeface="Times New Roman" panose="02020603050405020304" pitchFamily="18" charset="0"/>
              </a:rPr>
              <a:t>is benefitting the most from the predictive analysis module. Health data is critical to understand the history and current illness of any patient. Predictive analytics models help in understanding the disease by providing an accurate diagnosis based on past data</a:t>
            </a:r>
            <a:r>
              <a:rPr lang="en-US" sz="2400" dirty="0" smtClean="0">
                <a:latin typeface="Times New Roman" panose="02020603050405020304" pitchFamily="18" charset="0"/>
                <a:cs typeface="Times New Roman" panose="02020603050405020304" pitchFamily="18" charset="0"/>
              </a:rPr>
              <a:t>.</a:t>
            </a:r>
          </a:p>
          <a:p>
            <a:pPr marL="342900" lvl="1"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With the help of certain </a:t>
            </a:r>
            <a:r>
              <a:rPr lang="en-US" sz="2400" dirty="0">
                <a:solidFill>
                  <a:srgbClr val="FF0000"/>
                </a:solidFill>
                <a:latin typeface="Times New Roman" panose="02020603050405020304" pitchFamily="18" charset="0"/>
                <a:cs typeface="Times New Roman" panose="02020603050405020304" pitchFamily="18" charset="0"/>
              </a:rPr>
              <a:t>health factors</a:t>
            </a:r>
            <a:r>
              <a:rPr lang="en-US" sz="2400" dirty="0">
                <a:latin typeface="Times New Roman" panose="02020603050405020304" pitchFamily="18" charset="0"/>
                <a:cs typeface="Times New Roman" panose="02020603050405020304" pitchFamily="18" charset="0"/>
              </a:rPr>
              <a:t>, predictive analytics help doctors reach the root cause of diseases. It gives them timely analytics so that they can start working on the treatments at an early stage. With the help of predictive analytics models, the spread of negative health effects can be stopped.</a:t>
            </a:r>
          </a:p>
          <a:p>
            <a:endParaRPr lang="en-IN" dirty="0"/>
          </a:p>
        </p:txBody>
      </p:sp>
    </p:spTree>
    <p:extLst>
      <p:ext uri="{BB962C8B-B14F-4D97-AF65-F5344CB8AC3E}">
        <p14:creationId xmlns:p14="http://schemas.microsoft.com/office/powerpoint/2010/main" val="2153185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4.Card abandonment</a:t>
            </a:r>
            <a:endParaRPr lang="en-IN" dirty="0"/>
          </a:p>
        </p:txBody>
      </p:sp>
      <p:sp>
        <p:nvSpPr>
          <p:cNvPr id="3" name="Subtitle 2"/>
          <p:cNvSpPr>
            <a:spLocks noGrp="1"/>
          </p:cNvSpPr>
          <p:nvPr>
            <p:ph type="subTitle"/>
          </p:nvPr>
        </p:nvSpPr>
        <p:spPr>
          <a:xfrm>
            <a:off x="251520" y="364419"/>
            <a:ext cx="8640959" cy="1320527"/>
          </a:xfrm>
        </p:spPr>
        <p:txBody>
          <a:bodyPr/>
          <a:lstStyle/>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lgn="just"/>
            <a:endParaRPr lang="en-US" sz="2400" dirty="0" smtClean="0"/>
          </a:p>
          <a:p>
            <a:pPr lvl="1" algn="just"/>
            <a:endParaRPr lang="en-US" sz="2400" dirty="0"/>
          </a:p>
          <a:p>
            <a:pPr marL="342900" lvl="1" indent="-3429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Retailers </a:t>
            </a:r>
            <a:r>
              <a:rPr lang="en-US" sz="2800" dirty="0">
                <a:latin typeface="Times New Roman" panose="02020603050405020304" pitchFamily="18" charset="0"/>
                <a:cs typeface="Times New Roman" panose="02020603050405020304" pitchFamily="18" charset="0"/>
              </a:rPr>
              <a:t>love this application of predictive analytics. Cart abandonment is a big issue. However, based on past history, models can predict how likely a customer is to abandon the cart</a:t>
            </a:r>
            <a:r>
              <a:rPr lang="en-US" sz="2800" dirty="0" smtClean="0">
                <a:latin typeface="Times New Roman" panose="02020603050405020304" pitchFamily="18" charset="0"/>
                <a:cs typeface="Times New Roman" panose="02020603050405020304" pitchFamily="18" charset="0"/>
              </a:rPr>
              <a:t>.</a:t>
            </a:r>
          </a:p>
          <a:p>
            <a:pPr marL="342900" lvl="1" indent="-3429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lvl="1" indent="-342900" algn="just">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For example</a:t>
            </a:r>
            <a:r>
              <a:rPr lang="en-US" sz="2800" dirty="0">
                <a:latin typeface="Times New Roman" panose="02020603050405020304" pitchFamily="18" charset="0"/>
                <a:cs typeface="Times New Roman" panose="02020603050405020304" pitchFamily="18" charset="0"/>
              </a:rPr>
              <a:t>, by feeding the data to the model of purchase made and cart abandoned, the model predicts how many customers will abandon it. It will also provide companies with details about each customer about whether they will purchase or abandon the cart based on the previous visits to the store.</a:t>
            </a:r>
          </a:p>
          <a:p>
            <a:endParaRPr lang="en-IN" dirty="0"/>
          </a:p>
        </p:txBody>
      </p:sp>
    </p:spTree>
    <p:extLst>
      <p:ext uri="{BB962C8B-B14F-4D97-AF65-F5344CB8AC3E}">
        <p14:creationId xmlns:p14="http://schemas.microsoft.com/office/powerpoint/2010/main" val="82578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5.Content </a:t>
            </a:r>
            <a:r>
              <a:rPr lang="en-US" b="1" dirty="0"/>
              <a:t>recommendation</a:t>
            </a:r>
            <a:r>
              <a:rPr lang="en-US" dirty="0"/>
              <a:t/>
            </a:r>
            <a:br>
              <a:rPr lang="en-US" dirty="0"/>
            </a:br>
            <a:endParaRPr lang="en-IN" dirty="0"/>
          </a:p>
        </p:txBody>
      </p:sp>
      <p:sp>
        <p:nvSpPr>
          <p:cNvPr id="3" name="Subtitle 2"/>
          <p:cNvSpPr>
            <a:spLocks noGrp="1"/>
          </p:cNvSpPr>
          <p:nvPr>
            <p:ph type="subTitle"/>
          </p:nvPr>
        </p:nvSpPr>
        <p:spPr>
          <a:xfrm>
            <a:off x="323528" y="364419"/>
            <a:ext cx="8496943" cy="1320527"/>
          </a:xfrm>
        </p:spPr>
        <p:txBody>
          <a:bodyPr/>
          <a:lstStyle/>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lgn="just"/>
            <a:endParaRPr lang="en-US" sz="2400" dirty="0" smtClean="0"/>
          </a:p>
          <a:p>
            <a:pPr marL="342900" lvl="1"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One </a:t>
            </a:r>
            <a:r>
              <a:rPr lang="en-US" sz="2400" dirty="0">
                <a:latin typeface="Times New Roman" panose="02020603050405020304" pitchFamily="18" charset="0"/>
                <a:cs typeface="Times New Roman" panose="02020603050405020304" pitchFamily="18" charset="0"/>
              </a:rPr>
              <a:t>of the most relatable and visible predictive analytics examples is content recommendation. Through algorithms and models, entertainment companies can predict what users want to watch based on their history</a:t>
            </a:r>
            <a:r>
              <a:rPr lang="en-US" sz="2400" dirty="0" smtClean="0">
                <a:latin typeface="Times New Roman" panose="02020603050405020304" pitchFamily="18" charset="0"/>
                <a:cs typeface="Times New Roman" panose="02020603050405020304" pitchFamily="18" charset="0"/>
              </a:rPr>
              <a:t>.</a:t>
            </a:r>
          </a:p>
          <a:p>
            <a:pPr marL="342900" lvl="1"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you ask</a:t>
            </a:r>
            <a:r>
              <a:rPr lang="en-US" sz="2400" dirty="0">
                <a:solidFill>
                  <a:srgbClr val="FF0000"/>
                </a:solidFill>
                <a:latin typeface="Times New Roman" panose="02020603050405020304" pitchFamily="18" charset="0"/>
                <a:cs typeface="Times New Roman" panose="02020603050405020304" pitchFamily="18" charset="0"/>
              </a:rPr>
              <a:t>, “what companies use predictive analytics?” </a:t>
            </a:r>
            <a:r>
              <a:rPr lang="en-US" sz="2400" dirty="0">
                <a:latin typeface="Times New Roman" panose="02020603050405020304" pitchFamily="18" charset="0"/>
                <a:cs typeface="Times New Roman" panose="02020603050405020304" pitchFamily="18" charset="0"/>
              </a:rPr>
              <a:t>The most relevant answer is Netflix. The entertainment company utilizes predictive algorithms to recommend content to users based on genre, keywords, ratings, and more. The intelligent system uses highly advanced analytics for predicting the user’s behavior.</a:t>
            </a:r>
          </a:p>
          <a:p>
            <a:endParaRPr lang="en-IN" dirty="0"/>
          </a:p>
        </p:txBody>
      </p:sp>
    </p:spTree>
    <p:extLst>
      <p:ext uri="{BB962C8B-B14F-4D97-AF65-F5344CB8AC3E}">
        <p14:creationId xmlns:p14="http://schemas.microsoft.com/office/powerpoint/2010/main" val="55627969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638B33BE7C3649963FFA2681FFB969" ma:contentTypeVersion="3" ma:contentTypeDescription="Create a new document." ma:contentTypeScope="" ma:versionID="35acb23022f235b462292c9d01e0e9b1">
  <xsd:schema xmlns:xsd="http://www.w3.org/2001/XMLSchema" xmlns:xs="http://www.w3.org/2001/XMLSchema" xmlns:p="http://schemas.microsoft.com/office/2006/metadata/properties" xmlns:ns2="d05f3bc2-c03b-4b7d-a75a-49ed5dca31c0" targetNamespace="http://schemas.microsoft.com/office/2006/metadata/properties" ma:root="true" ma:fieldsID="d877f26bd76d8cb36e85c1bc972ff75c" ns2:_="">
    <xsd:import namespace="d05f3bc2-c03b-4b7d-a75a-49ed5dca31c0"/>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5f3bc2-c03b-4b7d-a75a-49ed5dca31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0E1FCB3-C00C-46B9-9282-171DAE3DDD3D}"/>
</file>

<file path=customXml/itemProps2.xml><?xml version="1.0" encoding="utf-8"?>
<ds:datastoreItem xmlns:ds="http://schemas.openxmlformats.org/officeDocument/2006/customXml" ds:itemID="{DFED025A-77E8-43EE-B578-72DA170BAD82}"/>
</file>

<file path=customXml/itemProps3.xml><?xml version="1.0" encoding="utf-8"?>
<ds:datastoreItem xmlns:ds="http://schemas.openxmlformats.org/officeDocument/2006/customXml" ds:itemID="{D74E4B3F-E5D5-4CE0-9E2C-9DBAC521A4AE}"/>
</file>

<file path=docProps/app.xml><?xml version="1.0" encoding="utf-8"?>
<Properties xmlns="http://schemas.openxmlformats.org/officeDocument/2006/extended-properties" xmlns:vt="http://schemas.openxmlformats.org/officeDocument/2006/docPropsVTypes">
  <TotalTime>3208</TotalTime>
  <Words>985</Words>
  <Application>Microsoft Office PowerPoint</Application>
  <PresentationFormat>On-screen Show (4:3)</PresentationFormat>
  <Paragraphs>181</Paragraphs>
  <Slides>23</Slides>
  <Notes>1</Notes>
  <HiddenSlides>2</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1_Office Theme</vt:lpstr>
      <vt:lpstr>PowerPoint Presentation</vt:lpstr>
      <vt:lpstr>PowerPoint Presentation</vt:lpstr>
      <vt:lpstr>PowerPoint Presentation</vt:lpstr>
      <vt:lpstr>PowerPoint Presentation</vt:lpstr>
      <vt:lpstr>1.Predicting buying behavior </vt:lpstr>
      <vt:lpstr>2. Fraud detection</vt:lpstr>
      <vt:lpstr>3. Healthcare diagnosis</vt:lpstr>
      <vt:lpstr>4.Card abandonment</vt:lpstr>
      <vt:lpstr>5.Content recommendation </vt:lpstr>
      <vt:lpstr>6. Equipment maintenance</vt:lpstr>
      <vt:lpstr>7. Virtual assistants</vt:lpstr>
      <vt:lpstr>In a nutshell</vt:lpstr>
      <vt:lpstr>PowerPoint Presentation</vt:lpstr>
      <vt:lpstr>PowerPoint Presentation</vt:lpstr>
      <vt:lpstr>PowerPoint Presentation</vt:lpstr>
      <vt:lpstr>PowerPoint Presentation</vt:lpstr>
      <vt:lpstr>PowerPoint Presentation</vt:lpstr>
      <vt:lpstr>PowerPoint Presentation</vt:lpstr>
      <vt:lpstr>Case Studies</vt:lpstr>
      <vt:lpstr>PowerPoint Presentation</vt:lpstr>
      <vt:lpstr>PowerPoint Presentation</vt:lpstr>
      <vt:lpstr>PowerPoint Presentation</vt:lpstr>
      <vt:lpstr>Surprise Test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harish</dc:creator>
  <cp:lastModifiedBy>harish</cp:lastModifiedBy>
  <cp:revision>21</cp:revision>
  <dcterms:created xsi:type="dcterms:W3CDTF">2023-02-26T22:27:33Z</dcterms:created>
  <dcterms:modified xsi:type="dcterms:W3CDTF">2023-03-11T10:39:12Z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0x01010058638B33BE7C3649963FFA2681FFB969</vt:lpwstr>
  </property>
</Properties>
</file>