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8" r:id="rId6"/>
    <p:sldId id="262" r:id="rId7"/>
    <p:sldId id="263" r:id="rId8"/>
    <p:sldId id="257" r:id="rId9"/>
    <p:sldId id="261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78FCA-D826-4A11-9A37-F742B78D1E7B}" v="9" dt="2022-05-05T23:54:20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 Onishi" userId="2b80de35-c4e5-4ee5-a441-04b10bd7fe71" providerId="ADAL" clId="{ED4FF4DC-4C79-4904-9777-521282600DA4}"/>
    <pc:docChg chg="custSel addSld modSld">
      <pc:chgData name="Yoshi Onishi" userId="2b80de35-c4e5-4ee5-a441-04b10bd7fe71" providerId="ADAL" clId="{ED4FF4DC-4C79-4904-9777-521282600DA4}" dt="2022-03-13T23:53:10.553" v="3" actId="478"/>
      <pc:docMkLst>
        <pc:docMk/>
      </pc:docMkLst>
      <pc:sldChg chg="delSp modSp new mod">
        <pc:chgData name="Yoshi Onishi" userId="2b80de35-c4e5-4ee5-a441-04b10bd7fe71" providerId="ADAL" clId="{ED4FF4DC-4C79-4904-9777-521282600DA4}" dt="2022-03-13T23:53:10.553" v="3" actId="478"/>
        <pc:sldMkLst>
          <pc:docMk/>
          <pc:sldMk cId="864854444" sldId="258"/>
        </pc:sldMkLst>
        <pc:spChg chg="del">
          <ac:chgData name="Yoshi Onishi" userId="2b80de35-c4e5-4ee5-a441-04b10bd7fe71" providerId="ADAL" clId="{ED4FF4DC-4C79-4904-9777-521282600DA4}" dt="2022-03-13T23:53:10.553" v="3" actId="478"/>
          <ac:spMkLst>
            <pc:docMk/>
            <pc:sldMk cId="864854444" sldId="258"/>
            <ac:spMk id="2" creationId="{B1FFFE6A-0B20-4CDA-99E7-6155F9D9D5F9}"/>
          </ac:spMkLst>
        </pc:spChg>
        <pc:spChg chg="mod">
          <ac:chgData name="Yoshi Onishi" userId="2b80de35-c4e5-4ee5-a441-04b10bd7fe71" providerId="ADAL" clId="{ED4FF4DC-4C79-4904-9777-521282600DA4}" dt="2022-03-13T23:53:05.946" v="2" actId="20577"/>
          <ac:spMkLst>
            <pc:docMk/>
            <pc:sldMk cId="864854444" sldId="258"/>
            <ac:spMk id="3" creationId="{111D8517-B8F7-4ED9-A67B-DA04076609E7}"/>
          </ac:spMkLst>
        </pc:spChg>
      </pc:sldChg>
    </pc:docChg>
  </pc:docChgLst>
  <pc:docChgLst>
    <pc:chgData name="Yoshi Onishi" userId="2b80de35-c4e5-4ee5-a441-04b10bd7fe71" providerId="ADAL" clId="{2A13E257-6722-4D11-BA3C-B42FEEAFD4B0}"/>
    <pc:docChg chg="custSel addSld modSld">
      <pc:chgData name="Yoshi Onishi" userId="2b80de35-c4e5-4ee5-a441-04b10bd7fe71" providerId="ADAL" clId="{2A13E257-6722-4D11-BA3C-B42FEEAFD4B0}" dt="2022-04-12T03:58:59.022" v="417" actId="27636"/>
      <pc:docMkLst>
        <pc:docMk/>
      </pc:docMkLst>
      <pc:sldChg chg="modSp mod">
        <pc:chgData name="Yoshi Onishi" userId="2b80de35-c4e5-4ee5-a441-04b10bd7fe71" providerId="ADAL" clId="{2A13E257-6722-4D11-BA3C-B42FEEAFD4B0}" dt="2022-04-12T03:58:59.022" v="417" actId="27636"/>
        <pc:sldMkLst>
          <pc:docMk/>
          <pc:sldMk cId="864854444" sldId="258"/>
        </pc:sldMkLst>
        <pc:spChg chg="mod">
          <ac:chgData name="Yoshi Onishi" userId="2b80de35-c4e5-4ee5-a441-04b10bd7fe71" providerId="ADAL" clId="{2A13E257-6722-4D11-BA3C-B42FEEAFD4B0}" dt="2022-04-12T03:58:59.022" v="417" actId="27636"/>
          <ac:spMkLst>
            <pc:docMk/>
            <pc:sldMk cId="864854444" sldId="258"/>
            <ac:spMk id="3" creationId="{111D8517-B8F7-4ED9-A67B-DA04076609E7}"/>
          </ac:spMkLst>
        </pc:spChg>
      </pc:sldChg>
      <pc:sldChg chg="modSp mod">
        <pc:chgData name="Yoshi Onishi" userId="2b80de35-c4e5-4ee5-a441-04b10bd7fe71" providerId="ADAL" clId="{2A13E257-6722-4D11-BA3C-B42FEEAFD4B0}" dt="2022-04-12T03:55:47.650" v="284" actId="20577"/>
        <pc:sldMkLst>
          <pc:docMk/>
          <pc:sldMk cId="4118103667" sldId="259"/>
        </pc:sldMkLst>
        <pc:spChg chg="mod">
          <ac:chgData name="Yoshi Onishi" userId="2b80de35-c4e5-4ee5-a441-04b10bd7fe71" providerId="ADAL" clId="{2A13E257-6722-4D11-BA3C-B42FEEAFD4B0}" dt="2022-04-12T03:55:18.011" v="278" actId="14100"/>
          <ac:spMkLst>
            <pc:docMk/>
            <pc:sldMk cId="4118103667" sldId="259"/>
            <ac:spMk id="4" creationId="{BC4027E0-F777-45B9-832C-32F4968B484A}"/>
          </ac:spMkLst>
        </pc:spChg>
        <pc:spChg chg="mod">
          <ac:chgData name="Yoshi Onishi" userId="2b80de35-c4e5-4ee5-a441-04b10bd7fe71" providerId="ADAL" clId="{2A13E257-6722-4D11-BA3C-B42FEEAFD4B0}" dt="2022-04-12T03:55:47.650" v="284" actId="20577"/>
          <ac:spMkLst>
            <pc:docMk/>
            <pc:sldMk cId="4118103667" sldId="259"/>
            <ac:spMk id="5" creationId="{305FB7BA-3CE5-437E-89FA-231EBD20A1BC}"/>
          </ac:spMkLst>
        </pc:spChg>
      </pc:sldChg>
      <pc:sldChg chg="modSp add mod">
        <pc:chgData name="Yoshi Onishi" userId="2b80de35-c4e5-4ee5-a441-04b10bd7fe71" providerId="ADAL" clId="{2A13E257-6722-4D11-BA3C-B42FEEAFD4B0}" dt="2022-04-12T03:56:20.201" v="330" actId="313"/>
        <pc:sldMkLst>
          <pc:docMk/>
          <pc:sldMk cId="3705635555" sldId="260"/>
        </pc:sldMkLst>
        <pc:spChg chg="mod">
          <ac:chgData name="Yoshi Onishi" userId="2b80de35-c4e5-4ee5-a441-04b10bd7fe71" providerId="ADAL" clId="{2A13E257-6722-4D11-BA3C-B42FEEAFD4B0}" dt="2022-04-12T03:56:20.201" v="330" actId="313"/>
          <ac:spMkLst>
            <pc:docMk/>
            <pc:sldMk cId="3705635555" sldId="260"/>
            <ac:spMk id="4" creationId="{BC4027E0-F777-45B9-832C-32F4968B484A}"/>
          </ac:spMkLst>
        </pc:spChg>
        <pc:spChg chg="mod">
          <ac:chgData name="Yoshi Onishi" userId="2b80de35-c4e5-4ee5-a441-04b10bd7fe71" providerId="ADAL" clId="{2A13E257-6722-4D11-BA3C-B42FEEAFD4B0}" dt="2022-04-12T03:53:28.677" v="123" actId="20577"/>
          <ac:spMkLst>
            <pc:docMk/>
            <pc:sldMk cId="3705635555" sldId="260"/>
            <ac:spMk id="5" creationId="{305FB7BA-3CE5-437E-89FA-231EBD20A1BC}"/>
          </ac:spMkLst>
        </pc:spChg>
      </pc:sldChg>
    </pc:docChg>
  </pc:docChgLst>
  <pc:docChgLst>
    <pc:chgData name="Yoshi Onishi" userId="2b80de35-c4e5-4ee5-a441-04b10bd7fe71" providerId="ADAL" clId="{78C78FCA-D826-4A11-9A37-F742B78D1E7B}"/>
    <pc:docChg chg="undo custSel addSld delSld modSld sldOrd">
      <pc:chgData name="Yoshi Onishi" userId="2b80de35-c4e5-4ee5-a441-04b10bd7fe71" providerId="ADAL" clId="{78C78FCA-D826-4A11-9A37-F742B78D1E7B}" dt="2022-05-08T20:56:31.392" v="1161" actId="6549"/>
      <pc:docMkLst>
        <pc:docMk/>
      </pc:docMkLst>
      <pc:sldChg chg="ord">
        <pc:chgData name="Yoshi Onishi" userId="2b80de35-c4e5-4ee5-a441-04b10bd7fe71" providerId="ADAL" clId="{78C78FCA-D826-4A11-9A37-F742B78D1E7B}" dt="2022-05-03T23:21:34.075" v="26"/>
        <pc:sldMkLst>
          <pc:docMk/>
          <pc:sldMk cId="1531968771" sldId="256"/>
        </pc:sldMkLst>
      </pc:sldChg>
      <pc:sldChg chg="modSp mod ord">
        <pc:chgData name="Yoshi Onishi" userId="2b80de35-c4e5-4ee5-a441-04b10bd7fe71" providerId="ADAL" clId="{78C78FCA-D826-4A11-9A37-F742B78D1E7B}" dt="2022-05-06T00:03:35.045" v="1089" actId="404"/>
        <pc:sldMkLst>
          <pc:docMk/>
          <pc:sldMk cId="3225911261" sldId="257"/>
        </pc:sldMkLst>
        <pc:spChg chg="mod">
          <ac:chgData name="Yoshi Onishi" userId="2b80de35-c4e5-4ee5-a441-04b10bd7fe71" providerId="ADAL" clId="{78C78FCA-D826-4A11-9A37-F742B78D1E7B}" dt="2022-05-06T00:03:35.045" v="1089" actId="404"/>
          <ac:spMkLst>
            <pc:docMk/>
            <pc:sldMk cId="3225911261" sldId="257"/>
            <ac:spMk id="4" creationId="{BC4027E0-F777-45B9-832C-32F4968B484A}"/>
          </ac:spMkLst>
        </pc:spChg>
      </pc:sldChg>
      <pc:sldChg chg="modSp add mod ord">
        <pc:chgData name="Yoshi Onishi" userId="2b80de35-c4e5-4ee5-a441-04b10bd7fe71" providerId="ADAL" clId="{78C78FCA-D826-4A11-9A37-F742B78D1E7B}" dt="2022-05-08T20:56:31.392" v="1161" actId="6549"/>
        <pc:sldMkLst>
          <pc:docMk/>
          <pc:sldMk cId="34125415" sldId="261"/>
        </pc:sldMkLst>
        <pc:spChg chg="mod">
          <ac:chgData name="Yoshi Onishi" userId="2b80de35-c4e5-4ee5-a441-04b10bd7fe71" providerId="ADAL" clId="{78C78FCA-D826-4A11-9A37-F742B78D1E7B}" dt="2022-05-08T20:56:31.392" v="1161" actId="6549"/>
          <ac:spMkLst>
            <pc:docMk/>
            <pc:sldMk cId="34125415" sldId="261"/>
            <ac:spMk id="5" creationId="{305FB7BA-3CE5-437E-89FA-231EBD20A1BC}"/>
          </ac:spMkLst>
        </pc:spChg>
      </pc:sldChg>
      <pc:sldChg chg="modSp new mod">
        <pc:chgData name="Yoshi Onishi" userId="2b80de35-c4e5-4ee5-a441-04b10bd7fe71" providerId="ADAL" clId="{78C78FCA-D826-4A11-9A37-F742B78D1E7B}" dt="2022-05-03T23:45:26.739" v="481" actId="20577"/>
        <pc:sldMkLst>
          <pc:docMk/>
          <pc:sldMk cId="4281889624" sldId="262"/>
        </pc:sldMkLst>
        <pc:spChg chg="mod">
          <ac:chgData name="Yoshi Onishi" userId="2b80de35-c4e5-4ee5-a441-04b10bd7fe71" providerId="ADAL" clId="{78C78FCA-D826-4A11-9A37-F742B78D1E7B}" dt="2022-05-03T23:34:24.234" v="39" actId="1076"/>
          <ac:spMkLst>
            <pc:docMk/>
            <pc:sldMk cId="4281889624" sldId="262"/>
            <ac:spMk id="2" creationId="{1ACC1228-75E9-4714-B52C-0BC614708C66}"/>
          </ac:spMkLst>
        </pc:spChg>
        <pc:spChg chg="mod">
          <ac:chgData name="Yoshi Onishi" userId="2b80de35-c4e5-4ee5-a441-04b10bd7fe71" providerId="ADAL" clId="{78C78FCA-D826-4A11-9A37-F742B78D1E7B}" dt="2022-05-03T23:45:26.739" v="481" actId="20577"/>
          <ac:spMkLst>
            <pc:docMk/>
            <pc:sldMk cId="4281889624" sldId="262"/>
            <ac:spMk id="3" creationId="{2FEED192-107A-4F9B-BA4E-6332C8C7FFEF}"/>
          </ac:spMkLst>
        </pc:spChg>
      </pc:sldChg>
      <pc:sldChg chg="modSp mod">
        <pc:chgData name="Yoshi Onishi" userId="2b80de35-c4e5-4ee5-a441-04b10bd7fe71" providerId="ADAL" clId="{78C78FCA-D826-4A11-9A37-F742B78D1E7B}" dt="2022-05-06T00:47:15.662" v="1158" actId="1076"/>
        <pc:sldMkLst>
          <pc:docMk/>
          <pc:sldMk cId="3577697352" sldId="265"/>
        </pc:sldMkLst>
        <pc:spChg chg="mod">
          <ac:chgData name="Yoshi Onishi" userId="2b80de35-c4e5-4ee5-a441-04b10bd7fe71" providerId="ADAL" clId="{78C78FCA-D826-4A11-9A37-F742B78D1E7B}" dt="2022-05-05T23:54:07.484" v="1034" actId="6549"/>
          <ac:spMkLst>
            <pc:docMk/>
            <pc:sldMk cId="3577697352" sldId="265"/>
            <ac:spMk id="4" creationId="{BC4027E0-F777-45B9-832C-32F4968B484A}"/>
          </ac:spMkLst>
        </pc:spChg>
        <pc:spChg chg="mod">
          <ac:chgData name="Yoshi Onishi" userId="2b80de35-c4e5-4ee5-a441-04b10bd7fe71" providerId="ADAL" clId="{78C78FCA-D826-4A11-9A37-F742B78D1E7B}" dt="2022-05-06T00:47:15.662" v="1158" actId="1076"/>
          <ac:spMkLst>
            <pc:docMk/>
            <pc:sldMk cId="3577697352" sldId="265"/>
            <ac:spMk id="5" creationId="{305FB7BA-3CE5-437E-89FA-231EBD20A1BC}"/>
          </ac:spMkLst>
        </pc:spChg>
      </pc:sldChg>
      <pc:sldChg chg="add del">
        <pc:chgData name="Yoshi Onishi" userId="2b80de35-c4e5-4ee5-a441-04b10bd7fe71" providerId="ADAL" clId="{78C78FCA-D826-4A11-9A37-F742B78D1E7B}" dt="2022-05-05T23:39:12.218" v="757" actId="47"/>
        <pc:sldMkLst>
          <pc:docMk/>
          <pc:sldMk cId="218053115" sldId="266"/>
        </pc:sldMkLst>
      </pc:sldChg>
      <pc:sldChg chg="delSp modSp add del mod ord">
        <pc:chgData name="Yoshi Onishi" userId="2b80de35-c4e5-4ee5-a441-04b10bd7fe71" providerId="ADAL" clId="{78C78FCA-D826-4A11-9A37-F742B78D1E7B}" dt="2022-05-05T23:54:33.521" v="1040" actId="47"/>
        <pc:sldMkLst>
          <pc:docMk/>
          <pc:sldMk cId="2074348572" sldId="266"/>
        </pc:sldMkLst>
        <pc:spChg chg="mod">
          <ac:chgData name="Yoshi Onishi" userId="2b80de35-c4e5-4ee5-a441-04b10bd7fe71" providerId="ADAL" clId="{78C78FCA-D826-4A11-9A37-F742B78D1E7B}" dt="2022-05-05T23:54:24.885" v="1038" actId="21"/>
          <ac:spMkLst>
            <pc:docMk/>
            <pc:sldMk cId="2074348572" sldId="266"/>
            <ac:spMk id="4" creationId="{BC4027E0-F777-45B9-832C-32F4968B484A}"/>
          </ac:spMkLst>
        </pc:spChg>
        <pc:spChg chg="del">
          <ac:chgData name="Yoshi Onishi" userId="2b80de35-c4e5-4ee5-a441-04b10bd7fe71" providerId="ADAL" clId="{78C78FCA-D826-4A11-9A37-F742B78D1E7B}" dt="2022-05-05T23:42:13.282" v="788" actId="478"/>
          <ac:spMkLst>
            <pc:docMk/>
            <pc:sldMk cId="2074348572" sldId="266"/>
            <ac:spMk id="5" creationId="{305FB7BA-3CE5-437E-89FA-231EBD20A1BC}"/>
          </ac:spMkLst>
        </pc:spChg>
      </pc:sldChg>
      <pc:sldChg chg="modSp add del mod">
        <pc:chgData name="Yoshi Onishi" userId="2b80de35-c4e5-4ee5-a441-04b10bd7fe71" providerId="ADAL" clId="{78C78FCA-D826-4A11-9A37-F742B78D1E7B}" dt="2022-05-06T00:47:18.893" v="1159" actId="47"/>
        <pc:sldMkLst>
          <pc:docMk/>
          <pc:sldMk cId="393465965" sldId="267"/>
        </pc:sldMkLst>
        <pc:spChg chg="mod">
          <ac:chgData name="Yoshi Onishi" userId="2b80de35-c4e5-4ee5-a441-04b10bd7fe71" providerId="ADAL" clId="{78C78FCA-D826-4A11-9A37-F742B78D1E7B}" dt="2022-05-06T00:46:18.435" v="1093" actId="20577"/>
          <ac:spMkLst>
            <pc:docMk/>
            <pc:sldMk cId="393465965" sldId="267"/>
            <ac:spMk id="2" creationId="{1ACC1228-75E9-4714-B52C-0BC614708C66}"/>
          </ac:spMkLst>
        </pc:spChg>
        <pc:spChg chg="mod">
          <ac:chgData name="Yoshi Onishi" userId="2b80de35-c4e5-4ee5-a441-04b10bd7fe71" providerId="ADAL" clId="{78C78FCA-D826-4A11-9A37-F742B78D1E7B}" dt="2022-05-06T00:46:31.197" v="1098" actId="15"/>
          <ac:spMkLst>
            <pc:docMk/>
            <pc:sldMk cId="393465965" sldId="267"/>
            <ac:spMk id="3" creationId="{2FEED192-107A-4F9B-BA4E-6332C8C7FFEF}"/>
          </ac:spMkLst>
        </pc:spChg>
      </pc:sldChg>
    </pc:docChg>
  </pc:docChgLst>
  <pc:docChgLst>
    <pc:chgData name="Yoshi Onishi" userId="2b80de35-c4e5-4ee5-a441-04b10bd7fe71" providerId="ADAL" clId="{A913689E-81FD-462E-A5DD-E0C97BFE71BF}"/>
    <pc:docChg chg="addSld modSld">
      <pc:chgData name="Yoshi Onishi" userId="2b80de35-c4e5-4ee5-a441-04b10bd7fe71" providerId="ADAL" clId="{A913689E-81FD-462E-A5DD-E0C97BFE71BF}" dt="2022-03-25T23:31:16.931" v="267" actId="403"/>
      <pc:docMkLst>
        <pc:docMk/>
      </pc:docMkLst>
      <pc:sldChg chg="modSp mod">
        <pc:chgData name="Yoshi Onishi" userId="2b80de35-c4e5-4ee5-a441-04b10bd7fe71" providerId="ADAL" clId="{A913689E-81FD-462E-A5DD-E0C97BFE71BF}" dt="2022-03-25T23:29:09.628" v="86" actId="1076"/>
        <pc:sldMkLst>
          <pc:docMk/>
          <pc:sldMk cId="1531968771" sldId="256"/>
        </pc:sldMkLst>
        <pc:spChg chg="mod">
          <ac:chgData name="Yoshi Onishi" userId="2b80de35-c4e5-4ee5-a441-04b10bd7fe71" providerId="ADAL" clId="{A913689E-81FD-462E-A5DD-E0C97BFE71BF}" dt="2022-03-25T23:29:09.628" v="86" actId="1076"/>
          <ac:spMkLst>
            <pc:docMk/>
            <pc:sldMk cId="1531968771" sldId="256"/>
            <ac:spMk id="5" creationId="{305FB7BA-3CE5-437E-89FA-231EBD20A1BC}"/>
          </ac:spMkLst>
        </pc:spChg>
      </pc:sldChg>
      <pc:sldChg chg="modSp add mod">
        <pc:chgData name="Yoshi Onishi" userId="2b80de35-c4e5-4ee5-a441-04b10bd7fe71" providerId="ADAL" clId="{A913689E-81FD-462E-A5DD-E0C97BFE71BF}" dt="2022-03-25T23:31:16.931" v="267" actId="403"/>
        <pc:sldMkLst>
          <pc:docMk/>
          <pc:sldMk cId="4118103667" sldId="259"/>
        </pc:sldMkLst>
        <pc:spChg chg="mod">
          <ac:chgData name="Yoshi Onishi" userId="2b80de35-c4e5-4ee5-a441-04b10bd7fe71" providerId="ADAL" clId="{A913689E-81FD-462E-A5DD-E0C97BFE71BF}" dt="2022-03-25T23:31:16.931" v="267" actId="403"/>
          <ac:spMkLst>
            <pc:docMk/>
            <pc:sldMk cId="4118103667" sldId="259"/>
            <ac:spMk id="5" creationId="{305FB7BA-3CE5-437E-89FA-231EBD20A1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43D94-F267-4C39-9093-D5B264373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302DAA-8DF7-459C-8B10-5760A16ED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0F13E-C70B-4561-954A-7152C23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C53B2-E7D9-48BF-B2FB-19006FC3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15B0E-A325-4F5C-B60B-56A179BF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58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13FD0-698F-4EA8-BB5C-C87A72C5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9C8F3F-4FE7-4F52-8339-3B763FA6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730BE-1B16-4838-A3CC-111321D4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A2554-4BDC-4C89-86B9-9FDCCC84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3CFC2-112A-4640-8896-CDA905CC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4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F54029-FDFF-4FEE-B820-B69E5FEE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A2A6F0-69CF-47C2-A8D0-BDA19A657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EE28B-551F-4F08-9DEB-B886924E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72181-E414-4BCC-B3D0-5AF3B92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9AE2F-AD6C-4153-BD2E-6FD7DDE5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20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3078B-1EA0-4438-A665-D1C14049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77D56-8E84-4933-93CC-791F116B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BD990-9E96-4BDE-BB06-235107A0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F3EBF-D21E-45E3-910F-33538FCB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58812-15D1-4494-B297-D4DFD5E7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5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28A6-219A-497D-8CF2-7B31C3AC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CEA2B-F414-4AF2-A666-5BD3EE8A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F6C61-AB04-460A-A95F-39D0844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D3814-63CB-42EE-8BAE-D29EF9A5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80E7D-4441-4E1C-9699-092A442F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23912-BF81-45CB-AE15-B2B00440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DFB6A3-155D-41E6-A672-48054D441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F9E63E-2AF8-4133-8442-64EA85287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0D8B0-3292-4AA4-85D4-17EC3308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28761C-718F-48AC-97EB-33FCE4D7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680E36-B529-45B7-A93E-3CF7389E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0BBE7-0929-48E7-9A08-78CCFDA8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E9A6C-17D0-46C4-8B98-CDCE0178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604F9-85CE-4178-B126-57DC7BC8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69A09F-73BF-48A8-9B59-83AC8FA58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C032DE-EF1C-4B88-BA83-0199FCE23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35A402-80AF-46E7-A9B5-CB1D813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E1890E-6F9B-4A68-B56A-6ACAB2B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C80316-A131-47F8-83C4-46C0982E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86C7F-D3A7-498F-92C4-8CC668E9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095621-5E7A-4992-ADF9-A5BFB61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615883-B126-49BF-8E00-841CD1F9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811417-13E7-4806-90D0-B571D2D5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8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BCE1F9-4F9D-4CC0-A033-67EE092C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1033C2-035D-4BED-ABBF-941029BF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6FD19-806B-45E1-9C1F-8A704B3B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00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F147E-F83E-4C42-B88F-C17098C4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5B80B-8807-4CA8-B195-BA2958E72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4016BF-A7C6-4484-BC27-4E732FEA1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8287D4-49C2-4B35-B18E-33B3F6E7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7531F-05C1-4CD4-ABFA-D87E1F5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412CD4-B3CE-444F-BD19-167BA470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0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553B6-D7F4-4F1C-B59D-DA393942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33A7B1-BD84-4081-84C2-60B23E00D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7D383C-43C8-4BBF-8089-0F6DF713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3E459-88AB-452D-9DC9-DE47775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6DADAB-DFF5-4BEB-9663-10EC7E5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764A6-7FD5-4306-A25B-1A3102B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0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35EEE8-3ECD-4EC1-979B-460A468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943A4-C8B0-4332-B223-D54F3989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67663-4569-4BF6-A671-10F5D95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03B9-2CE6-487F-B7FB-B6FFCC6D5647}" type="datetimeFigureOut">
              <a:rPr kumimoji="1" lang="ja-JP" altLang="en-US" smtClean="0"/>
              <a:t>2022/5/9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FAD82-CB5F-43D7-ABB7-87399BE93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D8A4E-6D22-4F76-B210-96CE1A95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CBC7-F715-4234-B31E-DE2F5263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5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one.co.jp/tech-blog/archives/category/aboutus" TargetMode="External"/><Relationship Id="rId7" Type="http://schemas.openxmlformats.org/officeDocument/2006/relationships/hyperlink" Target="https://www.shoinjinja.org/map/juke/" TargetMode="External"/><Relationship Id="rId2" Type="http://schemas.openxmlformats.org/officeDocument/2006/relationships/hyperlink" Target="https://www.plumoi.jp/fc/jiten/1977/07/16_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ab.itmedia.co.jp/nl/articles/1907/30/news106.html" TargetMode="External"/><Relationship Id="rId5" Type="http://schemas.openxmlformats.org/officeDocument/2006/relationships/hyperlink" Target="https://dentsu-ho.com/articles/7610" TargetMode="External"/><Relationship Id="rId4" Type="http://schemas.openxmlformats.org/officeDocument/2006/relationships/hyperlink" Target="https://jp.akinato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ima-onsen.com/map.html" TargetMode="External"/><Relationship Id="rId2" Type="http://schemas.openxmlformats.org/officeDocument/2006/relationships/hyperlink" Target="https://www.megalithmury.com/2019/08/rokkouhi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4143954" y="1291093"/>
            <a:ext cx="3904091" cy="42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占い（タイトル）</a:t>
            </a:r>
            <a:endParaRPr lang="en-US" altLang="ja-JP" sz="3200" dirty="0"/>
          </a:p>
          <a:p>
            <a:pPr algn="ctr"/>
            <a:r>
              <a:rPr lang="ja-JP" altLang="en-US" sz="3200" dirty="0"/>
              <a:t>占い説明</a:t>
            </a:r>
            <a:endParaRPr lang="en-US" altLang="ja-JP" sz="3200" dirty="0"/>
          </a:p>
          <a:p>
            <a:pPr algn="ctr"/>
            <a:endParaRPr lang="en-US" altLang="ja-JP" sz="3200" dirty="0"/>
          </a:p>
          <a:p>
            <a:pPr algn="ctr"/>
            <a:r>
              <a:rPr lang="ja-JP" altLang="en-US" sz="3200" dirty="0"/>
              <a:t>誕生月日を入力</a:t>
            </a:r>
            <a:endParaRPr lang="en-US" altLang="ja-JP" sz="3200" dirty="0"/>
          </a:p>
          <a:p>
            <a:pPr algn="ctr"/>
            <a:r>
              <a:rPr lang="ja-JP" altLang="en-US" sz="3200" dirty="0"/>
              <a:t>○○月○○日</a:t>
            </a:r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r>
              <a:rPr lang="en-US" altLang="ja-JP" sz="3200" dirty="0"/>
              <a:t>ENTER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196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r>
              <a:rPr kumimoji="1" lang="en-US" altLang="ja-JP" sz="3200" dirty="0"/>
              <a:t>AI</a:t>
            </a:r>
            <a:r>
              <a:rPr kumimoji="1" lang="ja-JP" altLang="en-US" sz="3200" dirty="0"/>
              <a:t>が条件と照合した結果を表示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3138446" y="3429000"/>
            <a:ext cx="5915108" cy="221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六甲山コンテンツの</a:t>
            </a:r>
            <a:endParaRPr lang="en-US" altLang="ja-JP" sz="2800" dirty="0"/>
          </a:p>
          <a:p>
            <a:pPr algn="ctr"/>
            <a:r>
              <a:rPr lang="ja-JP" altLang="en-US" sz="2800" dirty="0"/>
              <a:t>写真・動画</a:t>
            </a:r>
            <a:endParaRPr lang="en-US" altLang="ja-JP" sz="2800" dirty="0"/>
          </a:p>
          <a:p>
            <a:pPr algn="ctr"/>
            <a:r>
              <a:rPr lang="ja-JP" altLang="en-US" sz="2800" dirty="0"/>
              <a:t>お客様の声 ⇒</a:t>
            </a:r>
            <a:r>
              <a:rPr lang="en-US" altLang="ja-JP" sz="2800" dirty="0"/>
              <a:t>Instagram/Twitter/FB</a:t>
            </a:r>
            <a:r>
              <a:rPr lang="ja-JP" altLang="en-US" sz="2800" dirty="0"/>
              <a:t>との連動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769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/>
              <a:t>英文</a:t>
            </a:r>
            <a:endParaRPr kumimoji="1" lang="en-US" altLang="ja-JP" sz="9600" dirty="0"/>
          </a:p>
          <a:p>
            <a:pPr algn="ctr"/>
            <a:r>
              <a:rPr kumimoji="1" lang="ja-JP" altLang="en-US" sz="9600" dirty="0"/>
              <a:t>コンテンツ</a:t>
            </a:r>
          </a:p>
        </p:txBody>
      </p:sp>
    </p:spTree>
    <p:extLst>
      <p:ext uri="{BB962C8B-B14F-4D97-AF65-F5344CB8AC3E}">
        <p14:creationId xmlns:p14="http://schemas.microsoft.com/office/powerpoint/2010/main" val="60403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461176"/>
            <a:ext cx="7108466" cy="602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2894275" y="1291093"/>
            <a:ext cx="6480313" cy="42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問い合わせフォーム</a:t>
            </a:r>
            <a:endParaRPr lang="en-US" altLang="ja-JP" sz="2800" dirty="0"/>
          </a:p>
          <a:p>
            <a:pPr algn="ctr"/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性別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年代</a:t>
            </a:r>
            <a:endParaRPr lang="en-US" altLang="ja-JP" sz="2800" dirty="0"/>
          </a:p>
          <a:p>
            <a:pPr algn="ctr"/>
            <a:r>
              <a:rPr kumimoji="1" lang="ja-JP" altLang="en-US" sz="2800" dirty="0"/>
              <a:t>連絡先（メール）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名前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行き先</a:t>
            </a:r>
            <a:endParaRPr lang="en-US" altLang="ja-JP" sz="2800" dirty="0"/>
          </a:p>
          <a:p>
            <a:pPr algn="ctr"/>
            <a:r>
              <a:rPr lang="ja-JP" altLang="en-US" sz="2800" dirty="0"/>
              <a:t>何をしたいか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AI</a:t>
            </a:r>
            <a:r>
              <a:rPr lang="ja-JP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が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key word</a:t>
            </a:r>
            <a:r>
              <a:rPr lang="ja-JP" alt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を抽出し条件と照合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algn="ctr"/>
            <a:r>
              <a:rPr kumimoji="1"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Where are you from?</a:t>
            </a:r>
          </a:p>
          <a:p>
            <a:pPr algn="ctr"/>
            <a:endParaRPr lang="en-US" altLang="ja-JP" sz="2800" dirty="0"/>
          </a:p>
          <a:p>
            <a:pPr algn="ctr"/>
            <a:endParaRPr lang="en-US" altLang="ja-JP" sz="2800" dirty="0"/>
          </a:p>
          <a:p>
            <a:pPr algn="ctr"/>
            <a:r>
              <a:rPr lang="ja-JP" altLang="en-US" sz="2800" dirty="0"/>
              <a:t>送信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810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3200" dirty="0"/>
          </a:p>
          <a:p>
            <a:pPr algn="ctr"/>
            <a:endParaRPr lang="en-US" altLang="ja-JP" sz="3200" dirty="0"/>
          </a:p>
          <a:p>
            <a:pPr algn="ctr"/>
            <a:r>
              <a:rPr kumimoji="1" lang="en-US" altLang="ja-JP" sz="3200" dirty="0"/>
              <a:t>AI</a:t>
            </a:r>
            <a:r>
              <a:rPr kumimoji="1" lang="ja-JP" altLang="en-US" sz="3200" dirty="0"/>
              <a:t>が条件と照合した結果を表示</a:t>
            </a:r>
            <a:endParaRPr kumimoji="1" lang="en-US" altLang="ja-JP" sz="3200" dirty="0"/>
          </a:p>
          <a:p>
            <a:pPr algn="ctr"/>
            <a:r>
              <a:rPr lang="en-US" altLang="ja-JP" sz="3200" dirty="0"/>
              <a:t>Recommended Destination</a:t>
            </a:r>
            <a:endParaRPr kumimoji="1" lang="ja-JP" altLang="en-US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4143954" y="3347499"/>
            <a:ext cx="3904091" cy="221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写真・動画コンテンツ（お客様の声）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56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D8517-B8F7-4ED9-A67B-DA040766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318052"/>
            <a:ext cx="11847444" cy="63848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占い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https://www.plumoi.jp/fc/jiten/1977/07/16_M.html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AI</a:t>
            </a:r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https://www.tsone.co.jp/tech-blog/archives/category/aboutus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アキネーター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4"/>
              </a:rPr>
              <a:t>https://jp.akinator.com/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「ポジティブデビアンス」のススメ。現場に埋もれたイノベーションを探し出せ！</a:t>
            </a:r>
          </a:p>
          <a:p>
            <a:pPr marL="0" indent="0">
              <a:buNone/>
            </a:pPr>
            <a:r>
              <a:rPr kumimoji="1" lang="en-US" altLang="ja-JP" dirty="0">
                <a:hlinkClick r:id="rId5"/>
              </a:rPr>
              <a:t>https://dentsu-ho.com/articles/7610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好みの温泉地がすぐ分かる　東京から</a:t>
            </a:r>
            <a:r>
              <a:rPr kumimoji="1" lang="en-US" altLang="ja-JP" dirty="0"/>
              <a:t>1</a:t>
            </a:r>
            <a:r>
              <a:rPr kumimoji="1" lang="ja-JP" altLang="en-US" dirty="0"/>
              <a:t>泊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日で行けるおすすめ温泉チャートが役立ちそう</a:t>
            </a:r>
          </a:p>
          <a:p>
            <a:pPr marL="0" indent="0">
              <a:buNone/>
            </a:pPr>
            <a:r>
              <a:rPr kumimoji="1" lang="en-US" altLang="ja-JP" dirty="0">
                <a:hlinkClick r:id="rId6"/>
              </a:rPr>
              <a:t>https://nlab.itmedia.co.jp/nl/articles/1907/30/news106.html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松蔭神社</a:t>
            </a:r>
          </a:p>
          <a:p>
            <a:pPr marL="0" indent="0">
              <a:buNone/>
            </a:pPr>
            <a:r>
              <a:rPr kumimoji="1" lang="en-US" altLang="ja-JP" dirty="0">
                <a:hlinkClick r:id="rId7"/>
              </a:rPr>
              <a:t>https://www.shoinjinja.org/map/juke/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485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228-75E9-4714-B52C-0BC61470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315912"/>
          </a:xfrm>
        </p:spPr>
        <p:txBody>
          <a:bodyPr>
            <a:noAutofit/>
          </a:bodyPr>
          <a:lstStyle/>
          <a:p>
            <a:r>
              <a:rPr kumimoji="1" lang="ja-JP" altLang="en-US" sz="2000" dirty="0"/>
              <a:t>改訂版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ED192-107A-4F9B-BA4E-6332C8C7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056"/>
            <a:ext cx="11072854" cy="5971429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魅力的なコンテンツを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>
                <a:solidFill>
                  <a:srgbClr val="FF0000"/>
                </a:solidFill>
              </a:rPr>
              <a:t>つに絞る </a:t>
            </a:r>
            <a:r>
              <a:rPr kumimoji="1" lang="ja-JP" altLang="en-US" dirty="0"/>
              <a:t>⇒心と心のつながり ⇒六甲山</a:t>
            </a:r>
          </a:p>
          <a:p>
            <a:r>
              <a:rPr kumimoji="1" lang="ja-JP" altLang="en-US" dirty="0"/>
              <a:t>体験ツァーの鉄則（事前資料などの準備）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受け入れ側にトラブルを想定した予防箋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受け入れ側の不安 ⇒</a:t>
            </a:r>
            <a:r>
              <a:rPr kumimoji="1" lang="en-US" altLang="ja-JP" dirty="0"/>
              <a:t>【○○</a:t>
            </a:r>
            <a:r>
              <a:rPr kumimoji="1" lang="ja-JP" altLang="en-US" dirty="0"/>
              <a:t>さん来てくれるんですよね</a:t>
            </a:r>
            <a:r>
              <a:rPr lang="en-US" altLang="ja-JP" dirty="0"/>
              <a:t>...</a:t>
            </a:r>
            <a:r>
              <a:rPr kumimoji="1" lang="en-US" altLang="ja-JP" dirty="0"/>
              <a:t>】</a:t>
            </a:r>
          </a:p>
          <a:p>
            <a:pPr lvl="1"/>
            <a:r>
              <a:rPr kumimoji="1" lang="ja-JP" altLang="en-US" dirty="0"/>
              <a:t>来訪者に前振り</a:t>
            </a:r>
            <a:r>
              <a:rPr kumimoji="1" lang="en-US" altLang="ja-JP" dirty="0"/>
              <a:t>【○○</a:t>
            </a:r>
            <a:r>
              <a:rPr kumimoji="1" lang="ja-JP" altLang="en-US" dirty="0"/>
              <a:t>ルールは理解して守ってよ。○○する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しない。</a:t>
            </a:r>
            <a:r>
              <a:rPr kumimoji="1" lang="en-US" altLang="ja-JP" dirty="0"/>
              <a:t>】</a:t>
            </a:r>
            <a:endParaRPr kumimoji="1" lang="ja-JP" altLang="en-US" dirty="0"/>
          </a:p>
          <a:p>
            <a:endParaRPr kumimoji="1" lang="ja-JP" altLang="en-US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Hiking</a:t>
            </a:r>
            <a:r>
              <a:rPr kumimoji="1" lang="ja-JP" altLang="en-US" dirty="0"/>
              <a:t>・心経岩</a:t>
            </a:r>
            <a:r>
              <a:rPr kumimoji="1" lang="en-US" altLang="ja-JP" dirty="0"/>
              <a:t>/</a:t>
            </a:r>
            <a:r>
              <a:rPr kumimoji="1" lang="ja-JP" altLang="en-US" dirty="0"/>
              <a:t>六甲比命大善神社の巨岩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sz="1600" dirty="0">
                <a:hlinkClick r:id="rId2"/>
              </a:rPr>
              <a:t>https://www.megalithmury.com/2019/08/rokkouhime.html</a:t>
            </a:r>
            <a:r>
              <a:rPr kumimoji="1" lang="en-US" altLang="ja-JP" sz="1600" dirty="0"/>
              <a:t> 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有馬 ⇒温泉、寺、神社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sz="1600" dirty="0">
                <a:hlinkClick r:id="rId3"/>
              </a:rPr>
              <a:t>http://www.arima-onsen.com/map.html</a:t>
            </a:r>
            <a:r>
              <a:rPr lang="en-US" altLang="ja-JP" sz="1600" dirty="0"/>
              <a:t> 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夕食 ⇒鉄板焼き ⇒市街と夜景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茶道 ⇒かなちゃん ⇒マインドフルネス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能 ⇒生田神社、湊川神社のスケジュールに合わせる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188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4143954" y="1291093"/>
            <a:ext cx="3904091" cy="4275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占い（タイトル）</a:t>
            </a:r>
            <a:endParaRPr lang="en-US" altLang="ja-JP" sz="3200" dirty="0"/>
          </a:p>
          <a:p>
            <a:pPr algn="ctr"/>
            <a:r>
              <a:rPr lang="ja-JP" altLang="en-US" sz="3200" dirty="0"/>
              <a:t>占い説明</a:t>
            </a:r>
            <a:endParaRPr lang="en-US" altLang="ja-JP" sz="3200" dirty="0"/>
          </a:p>
          <a:p>
            <a:pPr algn="ctr"/>
            <a:endParaRPr lang="en-US" altLang="ja-JP" sz="3200" dirty="0"/>
          </a:p>
          <a:p>
            <a:pPr algn="ctr"/>
            <a:r>
              <a:rPr lang="ja-JP" altLang="en-US" sz="3200" dirty="0"/>
              <a:t>誕生月日を入力</a:t>
            </a:r>
            <a:endParaRPr lang="en-US" altLang="ja-JP" sz="3200" dirty="0"/>
          </a:p>
          <a:p>
            <a:pPr algn="ctr"/>
            <a:r>
              <a:rPr lang="ja-JP" altLang="en-US" sz="3200" dirty="0"/>
              <a:t>○○月○○日</a:t>
            </a:r>
            <a:endParaRPr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endParaRPr kumimoji="1" lang="en-US" altLang="ja-JP" sz="3200" dirty="0"/>
          </a:p>
          <a:p>
            <a:pPr algn="ctr"/>
            <a:r>
              <a:rPr lang="en-US" altLang="ja-JP" sz="3200" dirty="0"/>
              <a:t>ENTER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9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781216"/>
            <a:ext cx="7108466" cy="52955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dirty="0"/>
              <a:t>英文コンテンツ</a:t>
            </a:r>
            <a:endParaRPr kumimoji="1" lang="en-US" altLang="ja-JP" sz="7200" dirty="0"/>
          </a:p>
          <a:p>
            <a:pPr algn="ctr"/>
            <a:r>
              <a:rPr lang="ja-JP" altLang="en-US" sz="6000" dirty="0">
                <a:solidFill>
                  <a:srgbClr val="FF0000"/>
                </a:solidFill>
              </a:rPr>
              <a:t>六甲山の紹介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1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4027E0-F777-45B9-832C-32F4968B484A}"/>
              </a:ext>
            </a:extLst>
          </p:cNvPr>
          <p:cNvSpPr/>
          <p:nvPr/>
        </p:nvSpPr>
        <p:spPr>
          <a:xfrm>
            <a:off x="2541767" y="461176"/>
            <a:ext cx="7108466" cy="602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FB7BA-3CE5-437E-89FA-231EBD20A1BC}"/>
              </a:ext>
            </a:extLst>
          </p:cNvPr>
          <p:cNvSpPr/>
          <p:nvPr/>
        </p:nvSpPr>
        <p:spPr>
          <a:xfrm>
            <a:off x="2855843" y="669175"/>
            <a:ext cx="6480313" cy="551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問い合わせフォーム</a:t>
            </a:r>
            <a:endParaRPr lang="en-US" altLang="ja-JP" sz="2800" dirty="0"/>
          </a:p>
          <a:p>
            <a:pPr algn="ctr"/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性別（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拓）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年代（</a:t>
            </a:r>
            <a:r>
              <a:rPr lang="en-US" altLang="ja-JP" sz="2800" dirty="0"/>
              <a:t>10</a:t>
            </a:r>
            <a:r>
              <a:rPr lang="ja-JP" altLang="en-US" sz="2800" dirty="0"/>
              <a:t>代から</a:t>
            </a:r>
            <a:r>
              <a:rPr lang="en-US" altLang="ja-JP" sz="2800" dirty="0"/>
              <a:t>80</a:t>
            </a:r>
            <a:r>
              <a:rPr lang="ja-JP" altLang="en-US" sz="2800" dirty="0"/>
              <a:t>代以上までの選択）</a:t>
            </a:r>
            <a:endParaRPr lang="en-US" altLang="ja-JP" sz="2800" dirty="0"/>
          </a:p>
          <a:p>
            <a:pPr algn="ctr"/>
            <a:r>
              <a:rPr lang="ja-JP" altLang="en-US" sz="2800" dirty="0"/>
              <a:t>国籍（入力）</a:t>
            </a:r>
            <a:endParaRPr lang="en-US" altLang="ja-JP" sz="2800" dirty="0"/>
          </a:p>
          <a:p>
            <a:pPr algn="ctr"/>
            <a:r>
              <a:rPr lang="ja-JP" altLang="en-US" sz="2800"/>
              <a:t>何</a:t>
            </a:r>
            <a:r>
              <a:rPr lang="ja-JP" altLang="en-US" sz="2800" dirty="0"/>
              <a:t>をしたいか（ジャンル選択 </a:t>
            </a:r>
            <a:endParaRPr lang="en-US" altLang="ja-JP" sz="2800" dirty="0"/>
          </a:p>
          <a:p>
            <a:pPr algn="ctr"/>
            <a:r>
              <a:rPr lang="ja-JP" altLang="en-US" sz="2800" dirty="0"/>
              <a:t>⇒</a:t>
            </a:r>
            <a:r>
              <a:rPr lang="en-US" altLang="ja-JP" sz="2800" dirty="0"/>
              <a:t>Hiking/</a:t>
            </a:r>
            <a:r>
              <a:rPr lang="ja-JP" altLang="en-US" sz="2800" dirty="0"/>
              <a:t>有馬</a:t>
            </a:r>
            <a:r>
              <a:rPr lang="en-US" altLang="ja-JP" sz="2800" dirty="0"/>
              <a:t>/</a:t>
            </a:r>
            <a:r>
              <a:rPr lang="ja-JP" altLang="en-US" sz="2800" dirty="0"/>
              <a:t>食</a:t>
            </a:r>
            <a:r>
              <a:rPr lang="en-US" altLang="ja-JP" sz="2800" dirty="0"/>
              <a:t>/</a:t>
            </a:r>
            <a:r>
              <a:rPr lang="ja-JP" altLang="en-US" sz="2800" dirty="0"/>
              <a:t>伝統文化</a:t>
            </a:r>
            <a:r>
              <a:rPr lang="en-US" altLang="ja-JP" sz="2800" dirty="0"/>
              <a:t>)</a:t>
            </a:r>
          </a:p>
          <a:p>
            <a:pPr algn="ctr"/>
            <a:endParaRPr lang="en-US" altLang="ja-JP" sz="2800" dirty="0"/>
          </a:p>
          <a:p>
            <a:pPr algn="ctr"/>
            <a:r>
              <a:rPr lang="ja-JP" altLang="en-US" sz="3600" b="1" dirty="0"/>
              <a:t>送信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2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407</Words>
  <Application>Microsoft Office PowerPoint</Application>
  <PresentationFormat>ワイド画面</PresentationFormat>
  <Paragraphs>83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改訂版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 Onishi</dc:creator>
  <cp:lastModifiedBy>Yoshi Onishi</cp:lastModifiedBy>
  <cp:revision>1</cp:revision>
  <dcterms:created xsi:type="dcterms:W3CDTF">2022-03-13T23:47:52Z</dcterms:created>
  <dcterms:modified xsi:type="dcterms:W3CDTF">2022-05-08T20:56:40Z</dcterms:modified>
</cp:coreProperties>
</file>