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 id="2147483672" r:id="rId4"/>
  </p:sldMasterIdLst>
  <p:notesMasterIdLst>
    <p:notesMasterId r:id="rId16"/>
  </p:notesMasterIdLst>
  <p:sldIdLst>
    <p:sldId id="256" r:id="rId5"/>
    <p:sldId id="262" r:id="rId6"/>
    <p:sldId id="272" r:id="rId7"/>
    <p:sldId id="300" r:id="rId8"/>
    <p:sldId id="274" r:id="rId9"/>
    <p:sldId id="259" r:id="rId10"/>
    <p:sldId id="301" r:id="rId11"/>
    <p:sldId id="299" r:id="rId12"/>
    <p:sldId id="297" r:id="rId13"/>
    <p:sldId id="302" r:id="rId14"/>
    <p:sldId id="26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E833AF-359C-C75D-729B-C6980EFD3A9A}" v="1" dt="2024-05-29T06:39:18.764"/>
    <p1510:client id="{27EB9AA6-F8BD-833E-3962-BA7876696891}" v="63" dt="2024-05-29T06:51:50.332"/>
    <p1510:client id="{3E1ED30E-CDD5-6DA4-BE26-8E4E17E7313F}" v="306" dt="2024-05-29T02:24:11.041"/>
    <p1510:client id="{405AA190-ABC2-55EC-F751-90795AF0950C}" v="785" dt="2024-05-29T02:40:05.084"/>
    <p1510:client id="{4A0D46E5-DBA3-93D7-51F8-9A7759C0787E}" v="26" dt="2024-05-30T00:42:00.279"/>
    <p1510:client id="{95F4032E-08BB-4889-99DE-A3E60706CB38}" v="2461" dt="2024-05-30T00:55:59.403"/>
    <p1510:client id="{AC82B5A3-577E-48A2-89EF-2D4EC332CCB7}" v="2076" dt="2024-05-30T01:51:08.982"/>
    <p1510:client id="{C68E5B02-C90D-C0A2-87B4-BE491319317B}" v="1073" dt="2024-05-29T02:40:02.796"/>
    <p1510:client id="{C6EDB8C3-2860-3D1D-9C1A-A905DC7C8D5B}" v="76" dt="2024-05-30T00:56:34.798"/>
    <p1510:client id="{E774AA10-6F28-8C61-C73C-F7BC56D8844E}" v="49" dt="2024-05-29T08:18:05.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1.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ustomXml" Target="../customXml/item3.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er1" userId="4bc7e1d2-dfbd-4a53-b163-75703a04aa3e" providerId="ADAL" clId="{C8B03F38-D70D-4284-8949-343CA09C323B}"/>
    <pc:docChg chg="undo custSel modSld">
      <pc:chgData name="user1" userId="4bc7e1d2-dfbd-4a53-b163-75703a04aa3e" providerId="ADAL" clId="{C8B03F38-D70D-4284-8949-343CA09C323B}" dt="2024-05-28T06:42:07.905" v="342" actId="122"/>
      <pc:docMkLst>
        <pc:docMk/>
      </pc:docMkLst>
      <pc:sldChg chg="modSp mod">
        <pc:chgData name="user1" userId="4bc7e1d2-dfbd-4a53-b163-75703a04aa3e" providerId="ADAL" clId="{C8B03F38-D70D-4284-8949-343CA09C323B}" dt="2024-05-28T06:42:07.905" v="342" actId="122"/>
        <pc:sldMkLst>
          <pc:docMk/>
          <pc:sldMk cId="1691396928" sldId="274"/>
        </pc:sldMkLst>
        <pc:spChg chg="mod">
          <ac:chgData name="user1" userId="4bc7e1d2-dfbd-4a53-b163-75703a04aa3e" providerId="ADAL" clId="{C8B03F38-D70D-4284-8949-343CA09C323B}" dt="2024-05-28T05:20:34.207" v="18" actId="14100"/>
          <ac:spMkLst>
            <pc:docMk/>
            <pc:sldMk cId="1691396928" sldId="274"/>
            <ac:spMk id="2" creationId="{69173B24-E1A5-14C2-AB9E-5F0F1A49778B}"/>
          </ac:spMkLst>
        </pc:spChg>
        <pc:spChg chg="mod">
          <ac:chgData name="user1" userId="4bc7e1d2-dfbd-4a53-b163-75703a04aa3e" providerId="ADAL" clId="{C8B03F38-D70D-4284-8949-343CA09C323B}" dt="2024-05-28T05:41:11.647" v="304" actId="14100"/>
          <ac:spMkLst>
            <pc:docMk/>
            <pc:sldMk cId="1691396928" sldId="274"/>
            <ac:spMk id="8" creationId="{73543DFF-A2BB-EFFB-E5FF-7DC92526E46A}"/>
          </ac:spMkLst>
        </pc:spChg>
        <pc:graphicFrameChg chg="mod modGraphic">
          <ac:chgData name="user1" userId="4bc7e1d2-dfbd-4a53-b163-75703a04aa3e" providerId="ADAL" clId="{C8B03F38-D70D-4284-8949-343CA09C323B}" dt="2024-05-28T06:42:07.905" v="342" actId="122"/>
          <ac:graphicFrameMkLst>
            <pc:docMk/>
            <pc:sldMk cId="1691396928" sldId="274"/>
            <ac:graphicFrameMk id="6" creationId="{80F764BB-37DB-CADF-508F-0B49259D89B3}"/>
          </ac:graphicFrameMkLst>
        </pc:graphicFrameChg>
      </pc:sldChg>
      <pc:sldChg chg="modSp mod">
        <pc:chgData name="user1" userId="4bc7e1d2-dfbd-4a53-b163-75703a04aa3e" providerId="ADAL" clId="{C8B03F38-D70D-4284-8949-343CA09C323B}" dt="2024-05-28T06:06:47.191" v="337" actId="1076"/>
        <pc:sldMkLst>
          <pc:docMk/>
          <pc:sldMk cId="3470633485" sldId="295"/>
        </pc:sldMkLst>
        <pc:grpChg chg="mod">
          <ac:chgData name="user1" userId="4bc7e1d2-dfbd-4a53-b163-75703a04aa3e" providerId="ADAL" clId="{C8B03F38-D70D-4284-8949-343CA09C323B}" dt="2024-05-28T06:06:47.191" v="337" actId="1076"/>
          <ac:grpSpMkLst>
            <pc:docMk/>
            <pc:sldMk cId="3470633485" sldId="295"/>
            <ac:grpSpMk id="49" creationId="{66603B52-B302-9FDE-B6D7-CE334908F26D}"/>
          </ac:grpSpMkLst>
        </pc:grpChg>
      </pc:sldChg>
      <pc:sldChg chg="modSp mod">
        <pc:chgData name="user1" userId="4bc7e1d2-dfbd-4a53-b163-75703a04aa3e" providerId="ADAL" clId="{C8B03F38-D70D-4284-8949-343CA09C323B}" dt="2024-05-28T06:06:55.351" v="338" actId="1076"/>
        <pc:sldMkLst>
          <pc:docMk/>
          <pc:sldMk cId="663279712" sldId="296"/>
        </pc:sldMkLst>
        <pc:spChg chg="mod">
          <ac:chgData name="user1" userId="4bc7e1d2-dfbd-4a53-b163-75703a04aa3e" providerId="ADAL" clId="{C8B03F38-D70D-4284-8949-343CA09C323B}" dt="2024-05-28T06:06:55.351" v="338" actId="1076"/>
          <ac:spMkLst>
            <pc:docMk/>
            <pc:sldMk cId="663279712" sldId="296"/>
            <ac:spMk id="21" creationId="{113657BB-B5CE-ED0D-91E0-CAAF6BCC5813}"/>
          </ac:spMkLst>
        </pc:spChg>
      </pc:sldChg>
    </pc:docChg>
  </pc:docChgLst>
  <pc:docChgLst>
    <pc:chgData name="鈴木 泰成" userId="S::t_suzuki_ocsoff365.onmicrosoft.com#ext#@arc100.onmicrosoft.com::eb31028f-5f1f-4749-b9ab-f539ad062435" providerId="AD" clId="Web-{06DCEFC8-61BA-9BA9-D31C-D71F927E5BAF}"/>
    <pc:docChg chg="addSld delSld modSld addMainMaster delMainMaster">
      <pc:chgData name="鈴木 泰成" userId="S::t_suzuki_ocsoff365.onmicrosoft.com#ext#@arc100.onmicrosoft.com::eb31028f-5f1f-4749-b9ab-f539ad062435" providerId="AD" clId="Web-{06DCEFC8-61BA-9BA9-D31C-D71F927E5BAF}" dt="2024-05-28T06:49:30.938" v="161"/>
      <pc:docMkLst>
        <pc:docMk/>
      </pc:docMkLst>
      <pc:sldChg chg="mod modClrScheme chgLayout">
        <pc:chgData name="鈴木 泰成" userId="S::t_suzuki_ocsoff365.onmicrosoft.com#ext#@arc100.onmicrosoft.com::eb31028f-5f1f-4749-b9ab-f539ad062435" providerId="AD" clId="Web-{06DCEFC8-61BA-9BA9-D31C-D71F927E5BAF}" dt="2024-05-28T06:49:30.938" v="161"/>
        <pc:sldMkLst>
          <pc:docMk/>
          <pc:sldMk cId="3944941961" sldId="256"/>
        </pc:sldMkLst>
      </pc:sldChg>
      <pc:sldChg chg="modSp mod modClrScheme chgLayout">
        <pc:chgData name="鈴木 泰成" userId="S::t_suzuki_ocsoff365.onmicrosoft.com#ext#@arc100.onmicrosoft.com::eb31028f-5f1f-4749-b9ab-f539ad062435" providerId="AD" clId="Web-{06DCEFC8-61BA-9BA9-D31C-D71F927E5BAF}" dt="2024-05-28T05:16:51.760" v="1"/>
        <pc:sldMkLst>
          <pc:docMk/>
          <pc:sldMk cId="3479739853" sldId="257"/>
        </pc:sldMkLst>
        <pc:spChg chg="mod ord">
          <ac:chgData name="鈴木 泰成" userId="S::t_suzuki_ocsoff365.onmicrosoft.com#ext#@arc100.onmicrosoft.com::eb31028f-5f1f-4749-b9ab-f539ad062435" providerId="AD" clId="Web-{06DCEFC8-61BA-9BA9-D31C-D71F927E5BAF}" dt="2024-05-28T05:16:51.760" v="1"/>
          <ac:spMkLst>
            <pc:docMk/>
            <pc:sldMk cId="3479739853" sldId="257"/>
            <ac:spMk id="2" creationId="{C6BB4AD3-DA13-6902-A5B6-3B5F4F664238}"/>
          </ac:spMkLst>
        </pc:spChg>
        <pc:spChg chg="mod ord">
          <ac:chgData name="鈴木 泰成" userId="S::t_suzuki_ocsoff365.onmicrosoft.com#ext#@arc100.onmicrosoft.com::eb31028f-5f1f-4749-b9ab-f539ad062435" providerId="AD" clId="Web-{06DCEFC8-61BA-9BA9-D31C-D71F927E5BAF}" dt="2024-05-28T05:16:51.760" v="1"/>
          <ac:spMkLst>
            <pc:docMk/>
            <pc:sldMk cId="3479739853" sldId="257"/>
            <ac:spMk id="3" creationId="{9650F7BD-1000-25D1-8483-85FC9E067826}"/>
          </ac:spMkLst>
        </pc:spChg>
      </pc:sldChg>
      <pc:sldChg chg="del mod modClrScheme chgLayout">
        <pc:chgData name="鈴木 泰成" userId="S::t_suzuki_ocsoff365.onmicrosoft.com#ext#@arc100.onmicrosoft.com::eb31028f-5f1f-4749-b9ab-f539ad062435" providerId="AD" clId="Web-{06DCEFC8-61BA-9BA9-D31C-D71F927E5BAF}" dt="2024-05-28T05:17:42.449" v="3"/>
        <pc:sldMkLst>
          <pc:docMk/>
          <pc:sldMk cId="618207838" sldId="258"/>
        </pc:sldMkLst>
      </pc:sldChg>
      <pc:sldChg chg="modSp mod modClrScheme chgLayout">
        <pc:chgData name="鈴木 泰成" userId="S::t_suzuki_ocsoff365.onmicrosoft.com#ext#@arc100.onmicrosoft.com::eb31028f-5f1f-4749-b9ab-f539ad062435" providerId="AD" clId="Web-{06DCEFC8-61BA-9BA9-D31C-D71F927E5BAF}" dt="2024-05-28T06:49:30.938" v="161"/>
        <pc:sldMkLst>
          <pc:docMk/>
          <pc:sldMk cId="902085080" sldId="259"/>
        </pc:sldMkLst>
        <pc:spChg chg="mod ord">
          <ac:chgData name="鈴木 泰成" userId="S::t_suzuki_ocsoff365.onmicrosoft.com#ext#@arc100.onmicrosoft.com::eb31028f-5f1f-4749-b9ab-f539ad062435" providerId="AD" clId="Web-{06DCEFC8-61BA-9BA9-D31C-D71F927E5BAF}" dt="2024-05-28T06:49:30.938" v="161"/>
          <ac:spMkLst>
            <pc:docMk/>
            <pc:sldMk cId="902085080" sldId="259"/>
            <ac:spMk id="42" creationId="{5FA8E083-B02B-2C0D-060C-51514AB7EFD6}"/>
          </ac:spMkLst>
        </pc:spChg>
      </pc:sldChg>
      <pc:sldChg chg="modSp mod modClrScheme chgLayout">
        <pc:chgData name="鈴木 泰成" userId="S::t_suzuki_ocsoff365.onmicrosoft.com#ext#@arc100.onmicrosoft.com::eb31028f-5f1f-4749-b9ab-f539ad062435" providerId="AD" clId="Web-{06DCEFC8-61BA-9BA9-D31C-D71F927E5BAF}" dt="2024-05-28T05:16:51.760" v="1"/>
        <pc:sldMkLst>
          <pc:docMk/>
          <pc:sldMk cId="1417475495" sldId="260"/>
        </pc:sldMkLst>
        <pc:spChg chg="mod ord">
          <ac:chgData name="鈴木 泰成" userId="S::t_suzuki_ocsoff365.onmicrosoft.com#ext#@arc100.onmicrosoft.com::eb31028f-5f1f-4749-b9ab-f539ad062435" providerId="AD" clId="Web-{06DCEFC8-61BA-9BA9-D31C-D71F927E5BAF}" dt="2024-05-28T05:16:51.760" v="1"/>
          <ac:spMkLst>
            <pc:docMk/>
            <pc:sldMk cId="1417475495" sldId="260"/>
            <ac:spMk id="2" creationId="{0F0ABE34-8110-71D2-AEF4-E1C639C6E267}"/>
          </ac:spMkLst>
        </pc:spChg>
        <pc:spChg chg="mod ord">
          <ac:chgData name="鈴木 泰成" userId="S::t_suzuki_ocsoff365.onmicrosoft.com#ext#@arc100.onmicrosoft.com::eb31028f-5f1f-4749-b9ab-f539ad062435" providerId="AD" clId="Web-{06DCEFC8-61BA-9BA9-D31C-D71F927E5BAF}" dt="2024-05-28T05:16:51.760" v="1"/>
          <ac:spMkLst>
            <pc:docMk/>
            <pc:sldMk cId="1417475495" sldId="260"/>
            <ac:spMk id="3" creationId="{B42EC6A7-4E29-1B73-29B2-DE9C30164768}"/>
          </ac:spMkLst>
        </pc:spChg>
      </pc:sldChg>
      <pc:sldChg chg="modSp mod modClrScheme chgLayout">
        <pc:chgData name="鈴木 泰成" userId="S::t_suzuki_ocsoff365.onmicrosoft.com#ext#@arc100.onmicrosoft.com::eb31028f-5f1f-4749-b9ab-f539ad062435" providerId="AD" clId="Web-{06DCEFC8-61BA-9BA9-D31C-D71F927E5BAF}" dt="2024-05-28T06:49:30.938" v="161"/>
        <pc:sldMkLst>
          <pc:docMk/>
          <pc:sldMk cId="37058952" sldId="261"/>
        </pc:sldMkLst>
        <pc:spChg chg="mod ord">
          <ac:chgData name="鈴木 泰成" userId="S::t_suzuki_ocsoff365.onmicrosoft.com#ext#@arc100.onmicrosoft.com::eb31028f-5f1f-4749-b9ab-f539ad062435" providerId="AD" clId="Web-{06DCEFC8-61BA-9BA9-D31C-D71F927E5BAF}" dt="2024-05-28T05:16:51.760" v="1"/>
          <ac:spMkLst>
            <pc:docMk/>
            <pc:sldMk cId="37058952" sldId="261"/>
            <ac:spMk id="2" creationId="{79A3F6E1-2E8D-F736-FD93-13D2B73A3A5C}"/>
          </ac:spMkLst>
        </pc:spChg>
        <pc:spChg chg="mod ord">
          <ac:chgData name="鈴木 泰成" userId="S::t_suzuki_ocsoff365.onmicrosoft.com#ext#@arc100.onmicrosoft.com::eb31028f-5f1f-4749-b9ab-f539ad062435" providerId="AD" clId="Web-{06DCEFC8-61BA-9BA9-D31C-D71F927E5BAF}" dt="2024-05-28T05:16:51.760" v="1"/>
          <ac:spMkLst>
            <pc:docMk/>
            <pc:sldMk cId="37058952" sldId="261"/>
            <ac:spMk id="3" creationId="{DAD0E274-F7F5-AD68-7020-64811C908FCD}"/>
          </ac:spMkLst>
        </pc:spChg>
      </pc:sldChg>
      <pc:sldChg chg="mod modClrScheme chgLayout">
        <pc:chgData name="鈴木 泰成" userId="S::t_suzuki_ocsoff365.onmicrosoft.com#ext#@arc100.onmicrosoft.com::eb31028f-5f1f-4749-b9ab-f539ad062435" providerId="AD" clId="Web-{06DCEFC8-61BA-9BA9-D31C-D71F927E5BAF}" dt="2024-05-28T06:49:30.938" v="161"/>
        <pc:sldMkLst>
          <pc:docMk/>
          <pc:sldMk cId="3837022760" sldId="262"/>
        </pc:sldMkLst>
      </pc:sldChg>
      <pc:sldChg chg="modSp add del mod modClrScheme chgLayout">
        <pc:chgData name="鈴木 泰成" userId="S::t_suzuki_ocsoff365.onmicrosoft.com#ext#@arc100.onmicrosoft.com::eb31028f-5f1f-4749-b9ab-f539ad062435" providerId="AD" clId="Web-{06DCEFC8-61BA-9BA9-D31C-D71F927E5BAF}" dt="2024-05-28T05:19:32.717" v="8"/>
        <pc:sldMkLst>
          <pc:docMk/>
          <pc:sldMk cId="2830729727" sldId="272"/>
        </pc:sldMkLst>
        <pc:spChg chg="mod ord">
          <ac:chgData name="鈴木 泰成" userId="S::t_suzuki_ocsoff365.onmicrosoft.com#ext#@arc100.onmicrosoft.com::eb31028f-5f1f-4749-b9ab-f539ad062435" providerId="AD" clId="Web-{06DCEFC8-61BA-9BA9-D31C-D71F927E5BAF}" dt="2024-05-28T05:16:51.760" v="1"/>
          <ac:spMkLst>
            <pc:docMk/>
            <pc:sldMk cId="2830729727" sldId="272"/>
            <ac:spMk id="2" creationId="{7537059C-E517-8255-61B8-32979F66A540}"/>
          </ac:spMkLst>
        </pc:spChg>
        <pc:spChg chg="mod ord">
          <ac:chgData name="鈴木 泰成" userId="S::t_suzuki_ocsoff365.onmicrosoft.com#ext#@arc100.onmicrosoft.com::eb31028f-5f1f-4749-b9ab-f539ad062435" providerId="AD" clId="Web-{06DCEFC8-61BA-9BA9-D31C-D71F927E5BAF}" dt="2024-05-28T05:16:51.760" v="1"/>
          <ac:spMkLst>
            <pc:docMk/>
            <pc:sldMk cId="2830729727" sldId="272"/>
            <ac:spMk id="3" creationId="{6AB1D15F-63AC-4BA7-2699-8643F5CD23F3}"/>
          </ac:spMkLst>
        </pc:spChg>
        <pc:spChg chg="mod ord">
          <ac:chgData name="鈴木 泰成" userId="S::t_suzuki_ocsoff365.onmicrosoft.com#ext#@arc100.onmicrosoft.com::eb31028f-5f1f-4749-b9ab-f539ad062435" providerId="AD" clId="Web-{06DCEFC8-61BA-9BA9-D31C-D71F927E5BAF}" dt="2024-05-28T05:16:51.760" v="1"/>
          <ac:spMkLst>
            <pc:docMk/>
            <pc:sldMk cId="2830729727" sldId="272"/>
            <ac:spMk id="5" creationId="{CEB1836C-3D81-6C09-9C13-DD6DA76D7410}"/>
          </ac:spMkLst>
        </pc:spChg>
      </pc:sldChg>
      <pc:sldChg chg="addSp delSp modSp add mod modClrScheme chgLayout">
        <pc:chgData name="鈴木 泰成" userId="S::t_suzuki_ocsoff365.onmicrosoft.com#ext#@arc100.onmicrosoft.com::eb31028f-5f1f-4749-b9ab-f539ad062435" providerId="AD" clId="Web-{06DCEFC8-61BA-9BA9-D31C-D71F927E5BAF}" dt="2024-05-28T06:49:30.938" v="161"/>
        <pc:sldMkLst>
          <pc:docMk/>
          <pc:sldMk cId="2732503894" sldId="273"/>
        </pc:sldMkLst>
        <pc:spChg chg="mod ord">
          <ac:chgData name="鈴木 泰成" userId="S::t_suzuki_ocsoff365.onmicrosoft.com#ext#@arc100.onmicrosoft.com::eb31028f-5f1f-4749-b9ab-f539ad062435" providerId="AD" clId="Web-{06DCEFC8-61BA-9BA9-D31C-D71F927E5BAF}" dt="2024-05-28T06:49:30.938" v="161"/>
          <ac:spMkLst>
            <pc:docMk/>
            <pc:sldMk cId="2732503894" sldId="273"/>
            <ac:spMk id="2" creationId="{7537059C-E517-8255-61B8-32979F66A540}"/>
          </ac:spMkLst>
        </pc:spChg>
        <pc:spChg chg="mod ord">
          <ac:chgData name="鈴木 泰成" userId="S::t_suzuki_ocsoff365.onmicrosoft.com#ext#@arc100.onmicrosoft.com::eb31028f-5f1f-4749-b9ab-f539ad062435" providerId="AD" clId="Web-{06DCEFC8-61BA-9BA9-D31C-D71F927E5BAF}" dt="2024-05-28T06:49:30.938" v="161"/>
          <ac:spMkLst>
            <pc:docMk/>
            <pc:sldMk cId="2732503894" sldId="273"/>
            <ac:spMk id="3" creationId="{6AB1D15F-63AC-4BA7-2699-8643F5CD23F3}"/>
          </ac:spMkLst>
        </pc:spChg>
        <pc:spChg chg="mod ord">
          <ac:chgData name="鈴木 泰成" userId="S::t_suzuki_ocsoff365.onmicrosoft.com#ext#@arc100.onmicrosoft.com::eb31028f-5f1f-4749-b9ab-f539ad062435" providerId="AD" clId="Web-{06DCEFC8-61BA-9BA9-D31C-D71F927E5BAF}" dt="2024-05-28T06:49:30.938" v="161"/>
          <ac:spMkLst>
            <pc:docMk/>
            <pc:sldMk cId="2732503894" sldId="273"/>
            <ac:spMk id="5" creationId="{CEB1836C-3D81-6C09-9C13-DD6DA76D7410}"/>
          </ac:spMkLst>
        </pc:spChg>
        <pc:spChg chg="add del mod">
          <ac:chgData name="鈴木 泰成" userId="S::t_suzuki_ocsoff365.onmicrosoft.com#ext#@arc100.onmicrosoft.com::eb31028f-5f1f-4749-b9ab-f539ad062435" providerId="AD" clId="Web-{06DCEFC8-61BA-9BA9-D31C-D71F927E5BAF}" dt="2024-05-28T05:57:46.185" v="103"/>
          <ac:spMkLst>
            <pc:docMk/>
            <pc:sldMk cId="2732503894" sldId="273"/>
            <ac:spMk id="11" creationId="{52F6557B-4825-38FF-36CE-CC90E88FBF90}"/>
          </ac:spMkLst>
        </pc:spChg>
        <pc:spChg chg="add del">
          <ac:chgData name="鈴木 泰成" userId="S::t_suzuki_ocsoff365.onmicrosoft.com#ext#@arc100.onmicrosoft.com::eb31028f-5f1f-4749-b9ab-f539ad062435" providerId="AD" clId="Web-{06DCEFC8-61BA-9BA9-D31C-D71F927E5BAF}" dt="2024-05-28T06:41:53.141" v="122"/>
          <ac:spMkLst>
            <pc:docMk/>
            <pc:sldMk cId="2732503894" sldId="273"/>
            <ac:spMk id="11" creationId="{F53E8FA0-56F0-68EB-BCD8-BA0953249FEF}"/>
          </ac:spMkLst>
        </pc:spChg>
        <pc:spChg chg="add del mod">
          <ac:chgData name="鈴木 泰成" userId="S::t_suzuki_ocsoff365.onmicrosoft.com#ext#@arc100.onmicrosoft.com::eb31028f-5f1f-4749-b9ab-f539ad062435" providerId="AD" clId="Web-{06DCEFC8-61BA-9BA9-D31C-D71F927E5BAF}" dt="2024-05-28T05:58:24.373" v="114"/>
          <ac:spMkLst>
            <pc:docMk/>
            <pc:sldMk cId="2732503894" sldId="273"/>
            <ac:spMk id="13" creationId="{FDB30943-00FE-6147-7130-DE7779EB2598}"/>
          </ac:spMkLst>
        </pc:spChg>
        <pc:spChg chg="mod">
          <ac:chgData name="鈴木 泰成" userId="S::t_suzuki_ocsoff365.onmicrosoft.com#ext#@arc100.onmicrosoft.com::eb31028f-5f1f-4749-b9ab-f539ad062435" providerId="AD" clId="Web-{06DCEFC8-61BA-9BA9-D31C-D71F927E5BAF}" dt="2024-05-28T05:58:33.217" v="116" actId="1076"/>
          <ac:spMkLst>
            <pc:docMk/>
            <pc:sldMk cId="2732503894" sldId="273"/>
            <ac:spMk id="15" creationId="{C91A4799-F651-92DD-4D11-2C6ED395E51F}"/>
          </ac:spMkLst>
        </pc:spChg>
        <pc:spChg chg="add mod">
          <ac:chgData name="鈴木 泰成" userId="S::t_suzuki_ocsoff365.onmicrosoft.com#ext#@arc100.onmicrosoft.com::eb31028f-5f1f-4749-b9ab-f539ad062435" providerId="AD" clId="Web-{06DCEFC8-61BA-9BA9-D31C-D71F927E5BAF}" dt="2024-05-28T06:42:44.846" v="150" actId="1076"/>
          <ac:spMkLst>
            <pc:docMk/>
            <pc:sldMk cId="2732503894" sldId="273"/>
            <ac:spMk id="18" creationId="{04331676-8AE9-31C0-752A-8F58DE875F00}"/>
          </ac:spMkLst>
        </pc:spChg>
        <pc:spChg chg="mod">
          <ac:chgData name="鈴木 泰成" userId="S::t_suzuki_ocsoff365.onmicrosoft.com#ext#@arc100.onmicrosoft.com::eb31028f-5f1f-4749-b9ab-f539ad062435" providerId="AD" clId="Web-{06DCEFC8-61BA-9BA9-D31C-D71F927E5BAF}" dt="2024-05-28T06:43:58.583" v="159" actId="1076"/>
          <ac:spMkLst>
            <pc:docMk/>
            <pc:sldMk cId="2732503894" sldId="273"/>
            <ac:spMk id="28" creationId="{609C4A5D-0783-36CB-2DE9-98F64C98323D}"/>
          </ac:spMkLst>
        </pc:spChg>
        <pc:spChg chg="mod">
          <ac:chgData name="鈴木 泰成" userId="S::t_suzuki_ocsoff365.onmicrosoft.com#ext#@arc100.onmicrosoft.com::eb31028f-5f1f-4749-b9ab-f539ad062435" providerId="AD" clId="Web-{06DCEFC8-61BA-9BA9-D31C-D71F927E5BAF}" dt="2024-05-28T05:29:42.388" v="52" actId="1076"/>
          <ac:spMkLst>
            <pc:docMk/>
            <pc:sldMk cId="2732503894" sldId="273"/>
            <ac:spMk id="32" creationId="{D358EBCE-0398-97E2-FC54-C52DDAD94764}"/>
          </ac:spMkLst>
        </pc:spChg>
        <pc:spChg chg="mod">
          <ac:chgData name="鈴木 泰成" userId="S::t_suzuki_ocsoff365.onmicrosoft.com#ext#@arc100.onmicrosoft.com::eb31028f-5f1f-4749-b9ab-f539ad062435" providerId="AD" clId="Web-{06DCEFC8-61BA-9BA9-D31C-D71F927E5BAF}" dt="2024-05-28T05:30:23.014" v="54" actId="1076"/>
          <ac:spMkLst>
            <pc:docMk/>
            <pc:sldMk cId="2732503894" sldId="273"/>
            <ac:spMk id="46" creationId="{74CA805D-9A2F-A673-7605-AE49CC84A3C2}"/>
          </ac:spMkLst>
        </pc:spChg>
        <pc:spChg chg="mod">
          <ac:chgData name="鈴木 泰成" userId="S::t_suzuki_ocsoff365.onmicrosoft.com#ext#@arc100.onmicrosoft.com::eb31028f-5f1f-4749-b9ab-f539ad062435" providerId="AD" clId="Web-{06DCEFC8-61BA-9BA9-D31C-D71F927E5BAF}" dt="2024-05-28T05:27:05.244" v="47" actId="20577"/>
          <ac:spMkLst>
            <pc:docMk/>
            <pc:sldMk cId="2732503894" sldId="273"/>
            <ac:spMk id="47" creationId="{039D6CFA-C142-ABDD-C6E1-3FC7FAE78D76}"/>
          </ac:spMkLst>
        </pc:spChg>
        <pc:spChg chg="mod">
          <ac:chgData name="鈴木 泰成" userId="S::t_suzuki_ocsoff365.onmicrosoft.com#ext#@arc100.onmicrosoft.com::eb31028f-5f1f-4749-b9ab-f539ad062435" providerId="AD" clId="Web-{06DCEFC8-61BA-9BA9-D31C-D71F927E5BAF}" dt="2024-05-28T05:55:56.182" v="97" actId="20577"/>
          <ac:spMkLst>
            <pc:docMk/>
            <pc:sldMk cId="2732503894" sldId="273"/>
            <ac:spMk id="48" creationId="{038E8FD8-45EE-07C0-8F76-356BE0217254}"/>
          </ac:spMkLst>
        </pc:spChg>
        <pc:spChg chg="mod">
          <ac:chgData name="鈴木 泰成" userId="S::t_suzuki_ocsoff365.onmicrosoft.com#ext#@arc100.onmicrosoft.com::eb31028f-5f1f-4749-b9ab-f539ad062435" providerId="AD" clId="Web-{06DCEFC8-61BA-9BA9-D31C-D71F927E5BAF}" dt="2024-05-28T05:33:19.610" v="59" actId="1076"/>
          <ac:spMkLst>
            <pc:docMk/>
            <pc:sldMk cId="2732503894" sldId="273"/>
            <ac:spMk id="49" creationId="{9D36B515-5A30-C6AA-D087-0B2065BBFB35}"/>
          </ac:spMkLst>
        </pc:spChg>
        <pc:spChg chg="mod">
          <ac:chgData name="鈴木 泰成" userId="S::t_suzuki_ocsoff365.onmicrosoft.com#ext#@arc100.onmicrosoft.com::eb31028f-5f1f-4749-b9ab-f539ad062435" providerId="AD" clId="Web-{06DCEFC8-61BA-9BA9-D31C-D71F927E5BAF}" dt="2024-05-28T06:42:15.486" v="128" actId="1076"/>
          <ac:spMkLst>
            <pc:docMk/>
            <pc:sldMk cId="2732503894" sldId="273"/>
            <ac:spMk id="50" creationId="{714ABC75-3268-5C1C-1FDB-EF27AA379F34}"/>
          </ac:spMkLst>
        </pc:spChg>
        <pc:spChg chg="mod">
          <ac:chgData name="鈴木 泰成" userId="S::t_suzuki_ocsoff365.onmicrosoft.com#ext#@arc100.onmicrosoft.com::eb31028f-5f1f-4749-b9ab-f539ad062435" providerId="AD" clId="Web-{06DCEFC8-61BA-9BA9-D31C-D71F927E5BAF}" dt="2024-05-28T05:58:06.294" v="111" actId="20577"/>
          <ac:spMkLst>
            <pc:docMk/>
            <pc:sldMk cId="2732503894" sldId="273"/>
            <ac:spMk id="62" creationId="{ABCA46A1-984F-7D33-433A-153A9E15B5FA}"/>
          </ac:spMkLst>
        </pc:spChg>
        <pc:spChg chg="mod">
          <ac:chgData name="鈴木 泰成" userId="S::t_suzuki_ocsoff365.onmicrosoft.com#ext#@arc100.onmicrosoft.com::eb31028f-5f1f-4749-b9ab-f539ad062435" providerId="AD" clId="Web-{06DCEFC8-61BA-9BA9-D31C-D71F927E5BAF}" dt="2024-05-28T05:53:58.038" v="63" actId="1076"/>
          <ac:spMkLst>
            <pc:docMk/>
            <pc:sldMk cId="2732503894" sldId="273"/>
            <ac:spMk id="63" creationId="{DF210E14-014A-4B03-EF82-67BAF457C617}"/>
          </ac:spMkLst>
        </pc:spChg>
        <pc:spChg chg="mod">
          <ac:chgData name="鈴木 泰成" userId="S::t_suzuki_ocsoff365.onmicrosoft.com#ext#@arc100.onmicrosoft.com::eb31028f-5f1f-4749-b9ab-f539ad062435" providerId="AD" clId="Web-{06DCEFC8-61BA-9BA9-D31C-D71F927E5BAF}" dt="2024-05-28T05:33:09.657" v="58" actId="14100"/>
          <ac:spMkLst>
            <pc:docMk/>
            <pc:sldMk cId="2732503894" sldId="273"/>
            <ac:spMk id="77" creationId="{3EA41E7D-9E02-1F83-F480-07AD1DA3303E}"/>
          </ac:spMkLst>
        </pc:spChg>
        <pc:grpChg chg="mod">
          <ac:chgData name="鈴木 泰成" userId="S::t_suzuki_ocsoff365.onmicrosoft.com#ext#@arc100.onmicrosoft.com::eb31028f-5f1f-4749-b9ab-f539ad062435" providerId="AD" clId="Web-{06DCEFC8-61BA-9BA9-D31C-D71F927E5BAF}" dt="2024-05-28T05:31:20.344" v="57" actId="1076"/>
          <ac:grpSpMkLst>
            <pc:docMk/>
            <pc:sldMk cId="2732503894" sldId="273"/>
            <ac:grpSpMk id="4" creationId="{F6786642-3E6F-4EA1-EFE0-328C1E73C0FF}"/>
          </ac:grpSpMkLst>
        </pc:grpChg>
        <pc:grpChg chg="mod">
          <ac:chgData name="鈴木 泰成" userId="S::t_suzuki_ocsoff365.onmicrosoft.com#ext#@arc100.onmicrosoft.com::eb31028f-5f1f-4749-b9ab-f539ad062435" providerId="AD" clId="Web-{06DCEFC8-61BA-9BA9-D31C-D71F927E5BAF}" dt="2024-05-28T05:29:36.857" v="51" actId="1076"/>
          <ac:grpSpMkLst>
            <pc:docMk/>
            <pc:sldMk cId="2732503894" sldId="273"/>
            <ac:grpSpMk id="37" creationId="{4B37B916-41C7-BF39-1188-0C8E5377FF2F}"/>
          </ac:grpSpMkLst>
        </pc:grpChg>
        <pc:grpChg chg="mod">
          <ac:chgData name="鈴木 泰成" userId="S::t_suzuki_ocsoff365.onmicrosoft.com#ext#@arc100.onmicrosoft.com::eb31028f-5f1f-4749-b9ab-f539ad062435" providerId="AD" clId="Web-{06DCEFC8-61BA-9BA9-D31C-D71F927E5BAF}" dt="2024-05-28T06:43:30.519" v="155" actId="1076"/>
          <ac:grpSpMkLst>
            <pc:docMk/>
            <pc:sldMk cId="2732503894" sldId="273"/>
            <ac:grpSpMk id="38" creationId="{7628929B-4EF2-0257-47CE-E58AA3CAB311}"/>
          </ac:grpSpMkLst>
        </pc:grpChg>
        <pc:cxnChg chg="mod">
          <ac:chgData name="鈴木 泰成" userId="S::t_suzuki_ocsoff365.onmicrosoft.com#ext#@arc100.onmicrosoft.com::eb31028f-5f1f-4749-b9ab-f539ad062435" providerId="AD" clId="Web-{06DCEFC8-61BA-9BA9-D31C-D71F927E5BAF}" dt="2024-05-28T05:58:29.170" v="115" actId="1076"/>
          <ac:cxnSpMkLst>
            <pc:docMk/>
            <pc:sldMk cId="2732503894" sldId="273"/>
            <ac:cxnSpMk id="7" creationId="{1D1CFA7D-2FA0-E1A8-F432-23007DCEE135}"/>
          </ac:cxnSpMkLst>
        </pc:cxnChg>
        <pc:cxnChg chg="add mod">
          <ac:chgData name="鈴木 泰成" userId="S::t_suzuki_ocsoff365.onmicrosoft.com#ext#@arc100.onmicrosoft.com::eb31028f-5f1f-4749-b9ab-f539ad062435" providerId="AD" clId="Web-{06DCEFC8-61BA-9BA9-D31C-D71F927E5BAF}" dt="2024-05-28T06:43:37.551" v="156" actId="1076"/>
          <ac:cxnSpMkLst>
            <pc:docMk/>
            <pc:sldMk cId="2732503894" sldId="273"/>
            <ac:cxnSpMk id="13" creationId="{771E2896-CAAD-765A-D953-47F7C23A2326}"/>
          </ac:cxnSpMkLst>
        </pc:cxnChg>
        <pc:cxnChg chg="mod">
          <ac:chgData name="鈴木 泰成" userId="S::t_suzuki_ocsoff365.onmicrosoft.com#ext#@arc100.onmicrosoft.com::eb31028f-5f1f-4749-b9ab-f539ad062435" providerId="AD" clId="Web-{06DCEFC8-61BA-9BA9-D31C-D71F927E5BAF}" dt="2024-05-28T05:56:34.261" v="98" actId="1076"/>
          <ac:cxnSpMkLst>
            <pc:docMk/>
            <pc:sldMk cId="2732503894" sldId="273"/>
            <ac:cxnSpMk id="17" creationId="{1A1C0D8A-9B91-0BD5-B88C-BD4E93A0A096}"/>
          </ac:cxnSpMkLst>
        </pc:cxnChg>
        <pc:cxnChg chg="mod">
          <ac:chgData name="鈴木 泰成" userId="S::t_suzuki_ocsoff365.onmicrosoft.com#ext#@arc100.onmicrosoft.com::eb31028f-5f1f-4749-b9ab-f539ad062435" providerId="AD" clId="Web-{06DCEFC8-61BA-9BA9-D31C-D71F927E5BAF}" dt="2024-05-28T06:42:17.423" v="129" actId="1076"/>
          <ac:cxnSpMkLst>
            <pc:docMk/>
            <pc:sldMk cId="2732503894" sldId="273"/>
            <ac:cxnSpMk id="25" creationId="{17AD5049-33D8-C826-B81F-C7B5D022DAEF}"/>
          </ac:cxnSpMkLst>
        </pc:cxnChg>
        <pc:cxnChg chg="mod">
          <ac:chgData name="鈴木 泰成" userId="S::t_suzuki_ocsoff365.onmicrosoft.com#ext#@arc100.onmicrosoft.com::eb31028f-5f1f-4749-b9ab-f539ad062435" providerId="AD" clId="Web-{06DCEFC8-61BA-9BA9-D31C-D71F927E5BAF}" dt="2024-05-28T05:29:36.857" v="51" actId="1076"/>
          <ac:cxnSpMkLst>
            <pc:docMk/>
            <pc:sldMk cId="2732503894" sldId="273"/>
            <ac:cxnSpMk id="43" creationId="{AA6E4FB7-AD9E-E381-4B6B-EA38D8FF06D5}"/>
          </ac:cxnSpMkLst>
        </pc:cxnChg>
        <pc:cxnChg chg="mod">
          <ac:chgData name="鈴木 泰成" userId="S::t_suzuki_ocsoff365.onmicrosoft.com#ext#@arc100.onmicrosoft.com::eb31028f-5f1f-4749-b9ab-f539ad062435" providerId="AD" clId="Web-{06DCEFC8-61BA-9BA9-D31C-D71F927E5BAF}" dt="2024-05-28T06:43:30.519" v="155" actId="1076"/>
          <ac:cxnSpMkLst>
            <pc:docMk/>
            <pc:sldMk cId="2732503894" sldId="273"/>
            <ac:cxnSpMk id="45" creationId="{EC41AA6D-5FEB-E144-4804-EE57358AFEBC}"/>
          </ac:cxnSpMkLst>
        </pc:cxnChg>
        <pc:cxnChg chg="mod">
          <ac:chgData name="鈴木 泰成" userId="S::t_suzuki_ocsoff365.onmicrosoft.com#ext#@arc100.onmicrosoft.com::eb31028f-5f1f-4749-b9ab-f539ad062435" providerId="AD" clId="Web-{06DCEFC8-61BA-9BA9-D31C-D71F927E5BAF}" dt="2024-05-28T06:43:51.020" v="158" actId="1076"/>
          <ac:cxnSpMkLst>
            <pc:docMk/>
            <pc:sldMk cId="2732503894" sldId="273"/>
            <ac:cxnSpMk id="52" creationId="{EFF752E7-C68C-7DC3-EF9E-BEB004BDA79E}"/>
          </ac:cxnSpMkLst>
        </pc:cxnChg>
        <pc:cxnChg chg="mod">
          <ac:chgData name="鈴木 泰成" userId="S::t_suzuki_ocsoff365.onmicrosoft.com#ext#@arc100.onmicrosoft.com::eb31028f-5f1f-4749-b9ab-f539ad062435" providerId="AD" clId="Web-{06DCEFC8-61BA-9BA9-D31C-D71F927E5BAF}" dt="2024-05-28T06:41:36.687" v="118" actId="1076"/>
          <ac:cxnSpMkLst>
            <pc:docMk/>
            <pc:sldMk cId="2732503894" sldId="273"/>
            <ac:cxnSpMk id="57" creationId="{F208886C-2FBB-8010-31A6-CC6951487C35}"/>
          </ac:cxnSpMkLst>
        </pc:cxnChg>
      </pc:sldChg>
      <pc:sldChg chg="modSp mod modClrScheme chgLayout">
        <pc:chgData name="鈴木 泰成" userId="S::t_suzuki_ocsoff365.onmicrosoft.com#ext#@arc100.onmicrosoft.com::eb31028f-5f1f-4749-b9ab-f539ad062435" providerId="AD" clId="Web-{06DCEFC8-61BA-9BA9-D31C-D71F927E5BAF}" dt="2024-05-28T06:49:30.938" v="161"/>
        <pc:sldMkLst>
          <pc:docMk/>
          <pc:sldMk cId="1691396928" sldId="274"/>
        </pc:sldMkLst>
        <pc:spChg chg="mod ord">
          <ac:chgData name="鈴木 泰成" userId="S::t_suzuki_ocsoff365.onmicrosoft.com#ext#@arc100.onmicrosoft.com::eb31028f-5f1f-4749-b9ab-f539ad062435" providerId="AD" clId="Web-{06DCEFC8-61BA-9BA9-D31C-D71F927E5BAF}" dt="2024-05-28T06:49:30.938" v="161"/>
          <ac:spMkLst>
            <pc:docMk/>
            <pc:sldMk cId="1691396928" sldId="274"/>
            <ac:spMk id="2" creationId="{69173B24-E1A5-14C2-AB9E-5F0F1A49778B}"/>
          </ac:spMkLst>
        </pc:spChg>
        <pc:spChg chg="mod ord">
          <ac:chgData name="鈴木 泰成" userId="S::t_suzuki_ocsoff365.onmicrosoft.com#ext#@arc100.onmicrosoft.com::eb31028f-5f1f-4749-b9ab-f539ad062435" providerId="AD" clId="Web-{06DCEFC8-61BA-9BA9-D31C-D71F927E5BAF}" dt="2024-05-28T06:49:30.938" v="161"/>
          <ac:spMkLst>
            <pc:docMk/>
            <pc:sldMk cId="1691396928" sldId="274"/>
            <ac:spMk id="4" creationId="{1908AE95-712B-4AB4-416C-0734FC1A096E}"/>
          </ac:spMkLst>
        </pc:spChg>
        <pc:spChg chg="mod ord">
          <ac:chgData name="鈴木 泰成" userId="S::t_suzuki_ocsoff365.onmicrosoft.com#ext#@arc100.onmicrosoft.com::eb31028f-5f1f-4749-b9ab-f539ad062435" providerId="AD" clId="Web-{06DCEFC8-61BA-9BA9-D31C-D71F927E5BAF}" dt="2024-05-28T06:49:30.938" v="161"/>
          <ac:spMkLst>
            <pc:docMk/>
            <pc:sldMk cId="1691396928" sldId="274"/>
            <ac:spMk id="8" creationId="{73543DFF-A2BB-EFFB-E5FF-7DC92526E46A}"/>
          </ac:spMkLst>
        </pc:spChg>
      </pc:sldChg>
      <pc:sldChg chg="modSp add del mod modClrScheme chgLayout">
        <pc:chgData name="鈴木 泰成" userId="S::t_suzuki_ocsoff365.onmicrosoft.com#ext#@arc100.onmicrosoft.com::eb31028f-5f1f-4749-b9ab-f539ad062435" providerId="AD" clId="Web-{06DCEFC8-61BA-9BA9-D31C-D71F927E5BAF}" dt="2024-05-28T06:49:30.938" v="161"/>
        <pc:sldMkLst>
          <pc:docMk/>
          <pc:sldMk cId="963731871" sldId="275"/>
        </pc:sldMkLst>
        <pc:spChg chg="mod ord">
          <ac:chgData name="鈴木 泰成" userId="S::t_suzuki_ocsoff365.onmicrosoft.com#ext#@arc100.onmicrosoft.com::eb31028f-5f1f-4749-b9ab-f539ad062435" providerId="AD" clId="Web-{06DCEFC8-61BA-9BA9-D31C-D71F927E5BAF}" dt="2024-05-28T06:49:30.938" v="161"/>
          <ac:spMkLst>
            <pc:docMk/>
            <pc:sldMk cId="963731871" sldId="275"/>
            <ac:spMk id="2" creationId="{7537059C-E517-8255-61B8-32979F66A540}"/>
          </ac:spMkLst>
        </pc:spChg>
        <pc:spChg chg="mod ord">
          <ac:chgData name="鈴木 泰成" userId="S::t_suzuki_ocsoff365.onmicrosoft.com#ext#@arc100.onmicrosoft.com::eb31028f-5f1f-4749-b9ab-f539ad062435" providerId="AD" clId="Web-{06DCEFC8-61BA-9BA9-D31C-D71F927E5BAF}" dt="2024-05-28T06:49:30.938" v="161"/>
          <ac:spMkLst>
            <pc:docMk/>
            <pc:sldMk cId="963731871" sldId="275"/>
            <ac:spMk id="3" creationId="{6AB1D15F-63AC-4BA7-2699-8643F5CD23F3}"/>
          </ac:spMkLst>
        </pc:spChg>
        <pc:spChg chg="mod ord">
          <ac:chgData name="鈴木 泰成" userId="S::t_suzuki_ocsoff365.onmicrosoft.com#ext#@arc100.onmicrosoft.com::eb31028f-5f1f-4749-b9ab-f539ad062435" providerId="AD" clId="Web-{06DCEFC8-61BA-9BA9-D31C-D71F927E5BAF}" dt="2024-05-28T06:49:30.938" v="161"/>
          <ac:spMkLst>
            <pc:docMk/>
            <pc:sldMk cId="963731871" sldId="275"/>
            <ac:spMk id="5" creationId="{CEB1836C-3D81-6C09-9C13-DD6DA76D7410}"/>
          </ac:spMkLst>
        </pc:spChg>
      </pc:sldChg>
      <pc:sldChg chg="modSp mod modClrScheme chgLayout">
        <pc:chgData name="鈴木 泰成" userId="S::t_suzuki_ocsoff365.onmicrosoft.com#ext#@arc100.onmicrosoft.com::eb31028f-5f1f-4749-b9ab-f539ad062435" providerId="AD" clId="Web-{06DCEFC8-61BA-9BA9-D31C-D71F927E5BAF}" dt="2024-05-28T06:49:30.938" v="161"/>
        <pc:sldMkLst>
          <pc:docMk/>
          <pc:sldMk cId="3470633485" sldId="295"/>
        </pc:sldMkLst>
        <pc:spChg chg="mod ord">
          <ac:chgData name="鈴木 泰成" userId="S::t_suzuki_ocsoff365.onmicrosoft.com#ext#@arc100.onmicrosoft.com::eb31028f-5f1f-4749-b9ab-f539ad062435" providerId="AD" clId="Web-{06DCEFC8-61BA-9BA9-D31C-D71F927E5BAF}" dt="2024-05-28T06:49:30.938" v="161"/>
          <ac:spMkLst>
            <pc:docMk/>
            <pc:sldMk cId="3470633485" sldId="295"/>
            <ac:spMk id="2" creationId="{9989FD0E-D345-859D-7265-32B3A5260935}"/>
          </ac:spMkLst>
        </pc:spChg>
        <pc:spChg chg="mod ord">
          <ac:chgData name="鈴木 泰成" userId="S::t_suzuki_ocsoff365.onmicrosoft.com#ext#@arc100.onmicrosoft.com::eb31028f-5f1f-4749-b9ab-f539ad062435" providerId="AD" clId="Web-{06DCEFC8-61BA-9BA9-D31C-D71F927E5BAF}" dt="2024-05-28T06:49:30.938" v="161"/>
          <ac:spMkLst>
            <pc:docMk/>
            <pc:sldMk cId="3470633485" sldId="295"/>
            <ac:spMk id="3" creationId="{D68FFE96-7C8A-508D-4610-2043375AC4B3}"/>
          </ac:spMkLst>
        </pc:spChg>
        <pc:spChg chg="mod ord">
          <ac:chgData name="鈴木 泰成" userId="S::t_suzuki_ocsoff365.onmicrosoft.com#ext#@arc100.onmicrosoft.com::eb31028f-5f1f-4749-b9ab-f539ad062435" providerId="AD" clId="Web-{06DCEFC8-61BA-9BA9-D31C-D71F927E5BAF}" dt="2024-05-28T06:49:30.938" v="161"/>
          <ac:spMkLst>
            <pc:docMk/>
            <pc:sldMk cId="3470633485" sldId="295"/>
            <ac:spMk id="5" creationId="{9A57BEB4-A314-1AA7-1DCA-47BCB5DD9F70}"/>
          </ac:spMkLst>
        </pc:spChg>
      </pc:sldChg>
      <pc:sldChg chg="modSp mod modClrScheme chgLayout">
        <pc:chgData name="鈴木 泰成" userId="S::t_suzuki_ocsoff365.onmicrosoft.com#ext#@arc100.onmicrosoft.com::eb31028f-5f1f-4749-b9ab-f539ad062435" providerId="AD" clId="Web-{06DCEFC8-61BA-9BA9-D31C-D71F927E5BAF}" dt="2024-05-28T06:49:30.938" v="161"/>
        <pc:sldMkLst>
          <pc:docMk/>
          <pc:sldMk cId="663279712" sldId="296"/>
        </pc:sldMkLst>
        <pc:spChg chg="mod ord">
          <ac:chgData name="鈴木 泰成" userId="S::t_suzuki_ocsoff365.onmicrosoft.com#ext#@arc100.onmicrosoft.com::eb31028f-5f1f-4749-b9ab-f539ad062435" providerId="AD" clId="Web-{06DCEFC8-61BA-9BA9-D31C-D71F927E5BAF}" dt="2024-05-28T06:49:30.938" v="161"/>
          <ac:spMkLst>
            <pc:docMk/>
            <pc:sldMk cId="663279712" sldId="296"/>
            <ac:spMk id="2" creationId="{9989FD0E-D345-859D-7265-32B3A5260935}"/>
          </ac:spMkLst>
        </pc:spChg>
        <pc:spChg chg="mod ord">
          <ac:chgData name="鈴木 泰成" userId="S::t_suzuki_ocsoff365.onmicrosoft.com#ext#@arc100.onmicrosoft.com::eb31028f-5f1f-4749-b9ab-f539ad062435" providerId="AD" clId="Web-{06DCEFC8-61BA-9BA9-D31C-D71F927E5BAF}" dt="2024-05-28T06:49:30.938" v="161"/>
          <ac:spMkLst>
            <pc:docMk/>
            <pc:sldMk cId="663279712" sldId="296"/>
            <ac:spMk id="3" creationId="{D68FFE96-7C8A-508D-4610-2043375AC4B3}"/>
          </ac:spMkLst>
        </pc:spChg>
        <pc:spChg chg="mod ord">
          <ac:chgData name="鈴木 泰成" userId="S::t_suzuki_ocsoff365.onmicrosoft.com#ext#@arc100.onmicrosoft.com::eb31028f-5f1f-4749-b9ab-f539ad062435" providerId="AD" clId="Web-{06DCEFC8-61BA-9BA9-D31C-D71F927E5BAF}" dt="2024-05-28T06:49:30.938" v="161"/>
          <ac:spMkLst>
            <pc:docMk/>
            <pc:sldMk cId="663279712" sldId="296"/>
            <ac:spMk id="5" creationId="{9A57BEB4-A314-1AA7-1DCA-47BCB5DD9F70}"/>
          </ac:spMkLst>
        </pc:spChg>
      </pc:sldChg>
      <pc:sldChg chg="modSp mod modClrScheme chgLayout">
        <pc:chgData name="鈴木 泰成" userId="S::t_suzuki_ocsoff365.onmicrosoft.com#ext#@arc100.onmicrosoft.com::eb31028f-5f1f-4749-b9ab-f539ad062435" providerId="AD" clId="Web-{06DCEFC8-61BA-9BA9-D31C-D71F927E5BAF}" dt="2024-05-28T06:49:30.938" v="161"/>
        <pc:sldMkLst>
          <pc:docMk/>
          <pc:sldMk cId="1423248662" sldId="299"/>
        </pc:sldMkLst>
        <pc:spChg chg="mod ord">
          <ac:chgData name="鈴木 泰成" userId="S::t_suzuki_ocsoff365.onmicrosoft.com#ext#@arc100.onmicrosoft.com::eb31028f-5f1f-4749-b9ab-f539ad062435" providerId="AD" clId="Web-{06DCEFC8-61BA-9BA9-D31C-D71F927E5BAF}" dt="2024-05-28T06:49:30.938" v="161"/>
          <ac:spMkLst>
            <pc:docMk/>
            <pc:sldMk cId="1423248662" sldId="299"/>
            <ac:spMk id="2" creationId="{5D64CF65-4C5C-990B-BD17-6F3A94342827}"/>
          </ac:spMkLst>
        </pc:spChg>
        <pc:spChg chg="mod ord">
          <ac:chgData name="鈴木 泰成" userId="S::t_suzuki_ocsoff365.onmicrosoft.com#ext#@arc100.onmicrosoft.com::eb31028f-5f1f-4749-b9ab-f539ad062435" providerId="AD" clId="Web-{06DCEFC8-61BA-9BA9-D31C-D71F927E5BAF}" dt="2024-05-28T06:49:30.938" v="161"/>
          <ac:spMkLst>
            <pc:docMk/>
            <pc:sldMk cId="1423248662" sldId="299"/>
            <ac:spMk id="5" creationId="{7625D612-114E-EA97-72ED-40158A1E0CE2}"/>
          </ac:spMkLst>
        </pc:spChg>
      </pc:sldChg>
      <pc:sldChg chg="modSp mod modClrScheme chgLayout">
        <pc:chgData name="鈴木 泰成" userId="S::t_suzuki_ocsoff365.onmicrosoft.com#ext#@arc100.onmicrosoft.com::eb31028f-5f1f-4749-b9ab-f539ad062435" providerId="AD" clId="Web-{06DCEFC8-61BA-9BA9-D31C-D71F927E5BAF}" dt="2024-05-28T06:49:30.938" v="161"/>
        <pc:sldMkLst>
          <pc:docMk/>
          <pc:sldMk cId="1294373541" sldId="300"/>
        </pc:sldMkLst>
        <pc:spChg chg="mod ord">
          <ac:chgData name="鈴木 泰成" userId="S::t_suzuki_ocsoff365.onmicrosoft.com#ext#@arc100.onmicrosoft.com::eb31028f-5f1f-4749-b9ab-f539ad062435" providerId="AD" clId="Web-{06DCEFC8-61BA-9BA9-D31C-D71F927E5BAF}" dt="2024-05-28T06:49:30.938" v="161"/>
          <ac:spMkLst>
            <pc:docMk/>
            <pc:sldMk cId="1294373541" sldId="300"/>
            <ac:spMk id="2" creationId="{A6E2C2DE-6EA0-233B-B0FC-EC6A7F04FC13}"/>
          </ac:spMkLst>
        </pc:spChg>
        <pc:spChg chg="mod ord">
          <ac:chgData name="鈴木 泰成" userId="S::t_suzuki_ocsoff365.onmicrosoft.com#ext#@arc100.onmicrosoft.com::eb31028f-5f1f-4749-b9ab-f539ad062435" providerId="AD" clId="Web-{06DCEFC8-61BA-9BA9-D31C-D71F927E5BAF}" dt="2024-05-28T06:49:30.938" v="161"/>
          <ac:spMkLst>
            <pc:docMk/>
            <pc:sldMk cId="1294373541" sldId="300"/>
            <ac:spMk id="4" creationId="{EF9020BF-2057-D27D-244A-DA3198A48D73}"/>
          </ac:spMkLst>
        </pc:spChg>
      </pc:sldChg>
      <pc:sldMasterChg chg="add del addSldLayout delSldLayout">
        <pc:chgData name="鈴木 泰成" userId="S::t_suzuki_ocsoff365.onmicrosoft.com#ext#@arc100.onmicrosoft.com::eb31028f-5f1f-4749-b9ab-f539ad062435" providerId="AD" clId="Web-{06DCEFC8-61BA-9BA9-D31C-D71F927E5BAF}" dt="2024-05-28T06:49:30.938" v="161"/>
        <pc:sldMasterMkLst>
          <pc:docMk/>
          <pc:sldMasterMk cId="3430206657" sldId="2147483648"/>
        </pc:sldMasterMkLst>
        <pc:sldLayoutChg chg="add del">
          <pc:chgData name="鈴木 泰成" userId="S::t_suzuki_ocsoff365.onmicrosoft.com#ext#@arc100.onmicrosoft.com::eb31028f-5f1f-4749-b9ab-f539ad062435" providerId="AD" clId="Web-{06DCEFC8-61BA-9BA9-D31C-D71F927E5BAF}" dt="2024-05-28T06:49:30.938" v="161"/>
          <pc:sldLayoutMkLst>
            <pc:docMk/>
            <pc:sldMasterMk cId="3430206657" sldId="2147483648"/>
            <pc:sldLayoutMk cId="3360112693" sldId="2147483649"/>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3430206657" sldId="2147483648"/>
            <pc:sldLayoutMk cId="3355567351" sldId="2147483650"/>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3430206657" sldId="2147483648"/>
            <pc:sldLayoutMk cId="417604774" sldId="2147483651"/>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3430206657" sldId="2147483648"/>
            <pc:sldLayoutMk cId="326983329" sldId="2147483652"/>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3430206657" sldId="2147483648"/>
            <pc:sldLayoutMk cId="146765447" sldId="2147483653"/>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3430206657" sldId="2147483648"/>
            <pc:sldLayoutMk cId="656005988" sldId="2147483654"/>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3430206657" sldId="2147483648"/>
            <pc:sldLayoutMk cId="2403970186" sldId="2147483655"/>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3430206657" sldId="2147483648"/>
            <pc:sldLayoutMk cId="1829258011" sldId="2147483656"/>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3430206657" sldId="2147483648"/>
            <pc:sldLayoutMk cId="3244866463" sldId="2147483657"/>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3430206657" sldId="2147483648"/>
            <pc:sldLayoutMk cId="973390978" sldId="2147483658"/>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3430206657" sldId="2147483648"/>
            <pc:sldLayoutMk cId="249013047" sldId="2147483659"/>
          </pc:sldLayoutMkLst>
        </pc:sldLayoutChg>
      </pc:sldMasterChg>
      <pc:sldMasterChg chg="del delSldLayout">
        <pc:chgData name="鈴木 泰成" userId="S::t_suzuki_ocsoff365.onmicrosoft.com#ext#@arc100.onmicrosoft.com::eb31028f-5f1f-4749-b9ab-f539ad062435" providerId="AD" clId="Web-{06DCEFC8-61BA-9BA9-D31C-D71F927E5BAF}" dt="2024-05-28T05:16:51.760" v="1"/>
        <pc:sldMasterMkLst>
          <pc:docMk/>
          <pc:sldMasterMk cId="3465835525" sldId="2147483648"/>
        </pc:sldMasterMkLst>
        <pc:sldLayoutChg chg="del">
          <pc:chgData name="鈴木 泰成" userId="S::t_suzuki_ocsoff365.onmicrosoft.com#ext#@arc100.onmicrosoft.com::eb31028f-5f1f-4749-b9ab-f539ad062435" providerId="AD" clId="Web-{06DCEFC8-61BA-9BA9-D31C-D71F927E5BAF}" dt="2024-05-28T05:16:51.760" v="1"/>
          <pc:sldLayoutMkLst>
            <pc:docMk/>
            <pc:sldMasterMk cId="3465835525" sldId="2147483648"/>
            <pc:sldLayoutMk cId="19790327" sldId="2147483649"/>
          </pc:sldLayoutMkLst>
        </pc:sldLayoutChg>
        <pc:sldLayoutChg chg="del">
          <pc:chgData name="鈴木 泰成" userId="S::t_suzuki_ocsoff365.onmicrosoft.com#ext#@arc100.onmicrosoft.com::eb31028f-5f1f-4749-b9ab-f539ad062435" providerId="AD" clId="Web-{06DCEFC8-61BA-9BA9-D31C-D71F927E5BAF}" dt="2024-05-28T05:16:51.760" v="1"/>
          <pc:sldLayoutMkLst>
            <pc:docMk/>
            <pc:sldMasterMk cId="3465835525" sldId="2147483648"/>
            <pc:sldLayoutMk cId="2049102098" sldId="2147483650"/>
          </pc:sldLayoutMkLst>
        </pc:sldLayoutChg>
        <pc:sldLayoutChg chg="del">
          <pc:chgData name="鈴木 泰成" userId="S::t_suzuki_ocsoff365.onmicrosoft.com#ext#@arc100.onmicrosoft.com::eb31028f-5f1f-4749-b9ab-f539ad062435" providerId="AD" clId="Web-{06DCEFC8-61BA-9BA9-D31C-D71F927E5BAF}" dt="2024-05-28T05:16:51.760" v="1"/>
          <pc:sldLayoutMkLst>
            <pc:docMk/>
            <pc:sldMasterMk cId="3465835525" sldId="2147483648"/>
            <pc:sldLayoutMk cId="1810038850" sldId="2147483651"/>
          </pc:sldLayoutMkLst>
        </pc:sldLayoutChg>
        <pc:sldLayoutChg chg="del">
          <pc:chgData name="鈴木 泰成" userId="S::t_suzuki_ocsoff365.onmicrosoft.com#ext#@arc100.onmicrosoft.com::eb31028f-5f1f-4749-b9ab-f539ad062435" providerId="AD" clId="Web-{06DCEFC8-61BA-9BA9-D31C-D71F927E5BAF}" dt="2024-05-28T05:16:51.760" v="1"/>
          <pc:sldLayoutMkLst>
            <pc:docMk/>
            <pc:sldMasterMk cId="3465835525" sldId="2147483648"/>
            <pc:sldLayoutMk cId="3664853116" sldId="2147483652"/>
          </pc:sldLayoutMkLst>
        </pc:sldLayoutChg>
        <pc:sldLayoutChg chg="del">
          <pc:chgData name="鈴木 泰成" userId="S::t_suzuki_ocsoff365.onmicrosoft.com#ext#@arc100.onmicrosoft.com::eb31028f-5f1f-4749-b9ab-f539ad062435" providerId="AD" clId="Web-{06DCEFC8-61BA-9BA9-D31C-D71F927E5BAF}" dt="2024-05-28T05:16:51.760" v="1"/>
          <pc:sldLayoutMkLst>
            <pc:docMk/>
            <pc:sldMasterMk cId="3465835525" sldId="2147483648"/>
            <pc:sldLayoutMk cId="2145976230" sldId="2147483653"/>
          </pc:sldLayoutMkLst>
        </pc:sldLayoutChg>
        <pc:sldLayoutChg chg="del">
          <pc:chgData name="鈴木 泰成" userId="S::t_suzuki_ocsoff365.onmicrosoft.com#ext#@arc100.onmicrosoft.com::eb31028f-5f1f-4749-b9ab-f539ad062435" providerId="AD" clId="Web-{06DCEFC8-61BA-9BA9-D31C-D71F927E5BAF}" dt="2024-05-28T05:16:51.760" v="1"/>
          <pc:sldLayoutMkLst>
            <pc:docMk/>
            <pc:sldMasterMk cId="3465835525" sldId="2147483648"/>
            <pc:sldLayoutMk cId="3497729234" sldId="2147483654"/>
          </pc:sldLayoutMkLst>
        </pc:sldLayoutChg>
        <pc:sldLayoutChg chg="del">
          <pc:chgData name="鈴木 泰成" userId="S::t_suzuki_ocsoff365.onmicrosoft.com#ext#@arc100.onmicrosoft.com::eb31028f-5f1f-4749-b9ab-f539ad062435" providerId="AD" clId="Web-{06DCEFC8-61BA-9BA9-D31C-D71F927E5BAF}" dt="2024-05-28T05:16:51.760" v="1"/>
          <pc:sldLayoutMkLst>
            <pc:docMk/>
            <pc:sldMasterMk cId="3465835525" sldId="2147483648"/>
            <pc:sldLayoutMk cId="3094840746" sldId="2147483655"/>
          </pc:sldLayoutMkLst>
        </pc:sldLayoutChg>
        <pc:sldLayoutChg chg="del">
          <pc:chgData name="鈴木 泰成" userId="S::t_suzuki_ocsoff365.onmicrosoft.com#ext#@arc100.onmicrosoft.com::eb31028f-5f1f-4749-b9ab-f539ad062435" providerId="AD" clId="Web-{06DCEFC8-61BA-9BA9-D31C-D71F927E5BAF}" dt="2024-05-28T05:16:51.760" v="1"/>
          <pc:sldLayoutMkLst>
            <pc:docMk/>
            <pc:sldMasterMk cId="3465835525" sldId="2147483648"/>
            <pc:sldLayoutMk cId="2454032485" sldId="2147483656"/>
          </pc:sldLayoutMkLst>
        </pc:sldLayoutChg>
        <pc:sldLayoutChg chg="del">
          <pc:chgData name="鈴木 泰成" userId="S::t_suzuki_ocsoff365.onmicrosoft.com#ext#@arc100.onmicrosoft.com::eb31028f-5f1f-4749-b9ab-f539ad062435" providerId="AD" clId="Web-{06DCEFC8-61BA-9BA9-D31C-D71F927E5BAF}" dt="2024-05-28T05:16:51.760" v="1"/>
          <pc:sldLayoutMkLst>
            <pc:docMk/>
            <pc:sldMasterMk cId="3465835525" sldId="2147483648"/>
            <pc:sldLayoutMk cId="3383299035" sldId="2147483657"/>
          </pc:sldLayoutMkLst>
        </pc:sldLayoutChg>
        <pc:sldLayoutChg chg="del">
          <pc:chgData name="鈴木 泰成" userId="S::t_suzuki_ocsoff365.onmicrosoft.com#ext#@arc100.onmicrosoft.com::eb31028f-5f1f-4749-b9ab-f539ad062435" providerId="AD" clId="Web-{06DCEFC8-61BA-9BA9-D31C-D71F927E5BAF}" dt="2024-05-28T05:16:51.760" v="1"/>
          <pc:sldLayoutMkLst>
            <pc:docMk/>
            <pc:sldMasterMk cId="3465835525" sldId="2147483648"/>
            <pc:sldLayoutMk cId="1275940493" sldId="2147483658"/>
          </pc:sldLayoutMkLst>
        </pc:sldLayoutChg>
        <pc:sldLayoutChg chg="del">
          <pc:chgData name="鈴木 泰成" userId="S::t_suzuki_ocsoff365.onmicrosoft.com#ext#@arc100.onmicrosoft.com::eb31028f-5f1f-4749-b9ab-f539ad062435" providerId="AD" clId="Web-{06DCEFC8-61BA-9BA9-D31C-D71F927E5BAF}" dt="2024-05-28T05:16:51.760" v="1"/>
          <pc:sldLayoutMkLst>
            <pc:docMk/>
            <pc:sldMasterMk cId="3465835525" sldId="2147483648"/>
            <pc:sldLayoutMk cId="178891641" sldId="2147483659"/>
          </pc:sldLayoutMkLst>
        </pc:sldLayoutChg>
      </pc:sldMasterChg>
      <pc:sldMasterChg chg="add del addSldLayout delSldLayout modSldLayout">
        <pc:chgData name="鈴木 泰成" userId="S::t_suzuki_ocsoff365.onmicrosoft.com#ext#@arc100.onmicrosoft.com::eb31028f-5f1f-4749-b9ab-f539ad062435" providerId="AD" clId="Web-{06DCEFC8-61BA-9BA9-D31C-D71F927E5BAF}" dt="2024-05-28T06:49:30.938" v="161"/>
        <pc:sldMasterMkLst>
          <pc:docMk/>
          <pc:sldMasterMk cId="2869301235" sldId="2147483660"/>
        </pc:sldMasterMkLst>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869301235" sldId="2147483660"/>
            <pc:sldLayoutMk cId="3323049852" sldId="2147483661"/>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869301235" sldId="2147483660"/>
            <pc:sldLayoutMk cId="1969580401" sldId="2147483662"/>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869301235" sldId="2147483660"/>
            <pc:sldLayoutMk cId="3222804256" sldId="2147483663"/>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869301235" sldId="2147483660"/>
            <pc:sldLayoutMk cId="3168963224" sldId="2147483664"/>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869301235" sldId="2147483660"/>
            <pc:sldLayoutMk cId="2873245872" sldId="2147483665"/>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869301235" sldId="2147483660"/>
            <pc:sldLayoutMk cId="3570984416" sldId="2147483666"/>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869301235" sldId="2147483660"/>
            <pc:sldLayoutMk cId="3941693355" sldId="2147483667"/>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869301235" sldId="2147483660"/>
            <pc:sldLayoutMk cId="208804465" sldId="2147483668"/>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869301235" sldId="2147483660"/>
            <pc:sldLayoutMk cId="1401250115" sldId="2147483669"/>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869301235" sldId="2147483660"/>
            <pc:sldLayoutMk cId="3162997112" sldId="2147483670"/>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869301235" sldId="2147483660"/>
            <pc:sldLayoutMk cId="2840655237" sldId="2147483671"/>
          </pc:sldLayoutMkLst>
        </pc:sldLayoutChg>
      </pc:sldMasterChg>
      <pc:sldMasterChg chg="add del addSldLayout delSldLayout">
        <pc:chgData name="鈴木 泰成" userId="S::t_suzuki_ocsoff365.onmicrosoft.com#ext#@arc100.onmicrosoft.com::eb31028f-5f1f-4749-b9ab-f539ad062435" providerId="AD" clId="Web-{06DCEFC8-61BA-9BA9-D31C-D71F927E5BAF}" dt="2024-05-28T06:49:30.938" v="161"/>
        <pc:sldMasterMkLst>
          <pc:docMk/>
          <pc:sldMasterMk cId="1396620988" sldId="2147483672"/>
        </pc:sldMasterMkLst>
        <pc:sldLayoutChg chg="add del">
          <pc:chgData name="鈴木 泰成" userId="S::t_suzuki_ocsoff365.onmicrosoft.com#ext#@arc100.onmicrosoft.com::eb31028f-5f1f-4749-b9ab-f539ad062435" providerId="AD" clId="Web-{06DCEFC8-61BA-9BA9-D31C-D71F927E5BAF}" dt="2024-05-28T06:49:30.938" v="161"/>
          <pc:sldLayoutMkLst>
            <pc:docMk/>
            <pc:sldMasterMk cId="1396620988" sldId="2147483672"/>
            <pc:sldLayoutMk cId="2384453383" sldId="2147483673"/>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1396620988" sldId="2147483672"/>
            <pc:sldLayoutMk cId="893510658" sldId="2147483674"/>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1396620988" sldId="2147483672"/>
            <pc:sldLayoutMk cId="2039463695" sldId="2147483675"/>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1396620988" sldId="2147483672"/>
            <pc:sldLayoutMk cId="4056606294" sldId="2147483676"/>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1396620988" sldId="2147483672"/>
            <pc:sldLayoutMk cId="4122219597" sldId="2147483677"/>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1396620988" sldId="2147483672"/>
            <pc:sldLayoutMk cId="2908960677" sldId="2147483678"/>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1396620988" sldId="2147483672"/>
            <pc:sldLayoutMk cId="2101222893" sldId="2147483679"/>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1396620988" sldId="2147483672"/>
            <pc:sldLayoutMk cId="4014017660" sldId="2147483680"/>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1396620988" sldId="2147483672"/>
            <pc:sldLayoutMk cId="4288720393" sldId="2147483681"/>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1396620988" sldId="2147483672"/>
            <pc:sldLayoutMk cId="1227279570" sldId="2147483682"/>
          </pc:sldLayoutMkLst>
        </pc:sldLayoutChg>
        <pc:sldLayoutChg chg="add del">
          <pc:chgData name="鈴木 泰成" userId="S::t_suzuki_ocsoff365.onmicrosoft.com#ext#@arc100.onmicrosoft.com::eb31028f-5f1f-4749-b9ab-f539ad062435" providerId="AD" clId="Web-{06DCEFC8-61BA-9BA9-D31C-D71F927E5BAF}" dt="2024-05-28T06:49:30.938" v="161"/>
          <pc:sldLayoutMkLst>
            <pc:docMk/>
            <pc:sldMasterMk cId="1396620988" sldId="2147483672"/>
            <pc:sldLayoutMk cId="1892416501" sldId="2147483683"/>
          </pc:sldLayoutMkLst>
        </pc:sldLayoutChg>
      </pc:sldMasterChg>
      <pc:sldMasterChg chg="add del addSldLayout delSldLayout modSldLayout">
        <pc:chgData name="鈴木 泰成" userId="S::t_suzuki_ocsoff365.onmicrosoft.com#ext#@arc100.onmicrosoft.com::eb31028f-5f1f-4749-b9ab-f539ad062435" providerId="AD" clId="Web-{06DCEFC8-61BA-9BA9-D31C-D71F927E5BAF}" dt="2024-05-28T06:49:30.938" v="161"/>
        <pc:sldMasterMkLst>
          <pc:docMk/>
          <pc:sldMasterMk cId="2492672268" sldId="2147483684"/>
        </pc:sldMasterMkLst>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492672268" sldId="2147483684"/>
            <pc:sldLayoutMk cId="3606881937" sldId="2147483685"/>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492672268" sldId="2147483684"/>
            <pc:sldLayoutMk cId="2440762702" sldId="2147483686"/>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492672268" sldId="2147483684"/>
            <pc:sldLayoutMk cId="112158560" sldId="2147483687"/>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492672268" sldId="2147483684"/>
            <pc:sldLayoutMk cId="3696906230" sldId="2147483688"/>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492672268" sldId="2147483684"/>
            <pc:sldLayoutMk cId="3402787752" sldId="2147483689"/>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492672268" sldId="2147483684"/>
            <pc:sldLayoutMk cId="3173783936" sldId="2147483690"/>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492672268" sldId="2147483684"/>
            <pc:sldLayoutMk cId="2104422640" sldId="2147483691"/>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492672268" sldId="2147483684"/>
            <pc:sldLayoutMk cId="3266103069" sldId="2147483692"/>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492672268" sldId="2147483684"/>
            <pc:sldLayoutMk cId="2309159612" sldId="2147483693"/>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492672268" sldId="2147483684"/>
            <pc:sldLayoutMk cId="1900103197" sldId="2147483694"/>
          </pc:sldLayoutMkLst>
        </pc:sldLayoutChg>
        <pc:sldLayoutChg chg="add del mod replId">
          <pc:chgData name="鈴木 泰成" userId="S::t_suzuki_ocsoff365.onmicrosoft.com#ext#@arc100.onmicrosoft.com::eb31028f-5f1f-4749-b9ab-f539ad062435" providerId="AD" clId="Web-{06DCEFC8-61BA-9BA9-D31C-D71F927E5BAF}" dt="2024-05-28T06:49:30.938" v="161"/>
          <pc:sldLayoutMkLst>
            <pc:docMk/>
            <pc:sldMasterMk cId="2492672268" sldId="2147483684"/>
            <pc:sldLayoutMk cId="4119830488" sldId="2147483695"/>
          </pc:sldLayoutMkLst>
        </pc:sldLayoutChg>
      </pc:sldMasterChg>
    </pc:docChg>
  </pc:docChgLst>
  <pc:docChgLst>
    <pc:chgData name="user 5" userId="3b0f0f13-0801-4164-91a9-e5e307c5ecf1" providerId="ADAL" clId="{95F4032E-08BB-4889-99DE-A3E60706CB38}"/>
    <pc:docChg chg="undo custSel addSld delSld modSld sldOrd delMainMaster">
      <pc:chgData name="user 5" userId="3b0f0f13-0801-4164-91a9-e5e307c5ecf1" providerId="ADAL" clId="{95F4032E-08BB-4889-99DE-A3E60706CB38}" dt="2024-05-30T00:55:59.403" v="2825"/>
      <pc:docMkLst>
        <pc:docMk/>
      </pc:docMkLst>
      <pc:sldChg chg="addSp delSp modSp mod">
        <pc:chgData name="user 5" userId="3b0f0f13-0801-4164-91a9-e5e307c5ecf1" providerId="ADAL" clId="{95F4032E-08BB-4889-99DE-A3E60706CB38}" dt="2024-05-29T07:59:09.284" v="2076" actId="1076"/>
        <pc:sldMkLst>
          <pc:docMk/>
          <pc:sldMk cId="902085080" sldId="259"/>
        </pc:sldMkLst>
        <pc:spChg chg="mod">
          <ac:chgData name="user 5" userId="3b0f0f13-0801-4164-91a9-e5e307c5ecf1" providerId="ADAL" clId="{95F4032E-08BB-4889-99DE-A3E60706CB38}" dt="2024-05-29T01:26:10.958" v="434" actId="14100"/>
          <ac:spMkLst>
            <pc:docMk/>
            <pc:sldMk cId="902085080" sldId="259"/>
            <ac:spMk id="4" creationId="{93B77B2F-BCF3-1355-5723-7F906BB9DF2A}"/>
          </ac:spMkLst>
        </pc:spChg>
        <pc:spChg chg="add del mod">
          <ac:chgData name="user 5" userId="3b0f0f13-0801-4164-91a9-e5e307c5ecf1" providerId="ADAL" clId="{95F4032E-08BB-4889-99DE-A3E60706CB38}" dt="2024-05-29T01:25:00.361" v="366" actId="478"/>
          <ac:spMkLst>
            <pc:docMk/>
            <pc:sldMk cId="902085080" sldId="259"/>
            <ac:spMk id="5" creationId="{FAD55B3E-2B76-6CB2-C30F-0C63D7B6F59D}"/>
          </ac:spMkLst>
        </pc:spChg>
        <pc:spChg chg="add del mod">
          <ac:chgData name="user 5" userId="3b0f0f13-0801-4164-91a9-e5e307c5ecf1" providerId="ADAL" clId="{95F4032E-08BB-4889-99DE-A3E60706CB38}" dt="2024-05-29T01:25:00.361" v="366" actId="478"/>
          <ac:spMkLst>
            <pc:docMk/>
            <pc:sldMk cId="902085080" sldId="259"/>
            <ac:spMk id="7" creationId="{65B24EB7-E2FB-51B1-DD1F-69795F5C881F}"/>
          </ac:spMkLst>
        </pc:spChg>
        <pc:spChg chg="mod">
          <ac:chgData name="user 5" userId="3b0f0f13-0801-4164-91a9-e5e307c5ecf1" providerId="ADAL" clId="{95F4032E-08BB-4889-99DE-A3E60706CB38}" dt="2024-05-29T07:59:09.284" v="2076" actId="1076"/>
          <ac:spMkLst>
            <pc:docMk/>
            <pc:sldMk cId="902085080" sldId="259"/>
            <ac:spMk id="43" creationId="{B7F68B7A-D379-A11B-218F-FD92EA21CA97}"/>
          </ac:spMkLst>
        </pc:spChg>
        <pc:spChg chg="mod">
          <ac:chgData name="user 5" userId="3b0f0f13-0801-4164-91a9-e5e307c5ecf1" providerId="ADAL" clId="{95F4032E-08BB-4889-99DE-A3E60706CB38}" dt="2024-05-29T00:50:01.273" v="224" actId="1076"/>
          <ac:spMkLst>
            <pc:docMk/>
            <pc:sldMk cId="902085080" sldId="259"/>
            <ac:spMk id="47" creationId="{28162BDD-35F7-9A01-89E4-32CDF5AEB4FA}"/>
          </ac:spMkLst>
        </pc:spChg>
        <pc:spChg chg="mod">
          <ac:chgData name="user 5" userId="3b0f0f13-0801-4164-91a9-e5e307c5ecf1" providerId="ADAL" clId="{95F4032E-08BB-4889-99DE-A3E60706CB38}" dt="2024-05-29T01:25:05.495" v="367" actId="14100"/>
          <ac:spMkLst>
            <pc:docMk/>
            <pc:sldMk cId="902085080" sldId="259"/>
            <ac:spMk id="51" creationId="{1C795895-87CB-2477-A754-CFCC66B695BD}"/>
          </ac:spMkLst>
        </pc:spChg>
        <pc:spChg chg="mod">
          <ac:chgData name="user 5" userId="3b0f0f13-0801-4164-91a9-e5e307c5ecf1" providerId="ADAL" clId="{95F4032E-08BB-4889-99DE-A3E60706CB38}" dt="2024-05-29T00:50:01.273" v="224" actId="1076"/>
          <ac:spMkLst>
            <pc:docMk/>
            <pc:sldMk cId="902085080" sldId="259"/>
            <ac:spMk id="54" creationId="{CFC584AC-9E54-2A98-47F9-2D5CD215D4B6}"/>
          </ac:spMkLst>
        </pc:spChg>
        <pc:spChg chg="del">
          <ac:chgData name="user 5" userId="3b0f0f13-0801-4164-91a9-e5e307c5ecf1" providerId="ADAL" clId="{95F4032E-08BB-4889-99DE-A3E60706CB38}" dt="2024-05-29T00:43:31.243" v="186" actId="478"/>
          <ac:spMkLst>
            <pc:docMk/>
            <pc:sldMk cId="902085080" sldId="259"/>
            <ac:spMk id="58" creationId="{9C8BF1D2-E7EC-1A88-81FB-A26FC520D1A0}"/>
          </ac:spMkLst>
        </pc:spChg>
        <pc:spChg chg="mod">
          <ac:chgData name="user 5" userId="3b0f0f13-0801-4164-91a9-e5e307c5ecf1" providerId="ADAL" clId="{95F4032E-08BB-4889-99DE-A3E60706CB38}" dt="2024-05-29T00:48:16.236" v="187" actId="1076"/>
          <ac:spMkLst>
            <pc:docMk/>
            <pc:sldMk cId="902085080" sldId="259"/>
            <ac:spMk id="62" creationId="{F336C3DD-90BE-BEC1-83AA-0051283D0604}"/>
          </ac:spMkLst>
        </pc:spChg>
        <pc:spChg chg="mod">
          <ac:chgData name="user 5" userId="3b0f0f13-0801-4164-91a9-e5e307c5ecf1" providerId="ADAL" clId="{95F4032E-08BB-4889-99DE-A3E60706CB38}" dt="2024-05-29T00:49:15.172" v="223" actId="20577"/>
          <ac:spMkLst>
            <pc:docMk/>
            <pc:sldMk cId="902085080" sldId="259"/>
            <ac:spMk id="71" creationId="{5205AB0F-75FE-974B-04C6-A8DA00D5A93E}"/>
          </ac:spMkLst>
        </pc:spChg>
        <pc:spChg chg="mod">
          <ac:chgData name="user 5" userId="3b0f0f13-0801-4164-91a9-e5e307c5ecf1" providerId="ADAL" clId="{95F4032E-08BB-4889-99DE-A3E60706CB38}" dt="2024-05-29T01:16:11.856" v="293" actId="1076"/>
          <ac:spMkLst>
            <pc:docMk/>
            <pc:sldMk cId="902085080" sldId="259"/>
            <ac:spMk id="80" creationId="{6282C881-0FA1-0AF2-CF14-189690E8B471}"/>
          </ac:spMkLst>
        </pc:spChg>
        <pc:cxnChg chg="add mod">
          <ac:chgData name="user 5" userId="3b0f0f13-0801-4164-91a9-e5e307c5ecf1" providerId="ADAL" clId="{95F4032E-08BB-4889-99DE-A3E60706CB38}" dt="2024-05-29T00:48:52.290" v="194" actId="14100"/>
          <ac:cxnSpMkLst>
            <pc:docMk/>
            <pc:sldMk cId="902085080" sldId="259"/>
            <ac:cxnSpMk id="2" creationId="{7309345B-AAC5-D045-8938-5665E71A9FC9}"/>
          </ac:cxnSpMkLst>
        </pc:cxnChg>
        <pc:cxnChg chg="mod">
          <ac:chgData name="user 5" userId="3b0f0f13-0801-4164-91a9-e5e307c5ecf1" providerId="ADAL" clId="{95F4032E-08BB-4889-99DE-A3E60706CB38}" dt="2024-05-29T00:50:01.273" v="224" actId="1076"/>
          <ac:cxnSpMkLst>
            <pc:docMk/>
            <pc:sldMk cId="902085080" sldId="259"/>
            <ac:cxnSpMk id="56" creationId="{BCF7AFE5-F974-DBB3-8D4A-989B7DCFD150}"/>
          </ac:cxnSpMkLst>
        </pc:cxnChg>
        <pc:cxnChg chg="del mod">
          <ac:chgData name="user 5" userId="3b0f0f13-0801-4164-91a9-e5e307c5ecf1" providerId="ADAL" clId="{95F4032E-08BB-4889-99DE-A3E60706CB38}" dt="2024-05-29T00:43:31.243" v="186" actId="478"/>
          <ac:cxnSpMkLst>
            <pc:docMk/>
            <pc:sldMk cId="902085080" sldId="259"/>
            <ac:cxnSpMk id="60" creationId="{DD774C0C-19E8-2B4C-1957-3B7D41847CCD}"/>
          </ac:cxnSpMkLst>
        </pc:cxnChg>
        <pc:cxnChg chg="mod">
          <ac:chgData name="user 5" userId="3b0f0f13-0801-4164-91a9-e5e307c5ecf1" providerId="ADAL" clId="{95F4032E-08BB-4889-99DE-A3E60706CB38}" dt="2024-05-29T00:48:46.993" v="193" actId="14100"/>
          <ac:cxnSpMkLst>
            <pc:docMk/>
            <pc:sldMk cId="902085080" sldId="259"/>
            <ac:cxnSpMk id="68" creationId="{6D22B7A6-C5B2-42CF-60A6-B71BB47D830F}"/>
          </ac:cxnSpMkLst>
        </pc:cxnChg>
        <pc:cxnChg chg="del mod">
          <ac:chgData name="user 5" userId="3b0f0f13-0801-4164-91a9-e5e307c5ecf1" providerId="ADAL" clId="{95F4032E-08BB-4889-99DE-A3E60706CB38}" dt="2024-05-29T00:48:39.388" v="191" actId="478"/>
          <ac:cxnSpMkLst>
            <pc:docMk/>
            <pc:sldMk cId="902085080" sldId="259"/>
            <ac:cxnSpMk id="76" creationId="{388241B6-1E08-38D8-8F2D-EBB0A2635A01}"/>
          </ac:cxnSpMkLst>
        </pc:cxnChg>
        <pc:cxnChg chg="mod">
          <ac:chgData name="user 5" userId="3b0f0f13-0801-4164-91a9-e5e307c5ecf1" providerId="ADAL" clId="{95F4032E-08BB-4889-99DE-A3E60706CB38}" dt="2024-05-29T01:16:11.856" v="293" actId="1076"/>
          <ac:cxnSpMkLst>
            <pc:docMk/>
            <pc:sldMk cId="902085080" sldId="259"/>
            <ac:cxnSpMk id="81" creationId="{4A9C840D-0245-A56B-9133-A3B4162980EC}"/>
          </ac:cxnSpMkLst>
        </pc:cxnChg>
      </pc:sldChg>
      <pc:sldChg chg="modSp mod">
        <pc:chgData name="user 5" userId="3b0f0f13-0801-4164-91a9-e5e307c5ecf1" providerId="ADAL" clId="{95F4032E-08BB-4889-99DE-A3E60706CB38}" dt="2024-05-29T01:08:55.344" v="292" actId="20577"/>
        <pc:sldMkLst>
          <pc:docMk/>
          <pc:sldMk cId="37058952" sldId="261"/>
        </pc:sldMkLst>
        <pc:spChg chg="mod">
          <ac:chgData name="user 5" userId="3b0f0f13-0801-4164-91a9-e5e307c5ecf1" providerId="ADAL" clId="{95F4032E-08BB-4889-99DE-A3E60706CB38}" dt="2024-05-29T00:25:18.956" v="133"/>
          <ac:spMkLst>
            <pc:docMk/>
            <pc:sldMk cId="37058952" sldId="261"/>
            <ac:spMk id="6" creationId="{40528B28-CD2D-CA76-96B2-BE4FA1BE90EC}"/>
          </ac:spMkLst>
        </pc:spChg>
        <pc:spChg chg="mod">
          <ac:chgData name="user 5" userId="3b0f0f13-0801-4164-91a9-e5e307c5ecf1" providerId="ADAL" clId="{95F4032E-08BB-4889-99DE-A3E60706CB38}" dt="2024-05-29T01:08:55.344" v="292" actId="20577"/>
          <ac:spMkLst>
            <pc:docMk/>
            <pc:sldMk cId="37058952" sldId="261"/>
            <ac:spMk id="19" creationId="{758A9529-DDD5-4B53-2F49-04ED82529D7A}"/>
          </ac:spMkLst>
        </pc:spChg>
      </pc:sldChg>
      <pc:sldChg chg="modSp mod">
        <pc:chgData name="user 5" userId="3b0f0f13-0801-4164-91a9-e5e307c5ecf1" providerId="ADAL" clId="{95F4032E-08BB-4889-99DE-A3E60706CB38}" dt="2024-05-29T09:32:32" v="2494" actId="207"/>
        <pc:sldMkLst>
          <pc:docMk/>
          <pc:sldMk cId="2830729727" sldId="272"/>
        </pc:sldMkLst>
        <pc:spChg chg="mod">
          <ac:chgData name="user 5" userId="3b0f0f13-0801-4164-91a9-e5e307c5ecf1" providerId="ADAL" clId="{95F4032E-08BB-4889-99DE-A3E60706CB38}" dt="2024-05-29T09:32:32" v="2494" actId="207"/>
          <ac:spMkLst>
            <pc:docMk/>
            <pc:sldMk cId="2830729727" sldId="272"/>
            <ac:spMk id="3" creationId="{6AB1D15F-63AC-4BA7-2699-8643F5CD23F3}"/>
          </ac:spMkLst>
        </pc:spChg>
      </pc:sldChg>
      <pc:sldChg chg="modSp mod">
        <pc:chgData name="user 5" userId="3b0f0f13-0801-4164-91a9-e5e307c5ecf1" providerId="ADAL" clId="{95F4032E-08BB-4889-99DE-A3E60706CB38}" dt="2024-05-29T00:35:39.040" v="156"/>
        <pc:sldMkLst>
          <pc:docMk/>
          <pc:sldMk cId="2732503894" sldId="273"/>
        </pc:sldMkLst>
        <pc:spChg chg="mod">
          <ac:chgData name="user 5" userId="3b0f0f13-0801-4164-91a9-e5e307c5ecf1" providerId="ADAL" clId="{95F4032E-08BB-4889-99DE-A3E60706CB38}" dt="2024-05-29T00:35:15.420" v="144" actId="1076"/>
          <ac:spMkLst>
            <pc:docMk/>
            <pc:sldMk cId="2732503894" sldId="273"/>
            <ac:spMk id="21" creationId="{BEACFB29-938A-D7A7-7A0B-04ACBE6D6A8F}"/>
          </ac:spMkLst>
        </pc:spChg>
        <pc:spChg chg="mod">
          <ac:chgData name="user 5" userId="3b0f0f13-0801-4164-91a9-e5e307c5ecf1" providerId="ADAL" clId="{95F4032E-08BB-4889-99DE-A3E60706CB38}" dt="2024-05-29T00:35:39.040" v="156"/>
          <ac:spMkLst>
            <pc:docMk/>
            <pc:sldMk cId="2732503894" sldId="273"/>
            <ac:spMk id="48" creationId="{038E8FD8-45EE-07C0-8F76-356BE0217254}"/>
          </ac:spMkLst>
        </pc:spChg>
        <pc:spChg chg="mod">
          <ac:chgData name="user 5" userId="3b0f0f13-0801-4164-91a9-e5e307c5ecf1" providerId="ADAL" clId="{95F4032E-08BB-4889-99DE-A3E60706CB38}" dt="2024-05-29T00:34:17.180" v="143" actId="1076"/>
          <ac:spMkLst>
            <pc:docMk/>
            <pc:sldMk cId="2732503894" sldId="273"/>
            <ac:spMk id="50" creationId="{714ABC75-3268-5C1C-1FDB-EF27AA379F34}"/>
          </ac:spMkLst>
        </pc:spChg>
        <pc:spChg chg="mod">
          <ac:chgData name="user 5" userId="3b0f0f13-0801-4164-91a9-e5e307c5ecf1" providerId="ADAL" clId="{95F4032E-08BB-4889-99DE-A3E60706CB38}" dt="2024-05-29T00:34:09.324" v="142" actId="14100"/>
          <ac:spMkLst>
            <pc:docMk/>
            <pc:sldMk cId="2732503894" sldId="273"/>
            <ac:spMk id="77" creationId="{3EA41E7D-9E02-1F83-F480-07AD1DA3303E}"/>
          </ac:spMkLst>
        </pc:spChg>
      </pc:sldChg>
      <pc:sldChg chg="modSp mod">
        <pc:chgData name="user 5" userId="3b0f0f13-0801-4164-91a9-e5e307c5ecf1" providerId="ADAL" clId="{95F4032E-08BB-4889-99DE-A3E60706CB38}" dt="2024-05-30T00:25:13.044" v="2736"/>
        <pc:sldMkLst>
          <pc:docMk/>
          <pc:sldMk cId="1691396928" sldId="274"/>
        </pc:sldMkLst>
        <pc:spChg chg="mod">
          <ac:chgData name="user 5" userId="3b0f0f13-0801-4164-91a9-e5e307c5ecf1" providerId="ADAL" clId="{95F4032E-08BB-4889-99DE-A3E60706CB38}" dt="2024-05-29T00:29:18.797" v="141" actId="1076"/>
          <ac:spMkLst>
            <pc:docMk/>
            <pc:sldMk cId="1691396928" sldId="274"/>
            <ac:spMk id="2" creationId="{69173B24-E1A5-14C2-AB9E-5F0F1A49778B}"/>
          </ac:spMkLst>
        </pc:spChg>
        <pc:spChg chg="mod">
          <ac:chgData name="user 5" userId="3b0f0f13-0801-4164-91a9-e5e307c5ecf1" providerId="ADAL" clId="{95F4032E-08BB-4889-99DE-A3E60706CB38}" dt="2024-05-29T00:29:16.149" v="140" actId="1076"/>
          <ac:spMkLst>
            <pc:docMk/>
            <pc:sldMk cId="1691396928" sldId="274"/>
            <ac:spMk id="8" creationId="{73543DFF-A2BB-EFFB-E5FF-7DC92526E46A}"/>
          </ac:spMkLst>
        </pc:spChg>
        <pc:graphicFrameChg chg="mod modGraphic">
          <ac:chgData name="user 5" userId="3b0f0f13-0801-4164-91a9-e5e307c5ecf1" providerId="ADAL" clId="{95F4032E-08BB-4889-99DE-A3E60706CB38}" dt="2024-05-30T00:25:13.044" v="2736"/>
          <ac:graphicFrameMkLst>
            <pc:docMk/>
            <pc:sldMk cId="1691396928" sldId="274"/>
            <ac:graphicFrameMk id="6" creationId="{80F764BB-37DB-CADF-508F-0B49259D89B3}"/>
          </ac:graphicFrameMkLst>
        </pc:graphicFrameChg>
      </pc:sldChg>
      <pc:sldChg chg="modSp mod">
        <pc:chgData name="user 5" userId="3b0f0f13-0801-4164-91a9-e5e307c5ecf1" providerId="ADAL" clId="{95F4032E-08BB-4889-99DE-A3E60706CB38}" dt="2024-05-29T00:26:53.141" v="137" actId="1076"/>
        <pc:sldMkLst>
          <pc:docMk/>
          <pc:sldMk cId="963731871" sldId="275"/>
        </pc:sldMkLst>
        <pc:spChg chg="mod">
          <ac:chgData name="user 5" userId="3b0f0f13-0801-4164-91a9-e5e307c5ecf1" providerId="ADAL" clId="{95F4032E-08BB-4889-99DE-A3E60706CB38}" dt="2024-05-29T00:26:49.547" v="136" actId="1076"/>
          <ac:spMkLst>
            <pc:docMk/>
            <pc:sldMk cId="963731871" sldId="275"/>
            <ac:spMk id="2" creationId="{7537059C-E517-8255-61B8-32979F66A540}"/>
          </ac:spMkLst>
        </pc:spChg>
        <pc:spChg chg="mod">
          <ac:chgData name="user 5" userId="3b0f0f13-0801-4164-91a9-e5e307c5ecf1" providerId="ADAL" clId="{95F4032E-08BB-4889-99DE-A3E60706CB38}" dt="2024-05-29T00:26:53.141" v="137" actId="1076"/>
          <ac:spMkLst>
            <pc:docMk/>
            <pc:sldMk cId="963731871" sldId="275"/>
            <ac:spMk id="3" creationId="{6AB1D15F-63AC-4BA7-2699-8643F5CD23F3}"/>
          </ac:spMkLst>
        </pc:spChg>
      </pc:sldChg>
      <pc:sldChg chg="modSp del mod ord">
        <pc:chgData name="user 5" userId="3b0f0f13-0801-4164-91a9-e5e307c5ecf1" providerId="ADAL" clId="{95F4032E-08BB-4889-99DE-A3E60706CB38}" dt="2024-05-29T07:56:13.450" v="2067" actId="47"/>
        <pc:sldMkLst>
          <pc:docMk/>
          <pc:sldMk cId="1798324154" sldId="277"/>
        </pc:sldMkLst>
        <pc:spChg chg="mod">
          <ac:chgData name="user 5" userId="3b0f0f13-0801-4164-91a9-e5e307c5ecf1" providerId="ADAL" clId="{95F4032E-08BB-4889-99DE-A3E60706CB38}" dt="2024-05-29T01:58:05.257" v="1942" actId="20577"/>
          <ac:spMkLst>
            <pc:docMk/>
            <pc:sldMk cId="1798324154" sldId="277"/>
            <ac:spMk id="22" creationId="{595AEE24-A207-E5C8-EBBC-BD7036DB26C9}"/>
          </ac:spMkLst>
        </pc:spChg>
      </pc:sldChg>
      <pc:sldChg chg="addSp delSp modSp mod ord">
        <pc:chgData name="user 5" userId="3b0f0f13-0801-4164-91a9-e5e307c5ecf1" providerId="ADAL" clId="{95F4032E-08BB-4889-99DE-A3E60706CB38}" dt="2024-05-29T06:35:35.274" v="1959"/>
        <pc:sldMkLst>
          <pc:docMk/>
          <pc:sldMk cId="3470633485" sldId="295"/>
        </pc:sldMkLst>
        <pc:spChg chg="del mod">
          <ac:chgData name="user 5" userId="3b0f0f13-0801-4164-91a9-e5e307c5ecf1" providerId="ADAL" clId="{95F4032E-08BB-4889-99DE-A3E60706CB38}" dt="2024-05-29T00:58:21.481" v="273" actId="478"/>
          <ac:spMkLst>
            <pc:docMk/>
            <pc:sldMk cId="3470633485" sldId="295"/>
            <ac:spMk id="8" creationId="{78674C94-03B3-AB2F-CB22-8516131EA4CD}"/>
          </ac:spMkLst>
        </pc:spChg>
        <pc:spChg chg="mod">
          <ac:chgData name="user 5" userId="3b0f0f13-0801-4164-91a9-e5e307c5ecf1" providerId="ADAL" clId="{95F4032E-08BB-4889-99DE-A3E60706CB38}" dt="2024-05-29T00:16:54.900" v="3"/>
          <ac:spMkLst>
            <pc:docMk/>
            <pc:sldMk cId="3470633485" sldId="295"/>
            <ac:spMk id="14" creationId="{5220CB3B-31BA-20BD-02B7-B099F0E9E77A}"/>
          </ac:spMkLst>
        </pc:spChg>
        <pc:spChg chg="del mod">
          <ac:chgData name="user 5" userId="3b0f0f13-0801-4164-91a9-e5e307c5ecf1" providerId="ADAL" clId="{95F4032E-08BB-4889-99DE-A3E60706CB38}" dt="2024-05-29T00:58:21.481" v="273" actId="478"/>
          <ac:spMkLst>
            <pc:docMk/>
            <pc:sldMk cId="3470633485" sldId="295"/>
            <ac:spMk id="15" creationId="{2B45C001-A1EF-587D-CB8A-3E282B3BA72E}"/>
          </ac:spMkLst>
        </pc:spChg>
        <pc:spChg chg="del mod">
          <ac:chgData name="user 5" userId="3b0f0f13-0801-4164-91a9-e5e307c5ecf1" providerId="ADAL" clId="{95F4032E-08BB-4889-99DE-A3E60706CB38}" dt="2024-05-29T01:46:21.134" v="1486" actId="478"/>
          <ac:spMkLst>
            <pc:docMk/>
            <pc:sldMk cId="3470633485" sldId="295"/>
            <ac:spMk id="17" creationId="{9B3830C3-ED9F-702A-DEE0-07D794400DB2}"/>
          </ac:spMkLst>
        </pc:spChg>
        <pc:spChg chg="mod">
          <ac:chgData name="user 5" userId="3b0f0f13-0801-4164-91a9-e5e307c5ecf1" providerId="ADAL" clId="{95F4032E-08BB-4889-99DE-A3E60706CB38}" dt="2024-05-29T01:21:58.672" v="303"/>
          <ac:spMkLst>
            <pc:docMk/>
            <pc:sldMk cId="3470633485" sldId="295"/>
            <ac:spMk id="20" creationId="{48E087EA-B9D0-41FB-8C77-6E5C95F86715}"/>
          </ac:spMkLst>
        </pc:spChg>
        <pc:spChg chg="add del mod">
          <ac:chgData name="user 5" userId="3b0f0f13-0801-4164-91a9-e5e307c5ecf1" providerId="ADAL" clId="{95F4032E-08BB-4889-99DE-A3E60706CB38}" dt="2024-05-29T01:22:25.856" v="364" actId="20577"/>
          <ac:spMkLst>
            <pc:docMk/>
            <pc:sldMk cId="3470633485" sldId="295"/>
            <ac:spMk id="21" creationId="{113657BB-B5CE-ED0D-91E0-CAAF6BCC5813}"/>
          </ac:spMkLst>
        </pc:spChg>
        <pc:spChg chg="mod">
          <ac:chgData name="user 5" userId="3b0f0f13-0801-4164-91a9-e5e307c5ecf1" providerId="ADAL" clId="{95F4032E-08BB-4889-99DE-A3E60706CB38}" dt="2024-05-29T01:22:28.106" v="365" actId="20577"/>
          <ac:spMkLst>
            <pc:docMk/>
            <pc:sldMk cId="3470633485" sldId="295"/>
            <ac:spMk id="22" creationId="{1AA81D8B-990B-07FE-E4F9-526F11115919}"/>
          </ac:spMkLst>
        </pc:spChg>
        <pc:spChg chg="mod">
          <ac:chgData name="user 5" userId="3b0f0f13-0801-4164-91a9-e5e307c5ecf1" providerId="ADAL" clId="{95F4032E-08BB-4889-99DE-A3E60706CB38}" dt="2024-05-29T01:32:50.846" v="905" actId="20577"/>
          <ac:spMkLst>
            <pc:docMk/>
            <pc:sldMk cId="3470633485" sldId="295"/>
            <ac:spMk id="25" creationId="{B05B2970-214D-C9AD-B196-56274998AA01}"/>
          </ac:spMkLst>
        </pc:spChg>
        <pc:spChg chg="mod">
          <ac:chgData name="user 5" userId="3b0f0f13-0801-4164-91a9-e5e307c5ecf1" providerId="ADAL" clId="{95F4032E-08BB-4889-99DE-A3E60706CB38}" dt="2024-05-29T01:35:14.842" v="909"/>
          <ac:spMkLst>
            <pc:docMk/>
            <pc:sldMk cId="3470633485" sldId="295"/>
            <ac:spMk id="34" creationId="{CE94D186-0595-D6B3-CEFC-1F7FAC966856}"/>
          </ac:spMkLst>
        </pc:spChg>
        <pc:spChg chg="mod">
          <ac:chgData name="user 5" userId="3b0f0f13-0801-4164-91a9-e5e307c5ecf1" providerId="ADAL" clId="{95F4032E-08BB-4889-99DE-A3E60706CB38}" dt="2024-05-29T01:29:20.202" v="583"/>
          <ac:spMkLst>
            <pc:docMk/>
            <pc:sldMk cId="3470633485" sldId="295"/>
            <ac:spMk id="35" creationId="{DA658A0B-C967-34FC-9A4B-B8BF72ECC4D9}"/>
          </ac:spMkLst>
        </pc:spChg>
        <pc:spChg chg="mod">
          <ac:chgData name="user 5" userId="3b0f0f13-0801-4164-91a9-e5e307c5ecf1" providerId="ADAL" clId="{95F4032E-08BB-4889-99DE-A3E60706CB38}" dt="2024-05-29T01:41:47.537" v="1371" actId="20577"/>
          <ac:spMkLst>
            <pc:docMk/>
            <pc:sldMk cId="3470633485" sldId="295"/>
            <ac:spMk id="36" creationId="{CCAE07A0-C686-E3D7-D0AE-53DD23CF1501}"/>
          </ac:spMkLst>
        </pc:spChg>
        <pc:spChg chg="mod">
          <ac:chgData name="user 5" userId="3b0f0f13-0801-4164-91a9-e5e307c5ecf1" providerId="ADAL" clId="{95F4032E-08BB-4889-99DE-A3E60706CB38}" dt="2024-05-29T01:28:52.235" v="547" actId="1035"/>
          <ac:spMkLst>
            <pc:docMk/>
            <pc:sldMk cId="3470633485" sldId="295"/>
            <ac:spMk id="37" creationId="{3B17AB13-2520-8F29-C247-EEEF5353E2A0}"/>
          </ac:spMkLst>
        </pc:spChg>
        <pc:spChg chg="mod">
          <ac:chgData name="user 5" userId="3b0f0f13-0801-4164-91a9-e5e307c5ecf1" providerId="ADAL" clId="{95F4032E-08BB-4889-99DE-A3E60706CB38}" dt="2024-05-29T01:28:52.235" v="547" actId="1035"/>
          <ac:spMkLst>
            <pc:docMk/>
            <pc:sldMk cId="3470633485" sldId="295"/>
            <ac:spMk id="38" creationId="{57F707D6-E4AE-BBC8-5D2C-6B8460739BD5}"/>
          </ac:spMkLst>
        </pc:spChg>
        <pc:spChg chg="mod">
          <ac:chgData name="user 5" userId="3b0f0f13-0801-4164-91a9-e5e307c5ecf1" providerId="ADAL" clId="{95F4032E-08BB-4889-99DE-A3E60706CB38}" dt="2024-05-29T01:29:10.716" v="574" actId="20577"/>
          <ac:spMkLst>
            <pc:docMk/>
            <pc:sldMk cId="3470633485" sldId="295"/>
            <ac:spMk id="39" creationId="{B9BB9ACB-387F-6C88-7DBE-1EFF75D4D7E8}"/>
          </ac:spMkLst>
        </pc:spChg>
        <pc:spChg chg="mod">
          <ac:chgData name="user 5" userId="3b0f0f13-0801-4164-91a9-e5e307c5ecf1" providerId="ADAL" clId="{95F4032E-08BB-4889-99DE-A3E60706CB38}" dt="2024-05-29T01:47:43.598" v="1578"/>
          <ac:spMkLst>
            <pc:docMk/>
            <pc:sldMk cId="3470633485" sldId="295"/>
            <ac:spMk id="41" creationId="{B0F0D529-975F-A4C3-0E79-7E402A5385C5}"/>
          </ac:spMkLst>
        </pc:spChg>
        <pc:spChg chg="del mod">
          <ac:chgData name="user 5" userId="3b0f0f13-0801-4164-91a9-e5e307c5ecf1" providerId="ADAL" clId="{95F4032E-08BB-4889-99DE-A3E60706CB38}" dt="2024-05-29T00:58:21.481" v="273" actId="478"/>
          <ac:spMkLst>
            <pc:docMk/>
            <pc:sldMk cId="3470633485" sldId="295"/>
            <ac:spMk id="42" creationId="{B4DC5273-59D2-5341-E407-5DC19AFAF54D}"/>
          </ac:spMkLst>
        </pc:spChg>
        <pc:spChg chg="del mod">
          <ac:chgData name="user 5" userId="3b0f0f13-0801-4164-91a9-e5e307c5ecf1" providerId="ADAL" clId="{95F4032E-08BB-4889-99DE-A3E60706CB38}" dt="2024-05-29T00:58:21.481" v="273" actId="478"/>
          <ac:spMkLst>
            <pc:docMk/>
            <pc:sldMk cId="3470633485" sldId="295"/>
            <ac:spMk id="43" creationId="{1DE5DFBD-A3E9-E19A-5F2A-6FAA27111272}"/>
          </ac:spMkLst>
        </pc:spChg>
        <pc:spChg chg="del">
          <ac:chgData name="user 5" userId="3b0f0f13-0801-4164-91a9-e5e307c5ecf1" providerId="ADAL" clId="{95F4032E-08BB-4889-99DE-A3E60706CB38}" dt="2024-05-29T00:58:21.481" v="273" actId="478"/>
          <ac:spMkLst>
            <pc:docMk/>
            <pc:sldMk cId="3470633485" sldId="295"/>
            <ac:spMk id="45" creationId="{B79FFF84-E0AE-A352-DA8B-14328F0CF3DD}"/>
          </ac:spMkLst>
        </pc:spChg>
        <pc:spChg chg="mod">
          <ac:chgData name="user 5" userId="3b0f0f13-0801-4164-91a9-e5e307c5ecf1" providerId="ADAL" clId="{95F4032E-08BB-4889-99DE-A3E60706CB38}" dt="2024-05-29T01:21:49.336" v="297"/>
          <ac:spMkLst>
            <pc:docMk/>
            <pc:sldMk cId="3470633485" sldId="295"/>
            <ac:spMk id="46" creationId="{383FEAC1-911C-BEE8-3481-40AC86AF5165}"/>
          </ac:spMkLst>
        </pc:spChg>
        <pc:spChg chg="mod">
          <ac:chgData name="user 5" userId="3b0f0f13-0801-4164-91a9-e5e307c5ecf1" providerId="ADAL" clId="{95F4032E-08BB-4889-99DE-A3E60706CB38}" dt="2024-05-29T01:42:01.812" v="1385"/>
          <ac:spMkLst>
            <pc:docMk/>
            <pc:sldMk cId="3470633485" sldId="295"/>
            <ac:spMk id="47" creationId="{35461FA3-BBC1-6149-E394-E85C89150490}"/>
          </ac:spMkLst>
        </pc:spChg>
        <pc:spChg chg="mod">
          <ac:chgData name="user 5" userId="3b0f0f13-0801-4164-91a9-e5e307c5ecf1" providerId="ADAL" clId="{95F4032E-08BB-4889-99DE-A3E60706CB38}" dt="2024-05-29T01:43:00.049" v="1432" actId="20577"/>
          <ac:spMkLst>
            <pc:docMk/>
            <pc:sldMk cId="3470633485" sldId="295"/>
            <ac:spMk id="48" creationId="{5D00D099-F11A-6FAC-6BC9-B0930BBD0E67}"/>
          </ac:spMkLst>
        </pc:spChg>
        <pc:spChg chg="del mod">
          <ac:chgData name="user 5" userId="3b0f0f13-0801-4164-91a9-e5e307c5ecf1" providerId="ADAL" clId="{95F4032E-08BB-4889-99DE-A3E60706CB38}" dt="2024-05-29T01:46:21.134" v="1486" actId="478"/>
          <ac:spMkLst>
            <pc:docMk/>
            <pc:sldMk cId="3470633485" sldId="295"/>
            <ac:spMk id="51" creationId="{7658A535-B885-D672-B5B7-822402003228}"/>
          </ac:spMkLst>
        </pc:spChg>
        <pc:spChg chg="add del mod">
          <ac:chgData name="user 5" userId="3b0f0f13-0801-4164-91a9-e5e307c5ecf1" providerId="ADAL" clId="{95F4032E-08BB-4889-99DE-A3E60706CB38}" dt="2024-05-29T01:46:21.134" v="1486" actId="478"/>
          <ac:spMkLst>
            <pc:docMk/>
            <pc:sldMk cId="3470633485" sldId="295"/>
            <ac:spMk id="52" creationId="{13A89378-4615-41B2-D78B-66F5496C8F41}"/>
          </ac:spMkLst>
        </pc:spChg>
        <pc:spChg chg="del mod">
          <ac:chgData name="user 5" userId="3b0f0f13-0801-4164-91a9-e5e307c5ecf1" providerId="ADAL" clId="{95F4032E-08BB-4889-99DE-A3E60706CB38}" dt="2024-05-29T01:46:21.134" v="1486" actId="478"/>
          <ac:spMkLst>
            <pc:docMk/>
            <pc:sldMk cId="3470633485" sldId="295"/>
            <ac:spMk id="53" creationId="{6863EED0-7D46-BC26-7111-3857A2280289}"/>
          </ac:spMkLst>
        </pc:spChg>
        <pc:spChg chg="mod">
          <ac:chgData name="user 5" userId="3b0f0f13-0801-4164-91a9-e5e307c5ecf1" providerId="ADAL" clId="{95F4032E-08BB-4889-99DE-A3E60706CB38}" dt="2024-05-29T01:45:00.055" v="1458" actId="20577"/>
          <ac:spMkLst>
            <pc:docMk/>
            <pc:sldMk cId="3470633485" sldId="295"/>
            <ac:spMk id="54" creationId="{45FC06C0-1FBD-58C9-1B0A-97E2582F4DB1}"/>
          </ac:spMkLst>
        </pc:spChg>
        <pc:spChg chg="del">
          <ac:chgData name="user 5" userId="3b0f0f13-0801-4164-91a9-e5e307c5ecf1" providerId="ADAL" clId="{95F4032E-08BB-4889-99DE-A3E60706CB38}" dt="2024-05-29T01:46:21.134" v="1486" actId="478"/>
          <ac:spMkLst>
            <pc:docMk/>
            <pc:sldMk cId="3470633485" sldId="295"/>
            <ac:spMk id="55" creationId="{D4192E01-ADDC-8ED2-8DB0-E70BB04DE5A6}"/>
          </ac:spMkLst>
        </pc:spChg>
        <pc:spChg chg="mod">
          <ac:chgData name="user 5" userId="3b0f0f13-0801-4164-91a9-e5e307c5ecf1" providerId="ADAL" clId="{95F4032E-08BB-4889-99DE-A3E60706CB38}" dt="2024-05-29T01:42:30.010" v="1410" actId="20577"/>
          <ac:spMkLst>
            <pc:docMk/>
            <pc:sldMk cId="3470633485" sldId="295"/>
            <ac:spMk id="57" creationId="{39B9A310-8FD1-FC7F-7275-CDE5D8860395}"/>
          </ac:spMkLst>
        </pc:spChg>
        <pc:spChg chg="mod">
          <ac:chgData name="user 5" userId="3b0f0f13-0801-4164-91a9-e5e307c5ecf1" providerId="ADAL" clId="{95F4032E-08BB-4889-99DE-A3E60706CB38}" dt="2024-05-29T01:27:30.184" v="528" actId="20577"/>
          <ac:spMkLst>
            <pc:docMk/>
            <pc:sldMk cId="3470633485" sldId="295"/>
            <ac:spMk id="58" creationId="{2B4BBC44-387C-3504-662C-47652D7A4499}"/>
          </ac:spMkLst>
        </pc:spChg>
        <pc:spChg chg="mod">
          <ac:chgData name="user 5" userId="3b0f0f13-0801-4164-91a9-e5e307c5ecf1" providerId="ADAL" clId="{95F4032E-08BB-4889-99DE-A3E60706CB38}" dt="2024-05-29T01:45:30.433" v="1483" actId="20577"/>
          <ac:spMkLst>
            <pc:docMk/>
            <pc:sldMk cId="3470633485" sldId="295"/>
            <ac:spMk id="59" creationId="{7011101B-88F5-A6A2-6002-81B84379DC57}"/>
          </ac:spMkLst>
        </pc:spChg>
        <pc:spChg chg="mod">
          <ac:chgData name="user 5" userId="3b0f0f13-0801-4164-91a9-e5e307c5ecf1" providerId="ADAL" clId="{95F4032E-08BB-4889-99DE-A3E60706CB38}" dt="2024-05-29T01:42:36.185" v="1413" actId="20577"/>
          <ac:spMkLst>
            <pc:docMk/>
            <pc:sldMk cId="3470633485" sldId="295"/>
            <ac:spMk id="62" creationId="{D3ED367C-A4A9-5BBD-60D3-F8DC0114330E}"/>
          </ac:spMkLst>
        </pc:spChg>
        <pc:spChg chg="mod">
          <ac:chgData name="user 5" userId="3b0f0f13-0801-4164-91a9-e5e307c5ecf1" providerId="ADAL" clId="{95F4032E-08BB-4889-99DE-A3E60706CB38}" dt="2024-05-29T01:42:12.132" v="1388" actId="21"/>
          <ac:spMkLst>
            <pc:docMk/>
            <pc:sldMk cId="3470633485" sldId="295"/>
            <ac:spMk id="63" creationId="{72753EBE-244F-CADC-EF29-1AFE634601AC}"/>
          </ac:spMkLst>
        </pc:spChg>
        <pc:spChg chg="mod">
          <ac:chgData name="user 5" userId="3b0f0f13-0801-4164-91a9-e5e307c5ecf1" providerId="ADAL" clId="{95F4032E-08BB-4889-99DE-A3E60706CB38}" dt="2024-05-29T01:44:25.780" v="1449"/>
          <ac:spMkLst>
            <pc:docMk/>
            <pc:sldMk cId="3470633485" sldId="295"/>
            <ac:spMk id="64" creationId="{3C5BABF4-5902-5E68-F88A-414558C7C1AE}"/>
          </ac:spMkLst>
        </pc:spChg>
        <pc:spChg chg="mod">
          <ac:chgData name="user 5" userId="3b0f0f13-0801-4164-91a9-e5e307c5ecf1" providerId="ADAL" clId="{95F4032E-08BB-4889-99DE-A3E60706CB38}" dt="2024-05-29T01:44:25.780" v="1449"/>
          <ac:spMkLst>
            <pc:docMk/>
            <pc:sldMk cId="3470633485" sldId="295"/>
            <ac:spMk id="66" creationId="{03BC6D65-8B72-E79D-A405-D66466425A8C}"/>
          </ac:spMkLst>
        </pc:spChg>
        <pc:spChg chg="mod">
          <ac:chgData name="user 5" userId="3b0f0f13-0801-4164-91a9-e5e307c5ecf1" providerId="ADAL" clId="{95F4032E-08BB-4889-99DE-A3E60706CB38}" dt="2024-05-29T01:44:25.780" v="1449"/>
          <ac:spMkLst>
            <pc:docMk/>
            <pc:sldMk cId="3470633485" sldId="295"/>
            <ac:spMk id="67" creationId="{5220CB3B-31BA-20BD-02B7-B099F0E9E77A}"/>
          </ac:spMkLst>
        </pc:spChg>
        <pc:spChg chg="del mod">
          <ac:chgData name="user 5" userId="3b0f0f13-0801-4164-91a9-e5e307c5ecf1" providerId="ADAL" clId="{95F4032E-08BB-4889-99DE-A3E60706CB38}" dt="2024-05-29T01:49:06.735" v="1612" actId="478"/>
          <ac:spMkLst>
            <pc:docMk/>
            <pc:sldMk cId="3470633485" sldId="295"/>
            <ac:spMk id="69" creationId="{78674C94-03B3-AB2F-CB22-8516131EA4CD}"/>
          </ac:spMkLst>
        </pc:spChg>
        <pc:spChg chg="mod">
          <ac:chgData name="user 5" userId="3b0f0f13-0801-4164-91a9-e5e307c5ecf1" providerId="ADAL" clId="{95F4032E-08BB-4889-99DE-A3E60706CB38}" dt="2024-05-29T01:44:25.780" v="1449"/>
          <ac:spMkLst>
            <pc:docMk/>
            <pc:sldMk cId="3470633485" sldId="295"/>
            <ac:spMk id="70" creationId="{B4DC5273-59D2-5341-E407-5DC19AFAF54D}"/>
          </ac:spMkLst>
        </pc:spChg>
        <pc:spChg chg="del mod">
          <ac:chgData name="user 5" userId="3b0f0f13-0801-4164-91a9-e5e307c5ecf1" providerId="ADAL" clId="{95F4032E-08BB-4889-99DE-A3E60706CB38}" dt="2024-05-29T01:49:06.735" v="1612" actId="478"/>
          <ac:spMkLst>
            <pc:docMk/>
            <pc:sldMk cId="3470633485" sldId="295"/>
            <ac:spMk id="71" creationId="{1DE5DFBD-A3E9-E19A-5F2A-6FAA27111272}"/>
          </ac:spMkLst>
        </pc:spChg>
        <pc:spChg chg="del mod">
          <ac:chgData name="user 5" userId="3b0f0f13-0801-4164-91a9-e5e307c5ecf1" providerId="ADAL" clId="{95F4032E-08BB-4889-99DE-A3E60706CB38}" dt="2024-05-29T01:49:06.735" v="1612" actId="478"/>
          <ac:spMkLst>
            <pc:docMk/>
            <pc:sldMk cId="3470633485" sldId="295"/>
            <ac:spMk id="72" creationId="{B79FFF84-E0AE-A352-DA8B-14328F0CF3DD}"/>
          </ac:spMkLst>
        </pc:spChg>
        <pc:spChg chg="del mod">
          <ac:chgData name="user 5" userId="3b0f0f13-0801-4164-91a9-e5e307c5ecf1" providerId="ADAL" clId="{95F4032E-08BB-4889-99DE-A3E60706CB38}" dt="2024-05-29T01:49:06.735" v="1612" actId="478"/>
          <ac:spMkLst>
            <pc:docMk/>
            <pc:sldMk cId="3470633485" sldId="295"/>
            <ac:spMk id="73" creationId="{F49B8CA9-0166-4C5A-C8CF-92FE3DF60672}"/>
          </ac:spMkLst>
        </pc:spChg>
        <pc:spChg chg="del mod">
          <ac:chgData name="user 5" userId="3b0f0f13-0801-4164-91a9-e5e307c5ecf1" providerId="ADAL" clId="{95F4032E-08BB-4889-99DE-A3E60706CB38}" dt="2024-05-29T01:49:06.735" v="1612" actId="478"/>
          <ac:spMkLst>
            <pc:docMk/>
            <pc:sldMk cId="3470633485" sldId="295"/>
            <ac:spMk id="74" creationId="{2B45C001-A1EF-587D-CB8A-3E282B3BA72E}"/>
          </ac:spMkLst>
        </pc:spChg>
        <pc:spChg chg="mod">
          <ac:chgData name="user 5" userId="3b0f0f13-0801-4164-91a9-e5e307c5ecf1" providerId="ADAL" clId="{95F4032E-08BB-4889-99DE-A3E60706CB38}" dt="2024-05-29T01:47:48.388" v="1584"/>
          <ac:spMkLst>
            <pc:docMk/>
            <pc:sldMk cId="3470633485" sldId="295"/>
            <ac:spMk id="76" creationId="{00B3921E-C604-3B99-61FF-454723CFC534}"/>
          </ac:spMkLst>
        </pc:spChg>
        <pc:spChg chg="mod">
          <ac:chgData name="user 5" userId="3b0f0f13-0801-4164-91a9-e5e307c5ecf1" providerId="ADAL" clId="{95F4032E-08BB-4889-99DE-A3E60706CB38}" dt="2024-05-29T01:44:25.780" v="1449"/>
          <ac:spMkLst>
            <pc:docMk/>
            <pc:sldMk cId="3470633485" sldId="295"/>
            <ac:spMk id="77" creationId="{39B9A310-8FD1-FC7F-7275-CDE5D8860395}"/>
          </ac:spMkLst>
        </pc:spChg>
        <pc:spChg chg="mod">
          <ac:chgData name="user 5" userId="3b0f0f13-0801-4164-91a9-e5e307c5ecf1" providerId="ADAL" clId="{95F4032E-08BB-4889-99DE-A3E60706CB38}" dt="2024-05-29T01:53:17.532" v="1856" actId="1076"/>
          <ac:spMkLst>
            <pc:docMk/>
            <pc:sldMk cId="3470633485" sldId="295"/>
            <ac:spMk id="78" creationId="{2B4BBC44-387C-3504-662C-47652D7A4499}"/>
          </ac:spMkLst>
        </pc:spChg>
        <pc:spChg chg="mod">
          <ac:chgData name="user 5" userId="3b0f0f13-0801-4164-91a9-e5e307c5ecf1" providerId="ADAL" clId="{95F4032E-08BB-4889-99DE-A3E60706CB38}" dt="2024-05-29T01:44:25.780" v="1449"/>
          <ac:spMkLst>
            <pc:docMk/>
            <pc:sldMk cId="3470633485" sldId="295"/>
            <ac:spMk id="79" creationId="{2B4F4977-4C93-CCF8-F22D-123546CB1993}"/>
          </ac:spMkLst>
        </pc:spChg>
        <pc:spChg chg="mod">
          <ac:chgData name="user 5" userId="3b0f0f13-0801-4164-91a9-e5e307c5ecf1" providerId="ADAL" clId="{95F4032E-08BB-4889-99DE-A3E60706CB38}" dt="2024-05-29T01:47:53.253" v="1590"/>
          <ac:spMkLst>
            <pc:docMk/>
            <pc:sldMk cId="3470633485" sldId="295"/>
            <ac:spMk id="80" creationId="{180512E8-1C7C-1621-B180-6E417004A4BB}"/>
          </ac:spMkLst>
        </pc:spChg>
        <pc:spChg chg="mod">
          <ac:chgData name="user 5" userId="3b0f0f13-0801-4164-91a9-e5e307c5ecf1" providerId="ADAL" clId="{95F4032E-08BB-4889-99DE-A3E60706CB38}" dt="2024-05-29T01:44:25.780" v="1449"/>
          <ac:spMkLst>
            <pc:docMk/>
            <pc:sldMk cId="3470633485" sldId="295"/>
            <ac:spMk id="81" creationId="{D3ED367C-A4A9-5BBD-60D3-F8DC0114330E}"/>
          </ac:spMkLst>
        </pc:spChg>
        <pc:spChg chg="mod">
          <ac:chgData name="user 5" userId="3b0f0f13-0801-4164-91a9-e5e307c5ecf1" providerId="ADAL" clId="{95F4032E-08BB-4889-99DE-A3E60706CB38}" dt="2024-05-29T01:44:25.780" v="1449"/>
          <ac:spMkLst>
            <pc:docMk/>
            <pc:sldMk cId="3470633485" sldId="295"/>
            <ac:spMk id="82" creationId="{72753EBE-244F-CADC-EF29-1AFE634601AC}"/>
          </ac:spMkLst>
        </pc:spChg>
        <pc:spChg chg="del">
          <ac:chgData name="user 5" userId="3b0f0f13-0801-4164-91a9-e5e307c5ecf1" providerId="ADAL" clId="{95F4032E-08BB-4889-99DE-A3E60706CB38}" dt="2024-05-29T00:58:21.481" v="273" actId="478"/>
          <ac:spMkLst>
            <pc:docMk/>
            <pc:sldMk cId="3470633485" sldId="295"/>
            <ac:spMk id="85" creationId="{F49B8CA9-0166-4C5A-C8CF-92FE3DF60672}"/>
          </ac:spMkLst>
        </pc:spChg>
        <pc:spChg chg="del mod">
          <ac:chgData name="user 5" userId="3b0f0f13-0801-4164-91a9-e5e307c5ecf1" providerId="ADAL" clId="{95F4032E-08BB-4889-99DE-A3E60706CB38}" dt="2024-05-29T01:46:21.134" v="1486" actId="478"/>
          <ac:spMkLst>
            <pc:docMk/>
            <pc:sldMk cId="3470633485" sldId="295"/>
            <ac:spMk id="87" creationId="{8755BD0A-28F9-37F0-D566-55E8689005E0}"/>
          </ac:spMkLst>
        </pc:spChg>
        <pc:spChg chg="mod">
          <ac:chgData name="user 5" userId="3b0f0f13-0801-4164-91a9-e5e307c5ecf1" providerId="ADAL" clId="{95F4032E-08BB-4889-99DE-A3E60706CB38}" dt="2024-05-29T01:31:45.704" v="890" actId="20577"/>
          <ac:spMkLst>
            <pc:docMk/>
            <pc:sldMk cId="3470633485" sldId="295"/>
            <ac:spMk id="88" creationId="{D9D4103D-491A-8245-0B43-2CC8E6700169}"/>
          </ac:spMkLst>
        </pc:spChg>
        <pc:spChg chg="mod">
          <ac:chgData name="user 5" userId="3b0f0f13-0801-4164-91a9-e5e307c5ecf1" providerId="ADAL" clId="{95F4032E-08BB-4889-99DE-A3E60706CB38}" dt="2024-05-29T01:44:25.780" v="1449"/>
          <ac:spMkLst>
            <pc:docMk/>
            <pc:sldMk cId="3470633485" sldId="295"/>
            <ac:spMk id="90" creationId="{9E83A19C-069C-038B-740D-0D1AB203E163}"/>
          </ac:spMkLst>
        </pc:spChg>
        <pc:spChg chg="mod">
          <ac:chgData name="user 5" userId="3b0f0f13-0801-4164-91a9-e5e307c5ecf1" providerId="ADAL" clId="{95F4032E-08BB-4889-99DE-A3E60706CB38}" dt="2024-05-29T01:44:25.780" v="1449"/>
          <ac:spMkLst>
            <pc:docMk/>
            <pc:sldMk cId="3470633485" sldId="295"/>
            <ac:spMk id="92" creationId="{D9D4103D-491A-8245-0B43-2CC8E6700169}"/>
          </ac:spMkLst>
        </pc:spChg>
        <pc:spChg chg="mod">
          <ac:chgData name="user 5" userId="3b0f0f13-0801-4164-91a9-e5e307c5ecf1" providerId="ADAL" clId="{95F4032E-08BB-4889-99DE-A3E60706CB38}" dt="2024-05-29T01:44:25.780" v="1449"/>
          <ac:spMkLst>
            <pc:docMk/>
            <pc:sldMk cId="3470633485" sldId="295"/>
            <ac:spMk id="93" creationId="{78A84242-C73E-0F3B-52D3-571FB61194AB}"/>
          </ac:spMkLst>
        </pc:spChg>
        <pc:spChg chg="mod">
          <ac:chgData name="user 5" userId="3b0f0f13-0801-4164-91a9-e5e307c5ecf1" providerId="ADAL" clId="{95F4032E-08BB-4889-99DE-A3E60706CB38}" dt="2024-05-29T01:46:54.638" v="1521"/>
          <ac:spMkLst>
            <pc:docMk/>
            <pc:sldMk cId="3470633485" sldId="295"/>
            <ac:spMk id="94" creationId="{AFA54853-4814-9144-5A57-EF3E917B56AA}"/>
          </ac:spMkLst>
        </pc:spChg>
        <pc:spChg chg="mod">
          <ac:chgData name="user 5" userId="3b0f0f13-0801-4164-91a9-e5e307c5ecf1" providerId="ADAL" clId="{95F4032E-08BB-4889-99DE-A3E60706CB38}" dt="2024-05-29T01:47:01.206" v="1542"/>
          <ac:spMkLst>
            <pc:docMk/>
            <pc:sldMk cId="3470633485" sldId="295"/>
            <ac:spMk id="95" creationId="{30A4E09C-F43E-4C41-A6D4-55C37BD8AFB6}"/>
          </ac:spMkLst>
        </pc:spChg>
        <pc:spChg chg="mod">
          <ac:chgData name="user 5" userId="3b0f0f13-0801-4164-91a9-e5e307c5ecf1" providerId="ADAL" clId="{95F4032E-08BB-4889-99DE-A3E60706CB38}" dt="2024-05-29T01:47:59.027" v="1596"/>
          <ac:spMkLst>
            <pc:docMk/>
            <pc:sldMk cId="3470633485" sldId="295"/>
            <ac:spMk id="96" creationId="{48E087EA-B9D0-41FB-8C77-6E5C95F86715}"/>
          </ac:spMkLst>
        </pc:spChg>
        <pc:spChg chg="mod">
          <ac:chgData name="user 5" userId="3b0f0f13-0801-4164-91a9-e5e307c5ecf1" providerId="ADAL" clId="{95F4032E-08BB-4889-99DE-A3E60706CB38}" dt="2024-05-29T01:44:25.780" v="1449"/>
          <ac:spMkLst>
            <pc:docMk/>
            <pc:sldMk cId="3470633485" sldId="295"/>
            <ac:spMk id="97" creationId="{113657BB-B5CE-ED0D-91E0-CAAF6BCC5813}"/>
          </ac:spMkLst>
        </pc:spChg>
        <pc:spChg chg="mod">
          <ac:chgData name="user 5" userId="3b0f0f13-0801-4164-91a9-e5e307c5ecf1" providerId="ADAL" clId="{95F4032E-08BB-4889-99DE-A3E60706CB38}" dt="2024-05-29T01:44:25.780" v="1449"/>
          <ac:spMkLst>
            <pc:docMk/>
            <pc:sldMk cId="3470633485" sldId="295"/>
            <ac:spMk id="98" creationId="{1AA81D8B-990B-07FE-E4F9-526F11115919}"/>
          </ac:spMkLst>
        </pc:spChg>
        <pc:spChg chg="mod">
          <ac:chgData name="user 5" userId="3b0f0f13-0801-4164-91a9-e5e307c5ecf1" providerId="ADAL" clId="{95F4032E-08BB-4889-99DE-A3E60706CB38}" dt="2024-05-29T01:44:25.780" v="1449"/>
          <ac:spMkLst>
            <pc:docMk/>
            <pc:sldMk cId="3470633485" sldId="295"/>
            <ac:spMk id="99" creationId="{22A9868B-42DB-5779-FD11-A2ABA732F66B}"/>
          </ac:spMkLst>
        </pc:spChg>
        <pc:spChg chg="mod">
          <ac:chgData name="user 5" userId="3b0f0f13-0801-4164-91a9-e5e307c5ecf1" providerId="ADAL" clId="{95F4032E-08BB-4889-99DE-A3E60706CB38}" dt="2024-05-29T01:44:25.780" v="1449"/>
          <ac:spMkLst>
            <pc:docMk/>
            <pc:sldMk cId="3470633485" sldId="295"/>
            <ac:spMk id="100" creationId="{3A5823BA-0690-7C6B-9E92-5320A62EDF01}"/>
          </ac:spMkLst>
        </pc:spChg>
        <pc:spChg chg="mod">
          <ac:chgData name="user 5" userId="3b0f0f13-0801-4164-91a9-e5e307c5ecf1" providerId="ADAL" clId="{95F4032E-08BB-4889-99DE-A3E60706CB38}" dt="2024-05-29T01:47:31.670" v="1574"/>
          <ac:spMkLst>
            <pc:docMk/>
            <pc:sldMk cId="3470633485" sldId="295"/>
            <ac:spMk id="101" creationId="{09844D35-60A7-2412-8FA6-C6BEC62190EA}"/>
          </ac:spMkLst>
        </pc:spChg>
        <pc:spChg chg="add del mod">
          <ac:chgData name="user 5" userId="3b0f0f13-0801-4164-91a9-e5e307c5ecf1" providerId="ADAL" clId="{95F4032E-08BB-4889-99DE-A3E60706CB38}" dt="2024-05-29T01:48:54.695" v="1611" actId="478"/>
          <ac:spMkLst>
            <pc:docMk/>
            <pc:sldMk cId="3470633485" sldId="295"/>
            <ac:spMk id="102" creationId="{5F05AF0F-BEA0-68B2-60B4-0CFB6CC7C839}"/>
          </ac:spMkLst>
        </pc:spChg>
        <pc:grpChg chg="add mod">
          <ac:chgData name="user 5" userId="3b0f0f13-0801-4164-91a9-e5e307c5ecf1" providerId="ADAL" clId="{95F4032E-08BB-4889-99DE-A3E60706CB38}" dt="2024-05-29T01:28:28.576" v="542" actId="1076"/>
          <ac:grpSpMkLst>
            <pc:docMk/>
            <pc:sldMk cId="3470633485" sldId="295"/>
            <ac:grpSpMk id="4" creationId="{4FA544E7-EE26-FF43-395D-68C1B9DDF9EC}"/>
          </ac:grpSpMkLst>
        </pc:grpChg>
        <pc:grpChg chg="add mod">
          <ac:chgData name="user 5" userId="3b0f0f13-0801-4164-91a9-e5e307c5ecf1" providerId="ADAL" clId="{95F4032E-08BB-4889-99DE-A3E60706CB38}" dt="2024-05-29T01:48:49.692" v="1609" actId="1076"/>
          <ac:grpSpMkLst>
            <pc:docMk/>
            <pc:sldMk cId="3470633485" sldId="295"/>
            <ac:grpSpMk id="40" creationId="{81F5E5CE-E3DE-45D9-6635-A632B7ED416F}"/>
          </ac:grpSpMkLst>
        </pc:grpChg>
        <pc:grpChg chg="mod">
          <ac:chgData name="user 5" userId="3b0f0f13-0801-4164-91a9-e5e307c5ecf1" providerId="ADAL" clId="{95F4032E-08BB-4889-99DE-A3E60706CB38}" dt="2024-05-29T01:46:32.778" v="1488" actId="1036"/>
          <ac:grpSpMkLst>
            <pc:docMk/>
            <pc:sldMk cId="3470633485" sldId="295"/>
            <ac:grpSpMk id="49" creationId="{66603B52-B302-9FDE-B6D7-CE334908F26D}"/>
          </ac:grpSpMkLst>
        </pc:grpChg>
        <pc:grpChg chg="mod">
          <ac:chgData name="user 5" userId="3b0f0f13-0801-4164-91a9-e5e307c5ecf1" providerId="ADAL" clId="{95F4032E-08BB-4889-99DE-A3E60706CB38}" dt="2024-05-29T01:44:25.780" v="1449"/>
          <ac:grpSpMkLst>
            <pc:docMk/>
            <pc:sldMk cId="3470633485" sldId="295"/>
            <ac:grpSpMk id="68" creationId="{7843BE1D-D1AE-E7D9-6642-C3ECAD3A1692}"/>
          </ac:grpSpMkLst>
        </pc:grpChg>
        <pc:grpChg chg="mod">
          <ac:chgData name="user 5" userId="3b0f0f13-0801-4164-91a9-e5e307c5ecf1" providerId="ADAL" clId="{95F4032E-08BB-4889-99DE-A3E60706CB38}" dt="2024-05-29T01:44:25.780" v="1449"/>
          <ac:grpSpMkLst>
            <pc:docMk/>
            <pc:sldMk cId="3470633485" sldId="295"/>
            <ac:grpSpMk id="75" creationId="{2F7A8A7C-A805-F1C8-0F2C-27BABD29D0EE}"/>
          </ac:grpSpMkLst>
        </pc:grpChg>
      </pc:sldChg>
      <pc:sldChg chg="addSp delSp modSp mod">
        <pc:chgData name="user 5" userId="3b0f0f13-0801-4164-91a9-e5e307c5ecf1" providerId="ADAL" clId="{95F4032E-08BB-4889-99DE-A3E60706CB38}" dt="2024-05-29T01:44:21.390" v="1448" actId="21"/>
        <pc:sldMkLst>
          <pc:docMk/>
          <pc:sldMk cId="663279712" sldId="296"/>
        </pc:sldMkLst>
        <pc:spChg chg="add mod">
          <ac:chgData name="user 5" userId="3b0f0f13-0801-4164-91a9-e5e307c5ecf1" providerId="ADAL" clId="{95F4032E-08BB-4889-99DE-A3E60706CB38}" dt="2024-05-29T01:28:15.803" v="538" actId="164"/>
          <ac:spMkLst>
            <pc:docMk/>
            <pc:sldMk cId="663279712" sldId="296"/>
            <ac:spMk id="4" creationId="{CE94D186-0595-D6B3-CEFC-1F7FAC966856}"/>
          </ac:spMkLst>
        </pc:spChg>
        <pc:spChg chg="mod topLvl">
          <ac:chgData name="user 5" userId="3b0f0f13-0801-4164-91a9-e5e307c5ecf1" providerId="ADAL" clId="{95F4032E-08BB-4889-99DE-A3E60706CB38}" dt="2024-05-29T01:39:06.985" v="1334" actId="165"/>
          <ac:spMkLst>
            <pc:docMk/>
            <pc:sldMk cId="663279712" sldId="296"/>
            <ac:spMk id="6" creationId="{823EB91C-030C-F5A6-7521-D116735291A5}"/>
          </ac:spMkLst>
        </pc:spChg>
        <pc:spChg chg="mod topLvl">
          <ac:chgData name="user 5" userId="3b0f0f13-0801-4164-91a9-e5e307c5ecf1" providerId="ADAL" clId="{95F4032E-08BB-4889-99DE-A3E60706CB38}" dt="2024-05-29T01:39:06.985" v="1334" actId="165"/>
          <ac:spMkLst>
            <pc:docMk/>
            <pc:sldMk cId="663279712" sldId="296"/>
            <ac:spMk id="7" creationId="{15659A48-80C9-E6D2-B2FD-20E29CB52B28}"/>
          </ac:spMkLst>
        </pc:spChg>
        <pc:spChg chg="mod topLvl">
          <ac:chgData name="user 5" userId="3b0f0f13-0801-4164-91a9-e5e307c5ecf1" providerId="ADAL" clId="{95F4032E-08BB-4889-99DE-A3E60706CB38}" dt="2024-05-29T01:39:41.087" v="1339" actId="164"/>
          <ac:spMkLst>
            <pc:docMk/>
            <pc:sldMk cId="663279712" sldId="296"/>
            <ac:spMk id="8" creationId="{78674C94-03B3-AB2F-CB22-8516131EA4CD}"/>
          </ac:spMkLst>
        </pc:spChg>
        <pc:spChg chg="mod topLvl">
          <ac:chgData name="user 5" userId="3b0f0f13-0801-4164-91a9-e5e307c5ecf1" providerId="ADAL" clId="{95F4032E-08BB-4889-99DE-A3E60706CB38}" dt="2024-05-29T01:39:06.985" v="1334" actId="165"/>
          <ac:spMkLst>
            <pc:docMk/>
            <pc:sldMk cId="663279712" sldId="296"/>
            <ac:spMk id="9" creationId="{7B778F37-B23C-B15D-E9CB-8B512C5FB00E}"/>
          </ac:spMkLst>
        </pc:spChg>
        <pc:spChg chg="mod topLvl">
          <ac:chgData name="user 5" userId="3b0f0f13-0801-4164-91a9-e5e307c5ecf1" providerId="ADAL" clId="{95F4032E-08BB-4889-99DE-A3E60706CB38}" dt="2024-05-29T01:39:53.784" v="1340" actId="164"/>
          <ac:spMkLst>
            <pc:docMk/>
            <pc:sldMk cId="663279712" sldId="296"/>
            <ac:spMk id="10" creationId="{B0F0D529-975F-A4C3-0E79-7E402A5385C5}"/>
          </ac:spMkLst>
        </pc:spChg>
        <pc:spChg chg="mod topLvl">
          <ac:chgData name="user 5" userId="3b0f0f13-0801-4164-91a9-e5e307c5ecf1" providerId="ADAL" clId="{95F4032E-08BB-4889-99DE-A3E60706CB38}" dt="2024-05-29T01:39:53.784" v="1340" actId="164"/>
          <ac:spMkLst>
            <pc:docMk/>
            <pc:sldMk cId="663279712" sldId="296"/>
            <ac:spMk id="11" creationId="{45FC06C0-1FBD-58C9-1B0A-97E2582F4DB1}"/>
          </ac:spMkLst>
        </pc:spChg>
        <pc:spChg chg="mod topLvl">
          <ac:chgData name="user 5" userId="3b0f0f13-0801-4164-91a9-e5e307c5ecf1" providerId="ADAL" clId="{95F4032E-08BB-4889-99DE-A3E60706CB38}" dt="2024-05-29T01:39:53.784" v="1340" actId="164"/>
          <ac:spMkLst>
            <pc:docMk/>
            <pc:sldMk cId="663279712" sldId="296"/>
            <ac:spMk id="12" creationId="{7011101B-88F5-A6A2-6002-81B84379DC57}"/>
          </ac:spMkLst>
        </pc:spChg>
        <pc:spChg chg="mod topLvl">
          <ac:chgData name="user 5" userId="3b0f0f13-0801-4164-91a9-e5e307c5ecf1" providerId="ADAL" clId="{95F4032E-08BB-4889-99DE-A3E60706CB38}" dt="2024-05-29T01:39:06.985" v="1334" actId="165"/>
          <ac:spMkLst>
            <pc:docMk/>
            <pc:sldMk cId="663279712" sldId="296"/>
            <ac:spMk id="13" creationId="{7FE83440-CC4F-DC88-6B65-9A0EC7B0BACB}"/>
          </ac:spMkLst>
        </pc:spChg>
        <pc:spChg chg="mod topLvl">
          <ac:chgData name="user 5" userId="3b0f0f13-0801-4164-91a9-e5e307c5ecf1" providerId="ADAL" clId="{95F4032E-08BB-4889-99DE-A3E60706CB38}" dt="2024-05-29T01:39:53.784" v="1340" actId="164"/>
          <ac:spMkLst>
            <pc:docMk/>
            <pc:sldMk cId="663279712" sldId="296"/>
            <ac:spMk id="14" creationId="{5220CB3B-31BA-20BD-02B7-B099F0E9E77A}"/>
          </ac:spMkLst>
        </pc:spChg>
        <pc:spChg chg="mod topLvl">
          <ac:chgData name="user 5" userId="3b0f0f13-0801-4164-91a9-e5e307c5ecf1" providerId="ADAL" clId="{95F4032E-08BB-4889-99DE-A3E60706CB38}" dt="2024-05-29T01:39:41.087" v="1339" actId="164"/>
          <ac:spMkLst>
            <pc:docMk/>
            <pc:sldMk cId="663279712" sldId="296"/>
            <ac:spMk id="15" creationId="{2B45C001-A1EF-587D-CB8A-3E282B3BA72E}"/>
          </ac:spMkLst>
        </pc:spChg>
        <pc:spChg chg="del mod topLvl">
          <ac:chgData name="user 5" userId="3b0f0f13-0801-4164-91a9-e5e307c5ecf1" providerId="ADAL" clId="{95F4032E-08BB-4889-99DE-A3E60706CB38}" dt="2024-05-29T01:39:18.078" v="1336" actId="478"/>
          <ac:spMkLst>
            <pc:docMk/>
            <pc:sldMk cId="663279712" sldId="296"/>
            <ac:spMk id="16" creationId="{8EBEB4EC-654A-97E8-FEE0-5F24320C085B}"/>
          </ac:spMkLst>
        </pc:spChg>
        <pc:spChg chg="del mod topLvl">
          <ac:chgData name="user 5" userId="3b0f0f13-0801-4164-91a9-e5e307c5ecf1" providerId="ADAL" clId="{95F4032E-08BB-4889-99DE-A3E60706CB38}" dt="2024-05-29T01:39:18.078" v="1336" actId="478"/>
          <ac:spMkLst>
            <pc:docMk/>
            <pc:sldMk cId="663279712" sldId="296"/>
            <ac:spMk id="17" creationId="{9B3830C3-ED9F-702A-DEE0-07D794400DB2}"/>
          </ac:spMkLst>
        </pc:spChg>
        <pc:spChg chg="mod topLvl">
          <ac:chgData name="user 5" userId="3b0f0f13-0801-4164-91a9-e5e307c5ecf1" providerId="ADAL" clId="{95F4032E-08BB-4889-99DE-A3E60706CB38}" dt="2024-05-29T01:39:26.569" v="1337" actId="164"/>
          <ac:spMkLst>
            <pc:docMk/>
            <pc:sldMk cId="663279712" sldId="296"/>
            <ac:spMk id="18" creationId="{AFA54853-4814-9144-5A57-EF3E917B56AA}"/>
          </ac:spMkLst>
        </pc:spChg>
        <pc:spChg chg="mod topLvl">
          <ac:chgData name="user 5" userId="3b0f0f13-0801-4164-91a9-e5e307c5ecf1" providerId="ADAL" clId="{95F4032E-08BB-4889-99DE-A3E60706CB38}" dt="2024-05-29T01:39:26.569" v="1337" actId="164"/>
          <ac:spMkLst>
            <pc:docMk/>
            <pc:sldMk cId="663279712" sldId="296"/>
            <ac:spMk id="19" creationId="{30A4E09C-F43E-4C41-A6D4-55C37BD8AFB6}"/>
          </ac:spMkLst>
        </pc:spChg>
        <pc:spChg chg="mod">
          <ac:chgData name="user 5" userId="3b0f0f13-0801-4164-91a9-e5e307c5ecf1" providerId="ADAL" clId="{95F4032E-08BB-4889-99DE-A3E60706CB38}" dt="2024-05-29T01:39:26.569" v="1337" actId="164"/>
          <ac:spMkLst>
            <pc:docMk/>
            <pc:sldMk cId="663279712" sldId="296"/>
            <ac:spMk id="20" creationId="{48E087EA-B9D0-41FB-8C77-6E5C95F86715}"/>
          </ac:spMkLst>
        </pc:spChg>
        <pc:spChg chg="mod">
          <ac:chgData name="user 5" userId="3b0f0f13-0801-4164-91a9-e5e307c5ecf1" providerId="ADAL" clId="{95F4032E-08BB-4889-99DE-A3E60706CB38}" dt="2024-05-29T01:39:26.569" v="1337" actId="164"/>
          <ac:spMkLst>
            <pc:docMk/>
            <pc:sldMk cId="663279712" sldId="296"/>
            <ac:spMk id="21" creationId="{113657BB-B5CE-ED0D-91E0-CAAF6BCC5813}"/>
          </ac:spMkLst>
        </pc:spChg>
        <pc:spChg chg="mod">
          <ac:chgData name="user 5" userId="3b0f0f13-0801-4164-91a9-e5e307c5ecf1" providerId="ADAL" clId="{95F4032E-08BB-4889-99DE-A3E60706CB38}" dt="2024-05-29T01:39:26.569" v="1337" actId="164"/>
          <ac:spMkLst>
            <pc:docMk/>
            <pc:sldMk cId="663279712" sldId="296"/>
            <ac:spMk id="22" creationId="{1AA81D8B-990B-07FE-E4F9-526F11115919}"/>
          </ac:spMkLst>
        </pc:spChg>
        <pc:spChg chg="mod">
          <ac:chgData name="user 5" userId="3b0f0f13-0801-4164-91a9-e5e307c5ecf1" providerId="ADAL" clId="{95F4032E-08BB-4889-99DE-A3E60706CB38}" dt="2024-05-29T01:39:26.569" v="1337" actId="164"/>
          <ac:spMkLst>
            <pc:docMk/>
            <pc:sldMk cId="663279712" sldId="296"/>
            <ac:spMk id="23" creationId="{22A9868B-42DB-5779-FD11-A2ABA732F66B}"/>
          </ac:spMkLst>
        </pc:spChg>
        <pc:spChg chg="add mod">
          <ac:chgData name="user 5" userId="3b0f0f13-0801-4164-91a9-e5e307c5ecf1" providerId="ADAL" clId="{95F4032E-08BB-4889-99DE-A3E60706CB38}" dt="2024-05-29T01:28:15.803" v="538" actId="164"/>
          <ac:spMkLst>
            <pc:docMk/>
            <pc:sldMk cId="663279712" sldId="296"/>
            <ac:spMk id="24" creationId="{DA658A0B-C967-34FC-9A4B-B8BF72ECC4D9}"/>
          </ac:spMkLst>
        </pc:spChg>
        <pc:spChg chg="add mod">
          <ac:chgData name="user 5" userId="3b0f0f13-0801-4164-91a9-e5e307c5ecf1" providerId="ADAL" clId="{95F4032E-08BB-4889-99DE-A3E60706CB38}" dt="2024-05-29T01:28:15.803" v="538" actId="164"/>
          <ac:spMkLst>
            <pc:docMk/>
            <pc:sldMk cId="663279712" sldId="296"/>
            <ac:spMk id="25" creationId="{CCAE07A0-C686-E3D7-D0AE-53DD23CF1501}"/>
          </ac:spMkLst>
        </pc:spChg>
        <pc:spChg chg="add mod">
          <ac:chgData name="user 5" userId="3b0f0f13-0801-4164-91a9-e5e307c5ecf1" providerId="ADAL" clId="{95F4032E-08BB-4889-99DE-A3E60706CB38}" dt="2024-05-29T01:28:15.803" v="538" actId="164"/>
          <ac:spMkLst>
            <pc:docMk/>
            <pc:sldMk cId="663279712" sldId="296"/>
            <ac:spMk id="26" creationId="{3B17AB13-2520-8F29-C247-EEEF5353E2A0}"/>
          </ac:spMkLst>
        </pc:spChg>
        <pc:spChg chg="add mod">
          <ac:chgData name="user 5" userId="3b0f0f13-0801-4164-91a9-e5e307c5ecf1" providerId="ADAL" clId="{95F4032E-08BB-4889-99DE-A3E60706CB38}" dt="2024-05-29T01:28:15.803" v="538" actId="164"/>
          <ac:spMkLst>
            <pc:docMk/>
            <pc:sldMk cId="663279712" sldId="296"/>
            <ac:spMk id="27" creationId="{57F707D6-E4AE-BBC8-5D2C-6B8460739BD5}"/>
          </ac:spMkLst>
        </pc:spChg>
        <pc:spChg chg="mod">
          <ac:chgData name="user 5" userId="3b0f0f13-0801-4164-91a9-e5e307c5ecf1" providerId="ADAL" clId="{95F4032E-08BB-4889-99DE-A3E60706CB38}" dt="2024-05-29T01:39:26.569" v="1337" actId="164"/>
          <ac:spMkLst>
            <pc:docMk/>
            <pc:sldMk cId="663279712" sldId="296"/>
            <ac:spMk id="28" creationId="{3A5823BA-0690-7C6B-9E92-5320A62EDF01}"/>
          </ac:spMkLst>
        </pc:spChg>
        <pc:spChg chg="add mod">
          <ac:chgData name="user 5" userId="3b0f0f13-0801-4164-91a9-e5e307c5ecf1" providerId="ADAL" clId="{95F4032E-08BB-4889-99DE-A3E60706CB38}" dt="2024-05-29T01:28:15.803" v="538" actId="164"/>
          <ac:spMkLst>
            <pc:docMk/>
            <pc:sldMk cId="663279712" sldId="296"/>
            <ac:spMk id="29" creationId="{B9BB9ACB-387F-6C88-7DBE-1EFF75D4D7E8}"/>
          </ac:spMkLst>
        </pc:spChg>
        <pc:spChg chg="mod">
          <ac:chgData name="user 5" userId="3b0f0f13-0801-4164-91a9-e5e307c5ecf1" providerId="ADAL" clId="{95F4032E-08BB-4889-99DE-A3E60706CB38}" dt="2024-05-29T01:44:12.303" v="1447"/>
          <ac:spMkLst>
            <pc:docMk/>
            <pc:sldMk cId="663279712" sldId="296"/>
            <ac:spMk id="30" creationId="{09844D35-60A7-2412-8FA6-C6BEC62190EA}"/>
          </ac:spMkLst>
        </pc:spChg>
        <pc:spChg chg="mod topLvl">
          <ac:chgData name="user 5" userId="3b0f0f13-0801-4164-91a9-e5e307c5ecf1" providerId="ADAL" clId="{95F4032E-08BB-4889-99DE-A3E60706CB38}" dt="2024-05-29T01:39:06.985" v="1334" actId="165"/>
          <ac:spMkLst>
            <pc:docMk/>
            <pc:sldMk cId="663279712" sldId="296"/>
            <ac:spMk id="31" creationId="{9B4BEB93-0DB9-EFBD-F2EC-F8A692D9F79F}"/>
          </ac:spMkLst>
        </pc:spChg>
        <pc:spChg chg="mod topLvl">
          <ac:chgData name="user 5" userId="3b0f0f13-0801-4164-91a9-e5e307c5ecf1" providerId="ADAL" clId="{95F4032E-08BB-4889-99DE-A3E60706CB38}" dt="2024-05-29T01:39:53.784" v="1340" actId="164"/>
          <ac:spMkLst>
            <pc:docMk/>
            <pc:sldMk cId="663279712" sldId="296"/>
            <ac:spMk id="32" creationId="{3C5BABF4-5902-5E68-F88A-414558C7C1AE}"/>
          </ac:spMkLst>
        </pc:spChg>
        <pc:spChg chg="mod topLvl">
          <ac:chgData name="user 5" userId="3b0f0f13-0801-4164-91a9-e5e307c5ecf1" providerId="ADAL" clId="{95F4032E-08BB-4889-99DE-A3E60706CB38}" dt="2024-05-29T01:39:41.087" v="1339" actId="164"/>
          <ac:spMkLst>
            <pc:docMk/>
            <pc:sldMk cId="663279712" sldId="296"/>
            <ac:spMk id="42" creationId="{B4DC5273-59D2-5341-E407-5DC19AFAF54D}"/>
          </ac:spMkLst>
        </pc:spChg>
        <pc:spChg chg="mod topLvl">
          <ac:chgData name="user 5" userId="3b0f0f13-0801-4164-91a9-e5e307c5ecf1" providerId="ADAL" clId="{95F4032E-08BB-4889-99DE-A3E60706CB38}" dt="2024-05-29T01:39:41.087" v="1339" actId="164"/>
          <ac:spMkLst>
            <pc:docMk/>
            <pc:sldMk cId="663279712" sldId="296"/>
            <ac:spMk id="43" creationId="{1DE5DFBD-A3E9-E19A-5F2A-6FAA27111272}"/>
          </ac:spMkLst>
        </pc:spChg>
        <pc:spChg chg="mod topLvl">
          <ac:chgData name="user 5" userId="3b0f0f13-0801-4164-91a9-e5e307c5ecf1" providerId="ADAL" clId="{95F4032E-08BB-4889-99DE-A3E60706CB38}" dt="2024-05-29T01:39:41.087" v="1339" actId="164"/>
          <ac:spMkLst>
            <pc:docMk/>
            <pc:sldMk cId="663279712" sldId="296"/>
            <ac:spMk id="45" creationId="{B79FFF84-E0AE-A352-DA8B-14328F0CF3DD}"/>
          </ac:spMkLst>
        </pc:spChg>
        <pc:spChg chg="del mod topLvl">
          <ac:chgData name="user 5" userId="3b0f0f13-0801-4164-91a9-e5e307c5ecf1" providerId="ADAL" clId="{95F4032E-08BB-4889-99DE-A3E60706CB38}" dt="2024-05-29T01:39:18.078" v="1336" actId="478"/>
          <ac:spMkLst>
            <pc:docMk/>
            <pc:sldMk cId="663279712" sldId="296"/>
            <ac:spMk id="46" creationId="{383FEAC1-911C-BEE8-3481-40AC86AF5165}"/>
          </ac:spMkLst>
        </pc:spChg>
        <pc:spChg chg="del mod topLvl">
          <ac:chgData name="user 5" userId="3b0f0f13-0801-4164-91a9-e5e307c5ecf1" providerId="ADAL" clId="{95F4032E-08BB-4889-99DE-A3E60706CB38}" dt="2024-05-29T01:39:18.078" v="1336" actId="478"/>
          <ac:spMkLst>
            <pc:docMk/>
            <pc:sldMk cId="663279712" sldId="296"/>
            <ac:spMk id="47" creationId="{35461FA3-BBC1-6149-E394-E85C89150490}"/>
          </ac:spMkLst>
        </pc:spChg>
        <pc:spChg chg="del mod topLvl">
          <ac:chgData name="user 5" userId="3b0f0f13-0801-4164-91a9-e5e307c5ecf1" providerId="ADAL" clId="{95F4032E-08BB-4889-99DE-A3E60706CB38}" dt="2024-05-29T01:39:18.078" v="1336" actId="478"/>
          <ac:spMkLst>
            <pc:docMk/>
            <pc:sldMk cId="663279712" sldId="296"/>
            <ac:spMk id="48" creationId="{5D00D099-F11A-6FAC-6BC9-B0930BBD0E67}"/>
          </ac:spMkLst>
        </pc:spChg>
        <pc:spChg chg="del mod topLvl">
          <ac:chgData name="user 5" userId="3b0f0f13-0801-4164-91a9-e5e307c5ecf1" providerId="ADAL" clId="{95F4032E-08BB-4889-99DE-A3E60706CB38}" dt="2024-05-29T01:39:18.078" v="1336" actId="478"/>
          <ac:spMkLst>
            <pc:docMk/>
            <pc:sldMk cId="663279712" sldId="296"/>
            <ac:spMk id="50" creationId="{F68F6FAB-BDB6-B230-7789-F7BC4D8C15FA}"/>
          </ac:spMkLst>
        </pc:spChg>
        <pc:spChg chg="del mod topLvl">
          <ac:chgData name="user 5" userId="3b0f0f13-0801-4164-91a9-e5e307c5ecf1" providerId="ADAL" clId="{95F4032E-08BB-4889-99DE-A3E60706CB38}" dt="2024-05-29T01:39:18.078" v="1336" actId="478"/>
          <ac:spMkLst>
            <pc:docMk/>
            <pc:sldMk cId="663279712" sldId="296"/>
            <ac:spMk id="51" creationId="{7658A535-B885-D672-B5B7-822402003228}"/>
          </ac:spMkLst>
        </pc:spChg>
        <pc:spChg chg="del mod topLvl">
          <ac:chgData name="user 5" userId="3b0f0f13-0801-4164-91a9-e5e307c5ecf1" providerId="ADAL" clId="{95F4032E-08BB-4889-99DE-A3E60706CB38}" dt="2024-05-29T01:39:18.078" v="1336" actId="478"/>
          <ac:spMkLst>
            <pc:docMk/>
            <pc:sldMk cId="663279712" sldId="296"/>
            <ac:spMk id="52" creationId="{13A89378-4615-41B2-D78B-66F5496C8F41}"/>
          </ac:spMkLst>
        </pc:spChg>
        <pc:spChg chg="del mod topLvl">
          <ac:chgData name="user 5" userId="3b0f0f13-0801-4164-91a9-e5e307c5ecf1" providerId="ADAL" clId="{95F4032E-08BB-4889-99DE-A3E60706CB38}" dt="2024-05-29T01:39:18.078" v="1336" actId="478"/>
          <ac:spMkLst>
            <pc:docMk/>
            <pc:sldMk cId="663279712" sldId="296"/>
            <ac:spMk id="53" creationId="{6863EED0-7D46-BC26-7111-3857A2280289}"/>
          </ac:spMkLst>
        </pc:spChg>
        <pc:spChg chg="del mod topLvl">
          <ac:chgData name="user 5" userId="3b0f0f13-0801-4164-91a9-e5e307c5ecf1" providerId="ADAL" clId="{95F4032E-08BB-4889-99DE-A3E60706CB38}" dt="2024-05-29T01:39:18.078" v="1336" actId="478"/>
          <ac:spMkLst>
            <pc:docMk/>
            <pc:sldMk cId="663279712" sldId="296"/>
            <ac:spMk id="55" creationId="{D4192E01-ADDC-8ED2-8DB0-E70BB04DE5A6}"/>
          </ac:spMkLst>
        </pc:spChg>
        <pc:spChg chg="mod topLvl">
          <ac:chgData name="user 5" userId="3b0f0f13-0801-4164-91a9-e5e307c5ecf1" providerId="ADAL" clId="{95F4032E-08BB-4889-99DE-A3E60706CB38}" dt="2024-05-29T01:39:26.569" v="1337" actId="164"/>
          <ac:spMkLst>
            <pc:docMk/>
            <pc:sldMk cId="663279712" sldId="296"/>
            <ac:spMk id="56" creationId="{00B3921E-C604-3B99-61FF-454723CFC534}"/>
          </ac:spMkLst>
        </pc:spChg>
        <pc:spChg chg="mod topLvl">
          <ac:chgData name="user 5" userId="3b0f0f13-0801-4164-91a9-e5e307c5ecf1" providerId="ADAL" clId="{95F4032E-08BB-4889-99DE-A3E60706CB38}" dt="2024-05-29T01:39:26.569" v="1337" actId="164"/>
          <ac:spMkLst>
            <pc:docMk/>
            <pc:sldMk cId="663279712" sldId="296"/>
            <ac:spMk id="57" creationId="{39B9A310-8FD1-FC7F-7275-CDE5D8860395}"/>
          </ac:spMkLst>
        </pc:spChg>
        <pc:spChg chg="mod topLvl">
          <ac:chgData name="user 5" userId="3b0f0f13-0801-4164-91a9-e5e307c5ecf1" providerId="ADAL" clId="{95F4032E-08BB-4889-99DE-A3E60706CB38}" dt="2024-05-29T01:39:26.569" v="1337" actId="164"/>
          <ac:spMkLst>
            <pc:docMk/>
            <pc:sldMk cId="663279712" sldId="296"/>
            <ac:spMk id="58" creationId="{2B4BBC44-387C-3504-662C-47652D7A4499}"/>
          </ac:spMkLst>
        </pc:spChg>
        <pc:spChg chg="mod topLvl">
          <ac:chgData name="user 5" userId="3b0f0f13-0801-4164-91a9-e5e307c5ecf1" providerId="ADAL" clId="{95F4032E-08BB-4889-99DE-A3E60706CB38}" dt="2024-05-29T01:39:26.569" v="1337" actId="164"/>
          <ac:spMkLst>
            <pc:docMk/>
            <pc:sldMk cId="663279712" sldId="296"/>
            <ac:spMk id="60" creationId="{2B4F4977-4C93-CCF8-F22D-123546CB1993}"/>
          </ac:spMkLst>
        </pc:spChg>
        <pc:spChg chg="mod topLvl">
          <ac:chgData name="user 5" userId="3b0f0f13-0801-4164-91a9-e5e307c5ecf1" providerId="ADAL" clId="{95F4032E-08BB-4889-99DE-A3E60706CB38}" dt="2024-05-29T01:39:26.569" v="1337" actId="164"/>
          <ac:spMkLst>
            <pc:docMk/>
            <pc:sldMk cId="663279712" sldId="296"/>
            <ac:spMk id="61" creationId="{180512E8-1C7C-1621-B180-6E417004A4BB}"/>
          </ac:spMkLst>
        </pc:spChg>
        <pc:spChg chg="mod topLvl">
          <ac:chgData name="user 5" userId="3b0f0f13-0801-4164-91a9-e5e307c5ecf1" providerId="ADAL" clId="{95F4032E-08BB-4889-99DE-A3E60706CB38}" dt="2024-05-29T01:39:26.569" v="1337" actId="164"/>
          <ac:spMkLst>
            <pc:docMk/>
            <pc:sldMk cId="663279712" sldId="296"/>
            <ac:spMk id="62" creationId="{D3ED367C-A4A9-5BBD-60D3-F8DC0114330E}"/>
          </ac:spMkLst>
        </pc:spChg>
        <pc:spChg chg="mod topLvl">
          <ac:chgData name="user 5" userId="3b0f0f13-0801-4164-91a9-e5e307c5ecf1" providerId="ADAL" clId="{95F4032E-08BB-4889-99DE-A3E60706CB38}" dt="2024-05-29T01:39:26.569" v="1337" actId="164"/>
          <ac:spMkLst>
            <pc:docMk/>
            <pc:sldMk cId="663279712" sldId="296"/>
            <ac:spMk id="63" creationId="{72753EBE-244F-CADC-EF29-1AFE634601AC}"/>
          </ac:spMkLst>
        </pc:spChg>
        <pc:spChg chg="mod topLvl">
          <ac:chgData name="user 5" userId="3b0f0f13-0801-4164-91a9-e5e307c5ecf1" providerId="ADAL" clId="{95F4032E-08BB-4889-99DE-A3E60706CB38}" dt="2024-05-29T01:39:26.569" v="1337" actId="164"/>
          <ac:spMkLst>
            <pc:docMk/>
            <pc:sldMk cId="663279712" sldId="296"/>
            <ac:spMk id="65" creationId="{9E83A19C-069C-038B-740D-0D1AB203E163}"/>
          </ac:spMkLst>
        </pc:spChg>
        <pc:spChg chg="mod topLvl">
          <ac:chgData name="user 5" userId="3b0f0f13-0801-4164-91a9-e5e307c5ecf1" providerId="ADAL" clId="{95F4032E-08BB-4889-99DE-A3E60706CB38}" dt="2024-05-29T01:39:06.985" v="1334" actId="165"/>
          <ac:spMkLst>
            <pc:docMk/>
            <pc:sldMk cId="663279712" sldId="296"/>
            <ac:spMk id="83" creationId="{0E4D8FB7-02AB-CF92-1FB0-1E165150038C}"/>
          </ac:spMkLst>
        </pc:spChg>
        <pc:spChg chg="mod topLvl">
          <ac:chgData name="user 5" userId="3b0f0f13-0801-4164-91a9-e5e307c5ecf1" providerId="ADAL" clId="{95F4032E-08BB-4889-99DE-A3E60706CB38}" dt="2024-05-29T01:39:53.784" v="1340" actId="164"/>
          <ac:spMkLst>
            <pc:docMk/>
            <pc:sldMk cId="663279712" sldId="296"/>
            <ac:spMk id="84" creationId="{03BC6D65-8B72-E79D-A405-D66466425A8C}"/>
          </ac:spMkLst>
        </pc:spChg>
        <pc:spChg chg="mod topLvl">
          <ac:chgData name="user 5" userId="3b0f0f13-0801-4164-91a9-e5e307c5ecf1" providerId="ADAL" clId="{95F4032E-08BB-4889-99DE-A3E60706CB38}" dt="2024-05-29T01:39:41.087" v="1339" actId="164"/>
          <ac:spMkLst>
            <pc:docMk/>
            <pc:sldMk cId="663279712" sldId="296"/>
            <ac:spMk id="85" creationId="{F49B8CA9-0166-4C5A-C8CF-92FE3DF60672}"/>
          </ac:spMkLst>
        </pc:spChg>
        <pc:spChg chg="del mod topLvl">
          <ac:chgData name="user 5" userId="3b0f0f13-0801-4164-91a9-e5e307c5ecf1" providerId="ADAL" clId="{95F4032E-08BB-4889-99DE-A3E60706CB38}" dt="2024-05-29T01:39:18.078" v="1336" actId="478"/>
          <ac:spMkLst>
            <pc:docMk/>
            <pc:sldMk cId="663279712" sldId="296"/>
            <ac:spMk id="86" creationId="{D2A8468D-2356-352B-1F42-9E879459C94E}"/>
          </ac:spMkLst>
        </pc:spChg>
        <pc:spChg chg="del mod topLvl">
          <ac:chgData name="user 5" userId="3b0f0f13-0801-4164-91a9-e5e307c5ecf1" providerId="ADAL" clId="{95F4032E-08BB-4889-99DE-A3E60706CB38}" dt="2024-05-29T01:39:18.078" v="1336" actId="478"/>
          <ac:spMkLst>
            <pc:docMk/>
            <pc:sldMk cId="663279712" sldId="296"/>
            <ac:spMk id="87" creationId="{8755BD0A-28F9-37F0-D566-55E8689005E0}"/>
          </ac:spMkLst>
        </pc:spChg>
        <pc:spChg chg="mod topLvl">
          <ac:chgData name="user 5" userId="3b0f0f13-0801-4164-91a9-e5e307c5ecf1" providerId="ADAL" clId="{95F4032E-08BB-4889-99DE-A3E60706CB38}" dt="2024-05-29T01:39:26.569" v="1337" actId="164"/>
          <ac:spMkLst>
            <pc:docMk/>
            <pc:sldMk cId="663279712" sldId="296"/>
            <ac:spMk id="88" creationId="{D9D4103D-491A-8245-0B43-2CC8E6700169}"/>
          </ac:spMkLst>
        </pc:spChg>
        <pc:spChg chg="mod topLvl">
          <ac:chgData name="user 5" userId="3b0f0f13-0801-4164-91a9-e5e307c5ecf1" providerId="ADAL" clId="{95F4032E-08BB-4889-99DE-A3E60706CB38}" dt="2024-05-29T01:39:26.569" v="1337" actId="164"/>
          <ac:spMkLst>
            <pc:docMk/>
            <pc:sldMk cId="663279712" sldId="296"/>
            <ac:spMk id="89" creationId="{78A84242-C73E-0F3B-52D3-571FB61194AB}"/>
          </ac:spMkLst>
        </pc:spChg>
        <pc:grpChg chg="add del mod">
          <ac:chgData name="user 5" userId="3b0f0f13-0801-4164-91a9-e5e307c5ecf1" providerId="ADAL" clId="{95F4032E-08BB-4889-99DE-A3E60706CB38}" dt="2024-05-29T01:28:21.912" v="540" actId="21"/>
          <ac:grpSpMkLst>
            <pc:docMk/>
            <pc:sldMk cId="663279712" sldId="296"/>
            <ac:grpSpMk id="33" creationId="{4FA544E7-EE26-FF43-395D-68C1B9DDF9EC}"/>
          </ac:grpSpMkLst>
        </pc:grpChg>
        <pc:grpChg chg="add mod">
          <ac:chgData name="user 5" userId="3b0f0f13-0801-4164-91a9-e5e307c5ecf1" providerId="ADAL" clId="{95F4032E-08BB-4889-99DE-A3E60706CB38}" dt="2024-05-29T01:39:41.087" v="1339" actId="164"/>
          <ac:grpSpMkLst>
            <pc:docMk/>
            <pc:sldMk cId="663279712" sldId="296"/>
            <ac:grpSpMk id="34" creationId="{2F7A8A7C-A805-F1C8-0F2C-27BABD29D0EE}"/>
          </ac:grpSpMkLst>
        </pc:grpChg>
        <pc:grpChg chg="add mod">
          <ac:chgData name="user 5" userId="3b0f0f13-0801-4164-91a9-e5e307c5ecf1" providerId="ADAL" clId="{95F4032E-08BB-4889-99DE-A3E60706CB38}" dt="2024-05-29T01:39:53.784" v="1340" actId="164"/>
          <ac:grpSpMkLst>
            <pc:docMk/>
            <pc:sldMk cId="663279712" sldId="296"/>
            <ac:grpSpMk id="35" creationId="{7843BE1D-D1AE-E7D9-6642-C3ECAD3A1692}"/>
          </ac:grpSpMkLst>
        </pc:grpChg>
        <pc:grpChg chg="add del mod">
          <ac:chgData name="user 5" userId="3b0f0f13-0801-4164-91a9-e5e307c5ecf1" providerId="ADAL" clId="{95F4032E-08BB-4889-99DE-A3E60706CB38}" dt="2024-05-29T01:44:21.390" v="1448" actId="21"/>
          <ac:grpSpMkLst>
            <pc:docMk/>
            <pc:sldMk cId="663279712" sldId="296"/>
            <ac:grpSpMk id="36" creationId="{81F5E5CE-E3DE-45D9-6635-A632B7ED416F}"/>
          </ac:grpSpMkLst>
        </pc:grpChg>
        <pc:grpChg chg="del">
          <ac:chgData name="user 5" userId="3b0f0f13-0801-4164-91a9-e5e307c5ecf1" providerId="ADAL" clId="{95F4032E-08BB-4889-99DE-A3E60706CB38}" dt="2024-05-29T01:39:06.985" v="1334" actId="165"/>
          <ac:grpSpMkLst>
            <pc:docMk/>
            <pc:sldMk cId="663279712" sldId="296"/>
            <ac:grpSpMk id="44" creationId="{801C52FF-A68B-6D22-BC93-F8A430B964F8}"/>
          </ac:grpSpMkLst>
        </pc:grpChg>
      </pc:sldChg>
      <pc:sldChg chg="addSp modSp mod">
        <pc:chgData name="user 5" userId="3b0f0f13-0801-4164-91a9-e5e307c5ecf1" providerId="ADAL" clId="{95F4032E-08BB-4889-99DE-A3E60706CB38}" dt="2024-05-29T00:23:39.629" v="125" actId="1076"/>
        <pc:sldMkLst>
          <pc:docMk/>
          <pc:sldMk cId="2316797945" sldId="297"/>
        </pc:sldMkLst>
        <pc:spChg chg="mod">
          <ac:chgData name="user 5" userId="3b0f0f13-0801-4164-91a9-e5e307c5ecf1" providerId="ADAL" clId="{95F4032E-08BB-4889-99DE-A3E60706CB38}" dt="2024-05-29T00:23:39.629" v="125" actId="1076"/>
          <ac:spMkLst>
            <pc:docMk/>
            <pc:sldMk cId="2316797945" sldId="297"/>
            <ac:spMk id="26" creationId="{D9527133-EB10-5DF2-8B9C-219BB53901EC}"/>
          </ac:spMkLst>
        </pc:spChg>
        <pc:spChg chg="add mod">
          <ac:chgData name="user 5" userId="3b0f0f13-0801-4164-91a9-e5e307c5ecf1" providerId="ADAL" clId="{95F4032E-08BB-4889-99DE-A3E60706CB38}" dt="2024-05-29T00:21:01.181" v="120" actId="1076"/>
          <ac:spMkLst>
            <pc:docMk/>
            <pc:sldMk cId="2316797945" sldId="297"/>
            <ac:spMk id="27" creationId="{12E0796B-A4FA-1858-2B5C-515015C35B22}"/>
          </ac:spMkLst>
        </pc:spChg>
        <pc:spChg chg="add mod">
          <ac:chgData name="user 5" userId="3b0f0f13-0801-4164-91a9-e5e307c5ecf1" providerId="ADAL" clId="{95F4032E-08BB-4889-99DE-A3E60706CB38}" dt="2024-05-29T00:21:07.021" v="122" actId="1076"/>
          <ac:spMkLst>
            <pc:docMk/>
            <pc:sldMk cId="2316797945" sldId="297"/>
            <ac:spMk id="28" creationId="{1DDBEFAE-3B42-F4E4-728D-61D94082BB7B}"/>
          </ac:spMkLst>
        </pc:spChg>
      </pc:sldChg>
      <pc:sldChg chg="modSp mod">
        <pc:chgData name="user 5" userId="3b0f0f13-0801-4164-91a9-e5e307c5ecf1" providerId="ADAL" clId="{95F4032E-08BB-4889-99DE-A3E60706CB38}" dt="2024-05-29T00:17:23.119" v="8" actId="14100"/>
        <pc:sldMkLst>
          <pc:docMk/>
          <pc:sldMk cId="1423248662" sldId="299"/>
        </pc:sldMkLst>
        <pc:graphicFrameChg chg="mod modGraphic">
          <ac:chgData name="user 5" userId="3b0f0f13-0801-4164-91a9-e5e307c5ecf1" providerId="ADAL" clId="{95F4032E-08BB-4889-99DE-A3E60706CB38}" dt="2024-05-29T00:17:23.119" v="8" actId="14100"/>
          <ac:graphicFrameMkLst>
            <pc:docMk/>
            <pc:sldMk cId="1423248662" sldId="299"/>
            <ac:graphicFrameMk id="36" creationId="{34ABBACB-D877-EA6B-0203-3E2AB9C4FCE6}"/>
          </ac:graphicFrameMkLst>
        </pc:graphicFrameChg>
      </pc:sldChg>
      <pc:sldChg chg="addSp delSp modSp mod">
        <pc:chgData name="user 5" userId="3b0f0f13-0801-4164-91a9-e5e307c5ecf1" providerId="ADAL" clId="{95F4032E-08BB-4889-99DE-A3E60706CB38}" dt="2024-05-29T00:20:18.172" v="84" actId="21"/>
        <pc:sldMkLst>
          <pc:docMk/>
          <pc:sldMk cId="1294373541" sldId="300"/>
        </pc:sldMkLst>
        <pc:spChg chg="add del mod">
          <ac:chgData name="user 5" userId="3b0f0f13-0801-4164-91a9-e5e307c5ecf1" providerId="ADAL" clId="{95F4032E-08BB-4889-99DE-A3E60706CB38}" dt="2024-05-29T00:20:18.172" v="84" actId="21"/>
          <ac:spMkLst>
            <pc:docMk/>
            <pc:sldMk cId="1294373541" sldId="300"/>
            <ac:spMk id="3" creationId="{12E0796B-A4FA-1858-2B5C-515015C35B22}"/>
          </ac:spMkLst>
        </pc:spChg>
      </pc:sldChg>
      <pc:sldChg chg="modSp add mod ord">
        <pc:chgData name="user 5" userId="3b0f0f13-0801-4164-91a9-e5e307c5ecf1" providerId="ADAL" clId="{95F4032E-08BB-4889-99DE-A3E60706CB38}" dt="2024-05-30T00:55:59.403" v="2825"/>
        <pc:sldMkLst>
          <pc:docMk/>
          <pc:sldMk cId="328183887" sldId="301"/>
        </pc:sldMkLst>
        <pc:spChg chg="mod">
          <ac:chgData name="user 5" userId="3b0f0f13-0801-4164-91a9-e5e307c5ecf1" providerId="ADAL" clId="{95F4032E-08BB-4889-99DE-A3E60706CB38}" dt="2024-05-29T02:24:56.453" v="1954"/>
          <ac:spMkLst>
            <pc:docMk/>
            <pc:sldMk cId="328183887" sldId="301"/>
            <ac:spMk id="2" creationId="{69173B24-E1A5-14C2-AB9E-5F0F1A49778B}"/>
          </ac:spMkLst>
        </pc:spChg>
        <pc:graphicFrameChg chg="mod modGraphic">
          <ac:chgData name="user 5" userId="3b0f0f13-0801-4164-91a9-e5e307c5ecf1" providerId="ADAL" clId="{95F4032E-08BB-4889-99DE-A3E60706CB38}" dt="2024-05-30T00:55:59.403" v="2825"/>
          <ac:graphicFrameMkLst>
            <pc:docMk/>
            <pc:sldMk cId="328183887" sldId="301"/>
            <ac:graphicFrameMk id="6" creationId="{80F764BB-37DB-CADF-508F-0B49259D89B3}"/>
          </ac:graphicFrameMkLst>
        </pc:graphicFrameChg>
      </pc:sldChg>
      <pc:sldChg chg="new del">
        <pc:chgData name="user 5" userId="3b0f0f13-0801-4164-91a9-e5e307c5ecf1" providerId="ADAL" clId="{95F4032E-08BB-4889-99DE-A3E60706CB38}" dt="2024-05-29T01:49:27.077" v="1614" actId="47"/>
        <pc:sldMkLst>
          <pc:docMk/>
          <pc:sldMk cId="1037336462" sldId="301"/>
        </pc:sldMkLst>
      </pc:sldChg>
      <pc:sldChg chg="add del">
        <pc:chgData name="user 5" userId="3b0f0f13-0801-4164-91a9-e5e307c5ecf1" providerId="ADAL" clId="{95F4032E-08BB-4889-99DE-A3E60706CB38}" dt="2024-05-29T02:01:20.143" v="1944" actId="47"/>
        <pc:sldMkLst>
          <pc:docMk/>
          <pc:sldMk cId="1037865277" sldId="302"/>
        </pc:sldMkLst>
      </pc:sldChg>
      <pc:sldChg chg="modSp mod">
        <pc:chgData name="user 5" userId="3b0f0f13-0801-4164-91a9-e5e307c5ecf1" providerId="ADAL" clId="{95F4032E-08BB-4889-99DE-A3E60706CB38}" dt="2024-05-29T09:34:26.996" v="2577" actId="20577"/>
        <pc:sldMkLst>
          <pc:docMk/>
          <pc:sldMk cId="3917248027" sldId="302"/>
        </pc:sldMkLst>
        <pc:spChg chg="mod">
          <ac:chgData name="user 5" userId="3b0f0f13-0801-4164-91a9-e5e307c5ecf1" providerId="ADAL" clId="{95F4032E-08BB-4889-99DE-A3E60706CB38}" dt="2024-05-29T09:34:26.996" v="2577" actId="20577"/>
          <ac:spMkLst>
            <pc:docMk/>
            <pc:sldMk cId="3917248027" sldId="302"/>
            <ac:spMk id="42" creationId="{A25CF11E-FD1A-649C-0D74-76FCF82524FA}"/>
          </ac:spMkLst>
        </pc:spChg>
        <pc:spChg chg="mod">
          <ac:chgData name="user 5" userId="3b0f0f13-0801-4164-91a9-e5e307c5ecf1" providerId="ADAL" clId="{95F4032E-08BB-4889-99DE-A3E60706CB38}" dt="2024-05-29T09:34:00.601" v="2573" actId="21"/>
          <ac:spMkLst>
            <pc:docMk/>
            <pc:sldMk cId="3917248027" sldId="302"/>
            <ac:spMk id="43" creationId="{68031F21-D352-48FB-E638-93838435AACA}"/>
          </ac:spMkLst>
        </pc:spChg>
      </pc:sldChg>
      <pc:sldMasterChg chg="del delSldLayout">
        <pc:chgData name="user 5" userId="3b0f0f13-0801-4164-91a9-e5e307c5ecf1" providerId="ADAL" clId="{95F4032E-08BB-4889-99DE-A3E60706CB38}" dt="2024-05-29T07:56:13.450" v="2067" actId="47"/>
        <pc:sldMasterMkLst>
          <pc:docMk/>
          <pc:sldMasterMk cId="813300732" sldId="2147483684"/>
        </pc:sldMasterMkLst>
        <pc:sldLayoutChg chg="del">
          <pc:chgData name="user 5" userId="3b0f0f13-0801-4164-91a9-e5e307c5ecf1" providerId="ADAL" clId="{95F4032E-08BB-4889-99DE-A3E60706CB38}" dt="2024-05-29T07:56:13.450" v="2067" actId="47"/>
          <pc:sldLayoutMkLst>
            <pc:docMk/>
            <pc:sldMasterMk cId="813300732" sldId="2147483684"/>
            <pc:sldLayoutMk cId="766356863" sldId="2147483685"/>
          </pc:sldLayoutMkLst>
        </pc:sldLayoutChg>
        <pc:sldLayoutChg chg="del">
          <pc:chgData name="user 5" userId="3b0f0f13-0801-4164-91a9-e5e307c5ecf1" providerId="ADAL" clId="{95F4032E-08BB-4889-99DE-A3E60706CB38}" dt="2024-05-29T07:56:13.450" v="2067" actId="47"/>
          <pc:sldLayoutMkLst>
            <pc:docMk/>
            <pc:sldMasterMk cId="813300732" sldId="2147483684"/>
            <pc:sldLayoutMk cId="3356882592" sldId="2147483686"/>
          </pc:sldLayoutMkLst>
        </pc:sldLayoutChg>
        <pc:sldLayoutChg chg="del">
          <pc:chgData name="user 5" userId="3b0f0f13-0801-4164-91a9-e5e307c5ecf1" providerId="ADAL" clId="{95F4032E-08BB-4889-99DE-A3E60706CB38}" dt="2024-05-29T07:56:13.450" v="2067" actId="47"/>
          <pc:sldLayoutMkLst>
            <pc:docMk/>
            <pc:sldMasterMk cId="813300732" sldId="2147483684"/>
            <pc:sldLayoutMk cId="4212239569" sldId="2147483687"/>
          </pc:sldLayoutMkLst>
        </pc:sldLayoutChg>
        <pc:sldLayoutChg chg="del">
          <pc:chgData name="user 5" userId="3b0f0f13-0801-4164-91a9-e5e307c5ecf1" providerId="ADAL" clId="{95F4032E-08BB-4889-99DE-A3E60706CB38}" dt="2024-05-29T07:56:13.450" v="2067" actId="47"/>
          <pc:sldLayoutMkLst>
            <pc:docMk/>
            <pc:sldMasterMk cId="813300732" sldId="2147483684"/>
            <pc:sldLayoutMk cId="1136573441" sldId="2147483688"/>
          </pc:sldLayoutMkLst>
        </pc:sldLayoutChg>
        <pc:sldLayoutChg chg="del">
          <pc:chgData name="user 5" userId="3b0f0f13-0801-4164-91a9-e5e307c5ecf1" providerId="ADAL" clId="{95F4032E-08BB-4889-99DE-A3E60706CB38}" dt="2024-05-29T07:56:13.450" v="2067" actId="47"/>
          <pc:sldLayoutMkLst>
            <pc:docMk/>
            <pc:sldMasterMk cId="813300732" sldId="2147483684"/>
            <pc:sldLayoutMk cId="1321289130" sldId="2147483689"/>
          </pc:sldLayoutMkLst>
        </pc:sldLayoutChg>
        <pc:sldLayoutChg chg="del">
          <pc:chgData name="user 5" userId="3b0f0f13-0801-4164-91a9-e5e307c5ecf1" providerId="ADAL" clId="{95F4032E-08BB-4889-99DE-A3E60706CB38}" dt="2024-05-29T07:56:13.450" v="2067" actId="47"/>
          <pc:sldLayoutMkLst>
            <pc:docMk/>
            <pc:sldMasterMk cId="813300732" sldId="2147483684"/>
            <pc:sldLayoutMk cId="2352336750" sldId="2147483690"/>
          </pc:sldLayoutMkLst>
        </pc:sldLayoutChg>
        <pc:sldLayoutChg chg="del">
          <pc:chgData name="user 5" userId="3b0f0f13-0801-4164-91a9-e5e307c5ecf1" providerId="ADAL" clId="{95F4032E-08BB-4889-99DE-A3E60706CB38}" dt="2024-05-29T07:56:13.450" v="2067" actId="47"/>
          <pc:sldLayoutMkLst>
            <pc:docMk/>
            <pc:sldMasterMk cId="813300732" sldId="2147483684"/>
            <pc:sldLayoutMk cId="3711183304" sldId="2147483691"/>
          </pc:sldLayoutMkLst>
        </pc:sldLayoutChg>
        <pc:sldLayoutChg chg="del">
          <pc:chgData name="user 5" userId="3b0f0f13-0801-4164-91a9-e5e307c5ecf1" providerId="ADAL" clId="{95F4032E-08BB-4889-99DE-A3E60706CB38}" dt="2024-05-29T07:56:13.450" v="2067" actId="47"/>
          <pc:sldLayoutMkLst>
            <pc:docMk/>
            <pc:sldMasterMk cId="813300732" sldId="2147483684"/>
            <pc:sldLayoutMk cId="3095959533" sldId="2147483692"/>
          </pc:sldLayoutMkLst>
        </pc:sldLayoutChg>
        <pc:sldLayoutChg chg="del">
          <pc:chgData name="user 5" userId="3b0f0f13-0801-4164-91a9-e5e307c5ecf1" providerId="ADAL" clId="{95F4032E-08BB-4889-99DE-A3E60706CB38}" dt="2024-05-29T07:56:13.450" v="2067" actId="47"/>
          <pc:sldLayoutMkLst>
            <pc:docMk/>
            <pc:sldMasterMk cId="813300732" sldId="2147483684"/>
            <pc:sldLayoutMk cId="2409786650" sldId="2147483693"/>
          </pc:sldLayoutMkLst>
        </pc:sldLayoutChg>
        <pc:sldLayoutChg chg="del">
          <pc:chgData name="user 5" userId="3b0f0f13-0801-4164-91a9-e5e307c5ecf1" providerId="ADAL" clId="{95F4032E-08BB-4889-99DE-A3E60706CB38}" dt="2024-05-29T07:56:13.450" v="2067" actId="47"/>
          <pc:sldLayoutMkLst>
            <pc:docMk/>
            <pc:sldMasterMk cId="813300732" sldId="2147483684"/>
            <pc:sldLayoutMk cId="4093947321" sldId="2147483694"/>
          </pc:sldLayoutMkLst>
        </pc:sldLayoutChg>
        <pc:sldLayoutChg chg="del">
          <pc:chgData name="user 5" userId="3b0f0f13-0801-4164-91a9-e5e307c5ecf1" providerId="ADAL" clId="{95F4032E-08BB-4889-99DE-A3E60706CB38}" dt="2024-05-29T07:56:13.450" v="2067" actId="47"/>
          <pc:sldLayoutMkLst>
            <pc:docMk/>
            <pc:sldMasterMk cId="813300732" sldId="2147483684"/>
            <pc:sldLayoutMk cId="2845477363" sldId="2147483695"/>
          </pc:sldLayoutMkLst>
        </pc:sldLayoutChg>
      </pc:sldMasterChg>
    </pc:docChg>
  </pc:docChgLst>
  <pc:docChgLst>
    <pc:chgData name="鈴木 泰成" userId="S::t_suzuki_ocsoff365.onmicrosoft.com#ext#@arc100.onmicrosoft.com::eb31028f-5f1f-4749-b9ab-f539ad062435" providerId="AD" clId="Web-{27EB9AA6-F8BD-833E-3962-BA7876696891}"/>
    <pc:docChg chg="delSld modSld sldOrd">
      <pc:chgData name="鈴木 泰成" userId="S::t_suzuki_ocsoff365.onmicrosoft.com#ext#@arc100.onmicrosoft.com::eb31028f-5f1f-4749-b9ab-f539ad062435" providerId="AD" clId="Web-{27EB9AA6-F8BD-833E-3962-BA7876696891}" dt="2024-05-29T06:51:50.332" v="60" actId="688"/>
      <pc:docMkLst>
        <pc:docMk/>
      </pc:docMkLst>
      <pc:sldChg chg="ord">
        <pc:chgData name="鈴木 泰成" userId="S::t_suzuki_ocsoff365.onmicrosoft.com#ext#@arc100.onmicrosoft.com::eb31028f-5f1f-4749-b9ab-f539ad062435" providerId="AD" clId="Web-{27EB9AA6-F8BD-833E-3962-BA7876696891}" dt="2024-05-29T06:38:08.212" v="3"/>
        <pc:sldMkLst>
          <pc:docMk/>
          <pc:sldMk cId="1798324154" sldId="277"/>
        </pc:sldMkLst>
      </pc:sldChg>
      <pc:sldChg chg="del">
        <pc:chgData name="鈴木 泰成" userId="S::t_suzuki_ocsoff365.onmicrosoft.com#ext#@arc100.onmicrosoft.com::eb31028f-5f1f-4749-b9ab-f539ad062435" providerId="AD" clId="Web-{27EB9AA6-F8BD-833E-3962-BA7876696891}" dt="2024-05-29T06:37:19.758" v="0"/>
        <pc:sldMkLst>
          <pc:docMk/>
          <pc:sldMk cId="3470633485" sldId="295"/>
        </pc:sldMkLst>
      </pc:sldChg>
      <pc:sldChg chg="ord">
        <pc:chgData name="鈴木 泰成" userId="S::t_suzuki_ocsoff365.onmicrosoft.com#ext#@arc100.onmicrosoft.com::eb31028f-5f1f-4749-b9ab-f539ad062435" providerId="AD" clId="Web-{27EB9AA6-F8BD-833E-3962-BA7876696891}" dt="2024-05-29T06:37:36.039" v="2"/>
        <pc:sldMkLst>
          <pc:docMk/>
          <pc:sldMk cId="1423248662" sldId="299"/>
        </pc:sldMkLst>
      </pc:sldChg>
      <pc:sldChg chg="modSp">
        <pc:chgData name="鈴木 泰成" userId="S::t_suzuki_ocsoff365.onmicrosoft.com#ext#@arc100.onmicrosoft.com::eb31028f-5f1f-4749-b9ab-f539ad062435" providerId="AD" clId="Web-{27EB9AA6-F8BD-833E-3962-BA7876696891}" dt="2024-05-29T06:51:50.332" v="60" actId="688"/>
        <pc:sldMkLst>
          <pc:docMk/>
          <pc:sldMk cId="3917248027" sldId="302"/>
        </pc:sldMkLst>
        <pc:spChg chg="mod">
          <ac:chgData name="鈴木 泰成" userId="S::t_suzuki_ocsoff365.onmicrosoft.com#ext#@arc100.onmicrosoft.com::eb31028f-5f1f-4749-b9ab-f539ad062435" providerId="AD" clId="Web-{27EB9AA6-F8BD-833E-3962-BA7876696891}" dt="2024-05-29T06:48:00.419" v="58" actId="20577"/>
          <ac:spMkLst>
            <pc:docMk/>
            <pc:sldMk cId="3917248027" sldId="302"/>
            <ac:spMk id="43" creationId="{68031F21-D352-48FB-E638-93838435AACA}"/>
          </ac:spMkLst>
        </pc:spChg>
        <pc:spChg chg="mod">
          <ac:chgData name="鈴木 泰成" userId="S::t_suzuki_ocsoff365.onmicrosoft.com#ext#@arc100.onmicrosoft.com::eb31028f-5f1f-4749-b9ab-f539ad062435" providerId="AD" clId="Web-{27EB9AA6-F8BD-833E-3962-BA7876696891}" dt="2024-05-29T06:51:50.332" v="60" actId="688"/>
          <ac:spMkLst>
            <pc:docMk/>
            <pc:sldMk cId="3917248027" sldId="302"/>
            <ac:spMk id="46" creationId="{92B690EA-9278-65A4-41B9-637204A926F5}"/>
          </ac:spMkLst>
        </pc:spChg>
      </pc:sldChg>
    </pc:docChg>
  </pc:docChgLst>
  <pc:docChgLst>
    <pc:chgData name="鈴木 泰成" userId="S::t_suzuki_ocsoff365.onmicrosoft.com#ext#@arc100.onmicrosoft.com::eb31028f-5f1f-4749-b9ab-f539ad062435" providerId="AD" clId="Web-{405AA190-ABC2-55EC-F751-90795AF0950C}"/>
    <pc:docChg chg="addSld delSld modSld sldOrd">
      <pc:chgData name="鈴木 泰成" userId="S::t_suzuki_ocsoff365.onmicrosoft.com#ext#@arc100.onmicrosoft.com::eb31028f-5f1f-4749-b9ab-f539ad062435" providerId="AD" clId="Web-{405AA190-ABC2-55EC-F751-90795AF0950C}" dt="2024-05-29T02:40:05.084" v="707" actId="20577"/>
      <pc:docMkLst>
        <pc:docMk/>
      </pc:docMkLst>
      <pc:sldChg chg="modSp">
        <pc:chgData name="鈴木 泰成" userId="S::t_suzuki_ocsoff365.onmicrosoft.com#ext#@arc100.onmicrosoft.com::eb31028f-5f1f-4749-b9ab-f539ad062435" providerId="AD" clId="Web-{405AA190-ABC2-55EC-F751-90795AF0950C}" dt="2024-05-29T02:40:05.084" v="707" actId="20577"/>
        <pc:sldMkLst>
          <pc:docMk/>
          <pc:sldMk cId="902085080" sldId="259"/>
        </pc:sldMkLst>
        <pc:spChg chg="mod">
          <ac:chgData name="鈴木 泰成" userId="S::t_suzuki_ocsoff365.onmicrosoft.com#ext#@arc100.onmicrosoft.com::eb31028f-5f1f-4749-b9ab-f539ad062435" providerId="AD" clId="Web-{405AA190-ABC2-55EC-F751-90795AF0950C}" dt="2024-05-29T02:40:05.084" v="707" actId="20577"/>
          <ac:spMkLst>
            <pc:docMk/>
            <pc:sldMk cId="902085080" sldId="259"/>
            <ac:spMk id="8" creationId="{DC4D8D03-143B-EE5D-F720-477558ED2A94}"/>
          </ac:spMkLst>
        </pc:spChg>
        <pc:spChg chg="mod">
          <ac:chgData name="鈴木 泰成" userId="S::t_suzuki_ocsoff365.onmicrosoft.com#ext#@arc100.onmicrosoft.com::eb31028f-5f1f-4749-b9ab-f539ad062435" providerId="AD" clId="Web-{405AA190-ABC2-55EC-F751-90795AF0950C}" dt="2024-05-29T01:42:53.220" v="530" actId="1076"/>
          <ac:spMkLst>
            <pc:docMk/>
            <pc:sldMk cId="902085080" sldId="259"/>
            <ac:spMk id="41" creationId="{3FE1245D-CA5A-C363-F5E0-22A21AED31A9}"/>
          </ac:spMkLst>
        </pc:spChg>
        <pc:spChg chg="mod">
          <ac:chgData name="鈴木 泰成" userId="S::t_suzuki_ocsoff365.onmicrosoft.com#ext#@arc100.onmicrosoft.com::eb31028f-5f1f-4749-b9ab-f539ad062435" providerId="AD" clId="Web-{405AA190-ABC2-55EC-F751-90795AF0950C}" dt="2024-05-29T01:54:10.322" v="665" actId="1076"/>
          <ac:spMkLst>
            <pc:docMk/>
            <pc:sldMk cId="902085080" sldId="259"/>
            <ac:spMk id="42" creationId="{5FA8E083-B02B-2C0D-060C-51514AB7EFD6}"/>
          </ac:spMkLst>
        </pc:spChg>
        <pc:spChg chg="mod">
          <ac:chgData name="鈴木 泰成" userId="S::t_suzuki_ocsoff365.onmicrosoft.com#ext#@arc100.onmicrosoft.com::eb31028f-5f1f-4749-b9ab-f539ad062435" providerId="AD" clId="Web-{405AA190-ABC2-55EC-F751-90795AF0950C}" dt="2024-05-29T01:45:59.226" v="551" actId="20577"/>
          <ac:spMkLst>
            <pc:docMk/>
            <pc:sldMk cId="902085080" sldId="259"/>
            <ac:spMk id="43" creationId="{B7F68B7A-D379-A11B-218F-FD92EA21CA97}"/>
          </ac:spMkLst>
        </pc:spChg>
        <pc:spChg chg="mod">
          <ac:chgData name="鈴木 泰成" userId="S::t_suzuki_ocsoff365.onmicrosoft.com#ext#@arc100.onmicrosoft.com::eb31028f-5f1f-4749-b9ab-f539ad062435" providerId="AD" clId="Web-{405AA190-ABC2-55EC-F751-90795AF0950C}" dt="2024-05-29T02:39:57.725" v="700" actId="14100"/>
          <ac:spMkLst>
            <pc:docMk/>
            <pc:sldMk cId="902085080" sldId="259"/>
            <ac:spMk id="95" creationId="{48D8BC27-87BE-4848-8FBB-EE93301A42C0}"/>
          </ac:spMkLst>
        </pc:spChg>
      </pc:sldChg>
      <pc:sldChg chg="modSp">
        <pc:chgData name="鈴木 泰成" userId="S::t_suzuki_ocsoff365.onmicrosoft.com#ext#@arc100.onmicrosoft.com::eb31028f-5f1f-4749-b9ab-f539ad062435" providerId="AD" clId="Web-{405AA190-ABC2-55EC-F751-90795AF0950C}" dt="2024-05-29T01:53:08.757" v="660" actId="1076"/>
        <pc:sldMkLst>
          <pc:docMk/>
          <pc:sldMk cId="37058952" sldId="261"/>
        </pc:sldMkLst>
        <pc:spChg chg="mod">
          <ac:chgData name="鈴木 泰成" userId="S::t_suzuki_ocsoff365.onmicrosoft.com#ext#@arc100.onmicrosoft.com::eb31028f-5f1f-4749-b9ab-f539ad062435" providerId="AD" clId="Web-{405AA190-ABC2-55EC-F751-90795AF0950C}" dt="2024-05-29T01:44:07.207" v="539" actId="1076"/>
          <ac:spMkLst>
            <pc:docMk/>
            <pc:sldMk cId="37058952" sldId="261"/>
            <ac:spMk id="5" creationId="{2CB8BC9B-8CB3-D79A-40A8-CF1245DA278F}"/>
          </ac:spMkLst>
        </pc:spChg>
        <pc:spChg chg="mod">
          <ac:chgData name="鈴木 泰成" userId="S::t_suzuki_ocsoff365.onmicrosoft.com#ext#@arc100.onmicrosoft.com::eb31028f-5f1f-4749-b9ab-f539ad062435" providerId="AD" clId="Web-{405AA190-ABC2-55EC-F751-90795AF0950C}" dt="2024-05-29T01:53:08.757" v="660" actId="1076"/>
          <ac:spMkLst>
            <pc:docMk/>
            <pc:sldMk cId="37058952" sldId="261"/>
            <ac:spMk id="7" creationId="{B3C9D3CA-955F-0F40-6AFE-B6CE17B97F58}"/>
          </ac:spMkLst>
        </pc:spChg>
      </pc:sldChg>
      <pc:sldChg chg="addSp modSp">
        <pc:chgData name="鈴木 泰成" userId="S::t_suzuki_ocsoff365.onmicrosoft.com#ext#@arc100.onmicrosoft.com::eb31028f-5f1f-4749-b9ab-f539ad062435" providerId="AD" clId="Web-{405AA190-ABC2-55EC-F751-90795AF0950C}" dt="2024-05-29T01:54:49.917" v="670" actId="1076"/>
        <pc:sldMkLst>
          <pc:docMk/>
          <pc:sldMk cId="3837022760" sldId="262"/>
        </pc:sldMkLst>
        <pc:spChg chg="add mod">
          <ac:chgData name="鈴木 泰成" userId="S::t_suzuki_ocsoff365.onmicrosoft.com#ext#@arc100.onmicrosoft.com::eb31028f-5f1f-4749-b9ab-f539ad062435" providerId="AD" clId="Web-{405AA190-ABC2-55EC-F751-90795AF0950C}" dt="2024-05-29T01:54:49.917" v="670" actId="1076"/>
          <ac:spMkLst>
            <pc:docMk/>
            <pc:sldMk cId="3837022760" sldId="262"/>
            <ac:spMk id="3" creationId="{9CC2D241-4829-EF5E-A8CA-52518624BCDB}"/>
          </ac:spMkLst>
        </pc:spChg>
        <pc:spChg chg="mod">
          <ac:chgData name="鈴木 泰成" userId="S::t_suzuki_ocsoff365.onmicrosoft.com#ext#@arc100.onmicrosoft.com::eb31028f-5f1f-4749-b9ab-f539ad062435" providerId="AD" clId="Web-{405AA190-ABC2-55EC-F751-90795AF0950C}" dt="2024-05-29T00:30:21.577" v="61" actId="1076"/>
          <ac:spMkLst>
            <pc:docMk/>
            <pc:sldMk cId="3837022760" sldId="262"/>
            <ac:spMk id="4" creationId="{891AD7DD-A7F5-E145-99FC-E6D32A41BEFF}"/>
          </ac:spMkLst>
        </pc:spChg>
      </pc:sldChg>
      <pc:sldChg chg="modSp add">
        <pc:chgData name="鈴木 泰成" userId="S::t_suzuki_ocsoff365.onmicrosoft.com#ext#@arc100.onmicrosoft.com::eb31028f-5f1f-4749-b9ab-f539ad062435" providerId="AD" clId="Web-{405AA190-ABC2-55EC-F751-90795AF0950C}" dt="2024-05-29T01:54:37.901" v="669" actId="1076"/>
        <pc:sldMkLst>
          <pc:docMk/>
          <pc:sldMk cId="2830729727" sldId="272"/>
        </pc:sldMkLst>
        <pc:spChg chg="mod">
          <ac:chgData name="鈴木 泰成" userId="S::t_suzuki_ocsoff365.onmicrosoft.com#ext#@arc100.onmicrosoft.com::eb31028f-5f1f-4749-b9ab-f539ad062435" providerId="AD" clId="Web-{405AA190-ABC2-55EC-F751-90795AF0950C}" dt="2024-05-29T01:54:32.917" v="668" actId="1076"/>
          <ac:spMkLst>
            <pc:docMk/>
            <pc:sldMk cId="2830729727" sldId="272"/>
            <ac:spMk id="3" creationId="{6AB1D15F-63AC-4BA7-2699-8643F5CD23F3}"/>
          </ac:spMkLst>
        </pc:spChg>
        <pc:spChg chg="mod">
          <ac:chgData name="鈴木 泰成" userId="S::t_suzuki_ocsoff365.onmicrosoft.com#ext#@arc100.onmicrosoft.com::eb31028f-5f1f-4749-b9ab-f539ad062435" providerId="AD" clId="Web-{405AA190-ABC2-55EC-F751-90795AF0950C}" dt="2024-05-29T01:54:37.901" v="669" actId="1076"/>
          <ac:spMkLst>
            <pc:docMk/>
            <pc:sldMk cId="2830729727" sldId="272"/>
            <ac:spMk id="5" creationId="{CEB1836C-3D81-6C09-9C13-DD6DA76D7410}"/>
          </ac:spMkLst>
        </pc:spChg>
      </pc:sldChg>
      <pc:sldChg chg="addSp delSp modSp del">
        <pc:chgData name="鈴木 泰成" userId="S::t_suzuki_ocsoff365.onmicrosoft.com#ext#@arc100.onmicrosoft.com::eb31028f-5f1f-4749-b9ab-f539ad062435" providerId="AD" clId="Web-{405AA190-ABC2-55EC-F751-90795AF0950C}" dt="2024-05-29T01:15:48.802" v="63"/>
        <pc:sldMkLst>
          <pc:docMk/>
          <pc:sldMk cId="2732503894" sldId="273"/>
        </pc:sldMkLst>
        <pc:spChg chg="del mod">
          <ac:chgData name="鈴木 泰成" userId="S::t_suzuki_ocsoff365.onmicrosoft.com#ext#@arc100.onmicrosoft.com::eb31028f-5f1f-4749-b9ab-f539ad062435" providerId="AD" clId="Web-{405AA190-ABC2-55EC-F751-90795AF0950C}" dt="2024-05-29T00:28:04.574" v="50"/>
          <ac:spMkLst>
            <pc:docMk/>
            <pc:sldMk cId="2732503894" sldId="273"/>
            <ac:spMk id="2" creationId="{7537059C-E517-8255-61B8-32979F66A540}"/>
          </ac:spMkLst>
        </pc:spChg>
        <pc:spChg chg="mod">
          <ac:chgData name="鈴木 泰成" userId="S::t_suzuki_ocsoff365.onmicrosoft.com#ext#@arc100.onmicrosoft.com::eb31028f-5f1f-4749-b9ab-f539ad062435" providerId="AD" clId="Web-{405AA190-ABC2-55EC-F751-90795AF0950C}" dt="2024-05-29T00:29:14.045" v="59" actId="1076"/>
          <ac:spMkLst>
            <pc:docMk/>
            <pc:sldMk cId="2732503894" sldId="273"/>
            <ac:spMk id="3" creationId="{6AB1D15F-63AC-4BA7-2699-8643F5CD23F3}"/>
          </ac:spMkLst>
        </pc:spChg>
        <pc:spChg chg="add del mod">
          <ac:chgData name="鈴木 泰成" userId="S::t_suzuki_ocsoff365.onmicrosoft.com#ext#@arc100.onmicrosoft.com::eb31028f-5f1f-4749-b9ab-f539ad062435" providerId="AD" clId="Web-{405AA190-ABC2-55EC-F751-90795AF0950C}" dt="2024-05-29T00:28:45.825" v="56"/>
          <ac:spMkLst>
            <pc:docMk/>
            <pc:sldMk cId="2732503894" sldId="273"/>
            <ac:spMk id="16" creationId="{1B64A8D7-588A-5C1D-DA45-3284C3AE42A1}"/>
          </ac:spMkLst>
        </pc:spChg>
        <pc:spChg chg="add del mod">
          <ac:chgData name="鈴木 泰成" userId="S::t_suzuki_ocsoff365.onmicrosoft.com#ext#@arc100.onmicrosoft.com::eb31028f-5f1f-4749-b9ab-f539ad062435" providerId="AD" clId="Web-{405AA190-ABC2-55EC-F751-90795AF0950C}" dt="2024-05-29T00:28:10.777" v="54"/>
          <ac:spMkLst>
            <pc:docMk/>
            <pc:sldMk cId="2732503894" sldId="273"/>
            <ac:spMk id="19" creationId="{B3FF7AED-F151-217C-1901-C418C6EC6A03}"/>
          </ac:spMkLst>
        </pc:spChg>
        <pc:spChg chg="add">
          <ac:chgData name="鈴木 泰成" userId="S::t_suzuki_ocsoff365.onmicrosoft.com#ext#@arc100.onmicrosoft.com::eb31028f-5f1f-4749-b9ab-f539ad062435" providerId="AD" clId="Web-{405AA190-ABC2-55EC-F751-90795AF0950C}" dt="2024-05-29T00:28:28.669" v="55"/>
          <ac:spMkLst>
            <pc:docMk/>
            <pc:sldMk cId="2732503894" sldId="273"/>
            <ac:spMk id="21" creationId="{BEACFB29-938A-D7A7-7A0B-04ACBE6D6A8F}"/>
          </ac:spMkLst>
        </pc:spChg>
      </pc:sldChg>
      <pc:sldChg chg="modSp">
        <pc:chgData name="鈴木 泰成" userId="S::t_suzuki_ocsoff365.onmicrosoft.com#ext#@arc100.onmicrosoft.com::eb31028f-5f1f-4749-b9ab-f539ad062435" providerId="AD" clId="Web-{405AA190-ABC2-55EC-F751-90795AF0950C}" dt="2024-05-29T01:55:01.028" v="671" actId="1076"/>
        <pc:sldMkLst>
          <pc:docMk/>
          <pc:sldMk cId="1691396928" sldId="274"/>
        </pc:sldMkLst>
        <pc:spChg chg="mod">
          <ac:chgData name="鈴木 泰成" userId="S::t_suzuki_ocsoff365.onmicrosoft.com#ext#@arc100.onmicrosoft.com::eb31028f-5f1f-4749-b9ab-f539ad062435" providerId="AD" clId="Web-{405AA190-ABC2-55EC-F751-90795AF0950C}" dt="2024-05-29T01:48:25.763" v="555" actId="1076"/>
          <ac:spMkLst>
            <pc:docMk/>
            <pc:sldMk cId="1691396928" sldId="274"/>
            <ac:spMk id="2" creationId="{69173B24-E1A5-14C2-AB9E-5F0F1A49778B}"/>
          </ac:spMkLst>
        </pc:spChg>
        <pc:spChg chg="mod">
          <ac:chgData name="鈴木 泰成" userId="S::t_suzuki_ocsoff365.onmicrosoft.com#ext#@arc100.onmicrosoft.com::eb31028f-5f1f-4749-b9ab-f539ad062435" providerId="AD" clId="Web-{405AA190-ABC2-55EC-F751-90795AF0950C}" dt="2024-05-29T01:55:01.028" v="671" actId="1076"/>
          <ac:spMkLst>
            <pc:docMk/>
            <pc:sldMk cId="1691396928" sldId="274"/>
            <ac:spMk id="4" creationId="{1908AE95-712B-4AB4-416C-0734FC1A096E}"/>
          </ac:spMkLst>
        </pc:spChg>
        <pc:spChg chg="mod">
          <ac:chgData name="鈴木 泰成" userId="S::t_suzuki_ocsoff365.onmicrosoft.com#ext#@arc100.onmicrosoft.com::eb31028f-5f1f-4749-b9ab-f539ad062435" providerId="AD" clId="Web-{405AA190-ABC2-55EC-F751-90795AF0950C}" dt="2024-05-29T01:44:51.255" v="544" actId="1076"/>
          <ac:spMkLst>
            <pc:docMk/>
            <pc:sldMk cId="1691396928" sldId="274"/>
            <ac:spMk id="8" creationId="{73543DFF-A2BB-EFFB-E5FF-7DC92526E46A}"/>
          </ac:spMkLst>
        </pc:spChg>
        <pc:graphicFrameChg chg="mod modGraphic">
          <ac:chgData name="鈴木 泰成" userId="S::t_suzuki_ocsoff365.onmicrosoft.com#ext#@arc100.onmicrosoft.com::eb31028f-5f1f-4749-b9ab-f539ad062435" providerId="AD" clId="Web-{405AA190-ABC2-55EC-F751-90795AF0950C}" dt="2024-05-29T01:50:03.235" v="624"/>
          <ac:graphicFrameMkLst>
            <pc:docMk/>
            <pc:sldMk cId="1691396928" sldId="274"/>
            <ac:graphicFrameMk id="6" creationId="{80F764BB-37DB-CADF-508F-0B49259D89B3}"/>
          </ac:graphicFrameMkLst>
        </pc:graphicFrameChg>
      </pc:sldChg>
      <pc:sldChg chg="modSp del">
        <pc:chgData name="鈴木 泰成" userId="S::t_suzuki_ocsoff365.onmicrosoft.com#ext#@arc100.onmicrosoft.com::eb31028f-5f1f-4749-b9ab-f539ad062435" providerId="AD" clId="Web-{405AA190-ABC2-55EC-F751-90795AF0950C}" dt="2024-05-29T01:15:46.630" v="62"/>
        <pc:sldMkLst>
          <pc:docMk/>
          <pc:sldMk cId="963731871" sldId="275"/>
        </pc:sldMkLst>
        <pc:spChg chg="mod">
          <ac:chgData name="鈴木 泰成" userId="S::t_suzuki_ocsoff365.onmicrosoft.com#ext#@arc100.onmicrosoft.com::eb31028f-5f1f-4749-b9ab-f539ad062435" providerId="AD" clId="Web-{405AA190-ABC2-55EC-F751-90795AF0950C}" dt="2024-05-29T00:27:31.558" v="46" actId="1076"/>
          <ac:spMkLst>
            <pc:docMk/>
            <pc:sldMk cId="963731871" sldId="275"/>
            <ac:spMk id="2" creationId="{7537059C-E517-8255-61B8-32979F66A540}"/>
          </ac:spMkLst>
        </pc:spChg>
      </pc:sldChg>
      <pc:sldChg chg="modSp ord">
        <pc:chgData name="鈴木 泰成" userId="S::t_suzuki_ocsoff365.onmicrosoft.com#ext#@arc100.onmicrosoft.com::eb31028f-5f1f-4749-b9ab-f539ad062435" providerId="AD" clId="Web-{405AA190-ABC2-55EC-F751-90795AF0950C}" dt="2024-05-29T02:39:11.755" v="682" actId="20577"/>
        <pc:sldMkLst>
          <pc:docMk/>
          <pc:sldMk cId="3470633485" sldId="295"/>
        </pc:sldMkLst>
        <pc:spChg chg="mod">
          <ac:chgData name="鈴木 泰成" userId="S::t_suzuki_ocsoff365.onmicrosoft.com#ext#@arc100.onmicrosoft.com::eb31028f-5f1f-4749-b9ab-f539ad062435" providerId="AD" clId="Web-{405AA190-ABC2-55EC-F751-90795AF0950C}" dt="2024-05-29T01:43:09.564" v="531" actId="1076"/>
          <ac:spMkLst>
            <pc:docMk/>
            <pc:sldMk cId="3470633485" sldId="295"/>
            <ac:spMk id="2" creationId="{9989FD0E-D345-859D-7265-32B3A5260935}"/>
          </ac:spMkLst>
        </pc:spChg>
        <pc:spChg chg="mod">
          <ac:chgData name="鈴木 泰成" userId="S::t_suzuki_ocsoff365.onmicrosoft.com#ext#@arc100.onmicrosoft.com::eb31028f-5f1f-4749-b9ab-f539ad062435" providerId="AD" clId="Web-{405AA190-ABC2-55EC-F751-90795AF0950C}" dt="2024-05-29T01:46:29.790" v="553" actId="20577"/>
          <ac:spMkLst>
            <pc:docMk/>
            <pc:sldMk cId="3470633485" sldId="295"/>
            <ac:spMk id="3" creationId="{D68FFE96-7C8A-508D-4610-2043375AC4B3}"/>
          </ac:spMkLst>
        </pc:spChg>
        <pc:spChg chg="mod">
          <ac:chgData name="鈴木 泰成" userId="S::t_suzuki_ocsoff365.onmicrosoft.com#ext#@arc100.onmicrosoft.com::eb31028f-5f1f-4749-b9ab-f539ad062435" providerId="AD" clId="Web-{405AA190-ABC2-55EC-F751-90795AF0950C}" dt="2024-05-29T01:54:04.681" v="664" actId="1076"/>
          <ac:spMkLst>
            <pc:docMk/>
            <pc:sldMk cId="3470633485" sldId="295"/>
            <ac:spMk id="5" creationId="{9A57BEB4-A314-1AA7-1DCA-47BCB5DD9F70}"/>
          </ac:spMkLst>
        </pc:spChg>
        <pc:spChg chg="mod">
          <ac:chgData name="鈴木 泰成" userId="S::t_suzuki_ocsoff365.onmicrosoft.com#ext#@arc100.onmicrosoft.com::eb31028f-5f1f-4749-b9ab-f539ad062435" providerId="AD" clId="Web-{405AA190-ABC2-55EC-F751-90795AF0950C}" dt="2024-05-29T02:39:05.786" v="675" actId="20577"/>
          <ac:spMkLst>
            <pc:docMk/>
            <pc:sldMk cId="3470633485" sldId="295"/>
            <ac:spMk id="47" creationId="{35461FA3-BBC1-6149-E394-E85C89150490}"/>
          </ac:spMkLst>
        </pc:spChg>
        <pc:spChg chg="mod">
          <ac:chgData name="鈴木 泰成" userId="S::t_suzuki_ocsoff365.onmicrosoft.com#ext#@arc100.onmicrosoft.com::eb31028f-5f1f-4749-b9ab-f539ad062435" providerId="AD" clId="Web-{405AA190-ABC2-55EC-F751-90795AF0950C}" dt="2024-05-29T02:39:11.755" v="682" actId="20577"/>
          <ac:spMkLst>
            <pc:docMk/>
            <pc:sldMk cId="3470633485" sldId="295"/>
            <ac:spMk id="48" creationId="{5D00D099-F11A-6FAC-6BC9-B0930BBD0E67}"/>
          </ac:spMkLst>
        </pc:spChg>
        <pc:spChg chg="mod">
          <ac:chgData name="鈴木 泰成" userId="S::t_suzuki_ocsoff365.onmicrosoft.com#ext#@arc100.onmicrosoft.com::eb31028f-5f1f-4749-b9ab-f539ad062435" providerId="AD" clId="Web-{405AA190-ABC2-55EC-F751-90795AF0950C}" dt="2024-05-29T01:46:48.150" v="554" actId="1076"/>
          <ac:spMkLst>
            <pc:docMk/>
            <pc:sldMk cId="3470633485" sldId="295"/>
            <ac:spMk id="91" creationId="{B99B0ABA-E40F-3F53-9AF7-0ABF351E18F4}"/>
          </ac:spMkLst>
        </pc:spChg>
      </pc:sldChg>
      <pc:sldChg chg="modSp del">
        <pc:chgData name="鈴木 泰成" userId="S::t_suzuki_ocsoff365.onmicrosoft.com#ext#@arc100.onmicrosoft.com::eb31028f-5f1f-4749-b9ab-f539ad062435" providerId="AD" clId="Web-{405AA190-ABC2-55EC-F751-90795AF0950C}" dt="2024-05-29T01:48:51.295" v="556"/>
        <pc:sldMkLst>
          <pc:docMk/>
          <pc:sldMk cId="663279712" sldId="296"/>
        </pc:sldMkLst>
        <pc:spChg chg="mod">
          <ac:chgData name="鈴木 泰成" userId="S::t_suzuki_ocsoff365.onmicrosoft.com#ext#@arc100.onmicrosoft.com::eb31028f-5f1f-4749-b9ab-f539ad062435" providerId="AD" clId="Web-{405AA190-ABC2-55EC-F751-90795AF0950C}" dt="2024-05-29T01:43:40.143" v="534" actId="1076"/>
          <ac:spMkLst>
            <pc:docMk/>
            <pc:sldMk cId="663279712" sldId="296"/>
            <ac:spMk id="2" creationId="{9989FD0E-D345-859D-7265-32B3A5260935}"/>
          </ac:spMkLst>
        </pc:spChg>
      </pc:sldChg>
      <pc:sldChg chg="modSp">
        <pc:chgData name="鈴木 泰成" userId="S::t_suzuki_ocsoff365.onmicrosoft.com#ext#@arc100.onmicrosoft.com::eb31028f-5f1f-4749-b9ab-f539ad062435" providerId="AD" clId="Web-{405AA190-ABC2-55EC-F751-90795AF0950C}" dt="2024-05-29T01:53:14.133" v="661" actId="1076"/>
        <pc:sldMkLst>
          <pc:docMk/>
          <pc:sldMk cId="2316797945" sldId="297"/>
        </pc:sldMkLst>
        <pc:spChg chg="mod">
          <ac:chgData name="鈴木 泰成" userId="S::t_suzuki_ocsoff365.onmicrosoft.com#ext#@arc100.onmicrosoft.com::eb31028f-5f1f-4749-b9ab-f539ad062435" providerId="AD" clId="Web-{405AA190-ABC2-55EC-F751-90795AF0950C}" dt="2024-05-29T01:43:55.363" v="536" actId="1076"/>
          <ac:spMkLst>
            <pc:docMk/>
            <pc:sldMk cId="2316797945" sldId="297"/>
            <ac:spMk id="2" creationId="{A6E2C2DE-6EA0-233B-B0FC-EC6A7F04FC13}"/>
          </ac:spMkLst>
        </pc:spChg>
        <pc:spChg chg="mod">
          <ac:chgData name="鈴木 泰成" userId="S::t_suzuki_ocsoff365.onmicrosoft.com#ext#@arc100.onmicrosoft.com::eb31028f-5f1f-4749-b9ab-f539ad062435" providerId="AD" clId="Web-{405AA190-ABC2-55EC-F751-90795AF0950C}" dt="2024-05-29T01:53:14.133" v="661" actId="1076"/>
          <ac:spMkLst>
            <pc:docMk/>
            <pc:sldMk cId="2316797945" sldId="297"/>
            <ac:spMk id="4" creationId="{EF9020BF-2057-D27D-244A-DA3198A48D73}"/>
          </ac:spMkLst>
        </pc:spChg>
        <pc:spChg chg="mod">
          <ac:chgData name="鈴木 泰成" userId="S::t_suzuki_ocsoff365.onmicrosoft.com#ext#@arc100.onmicrosoft.com::eb31028f-5f1f-4749-b9ab-f539ad062435" providerId="AD" clId="Web-{405AA190-ABC2-55EC-F751-90795AF0950C}" dt="2024-05-29T00:24:55.773" v="38" actId="1076"/>
          <ac:spMkLst>
            <pc:docMk/>
            <pc:sldMk cId="2316797945" sldId="297"/>
            <ac:spMk id="5" creationId="{AE51FB7C-B70C-7B27-0807-6BE300096059}"/>
          </ac:spMkLst>
        </pc:spChg>
        <pc:spChg chg="mod">
          <ac:chgData name="鈴木 泰成" userId="S::t_suzuki_ocsoff365.onmicrosoft.com#ext#@arc100.onmicrosoft.com::eb31028f-5f1f-4749-b9ab-f539ad062435" providerId="AD" clId="Web-{405AA190-ABC2-55EC-F751-90795AF0950C}" dt="2024-05-29T00:22:40.660" v="17" actId="1076"/>
          <ac:spMkLst>
            <pc:docMk/>
            <pc:sldMk cId="2316797945" sldId="297"/>
            <ac:spMk id="20" creationId="{23B58E26-7C1C-E268-A179-883946A1C7CF}"/>
          </ac:spMkLst>
        </pc:spChg>
        <pc:spChg chg="mod">
          <ac:chgData name="鈴木 泰成" userId="S::t_suzuki_ocsoff365.onmicrosoft.com#ext#@arc100.onmicrosoft.com::eb31028f-5f1f-4749-b9ab-f539ad062435" providerId="AD" clId="Web-{405AA190-ABC2-55EC-F751-90795AF0950C}" dt="2024-05-29T00:24:25.632" v="34" actId="1076"/>
          <ac:spMkLst>
            <pc:docMk/>
            <pc:sldMk cId="2316797945" sldId="297"/>
            <ac:spMk id="24" creationId="{76C9E8A7-4BA6-10EB-2E14-CAA3856E0430}"/>
          </ac:spMkLst>
        </pc:spChg>
        <pc:spChg chg="mod">
          <ac:chgData name="鈴木 泰成" userId="S::t_suzuki_ocsoff365.onmicrosoft.com#ext#@arc100.onmicrosoft.com::eb31028f-5f1f-4749-b9ab-f539ad062435" providerId="AD" clId="Web-{405AA190-ABC2-55EC-F751-90795AF0950C}" dt="2024-05-29T00:24:14.381" v="32" actId="1076"/>
          <ac:spMkLst>
            <pc:docMk/>
            <pc:sldMk cId="2316797945" sldId="297"/>
            <ac:spMk id="26" creationId="{D9527133-EB10-5DF2-8B9C-219BB53901EC}"/>
          </ac:spMkLst>
        </pc:spChg>
        <pc:spChg chg="mod">
          <ac:chgData name="鈴木 泰成" userId="S::t_suzuki_ocsoff365.onmicrosoft.com#ext#@arc100.onmicrosoft.com::eb31028f-5f1f-4749-b9ab-f539ad062435" providerId="AD" clId="Web-{405AA190-ABC2-55EC-F751-90795AF0950C}" dt="2024-05-29T00:26:01.759" v="43" actId="14100"/>
          <ac:spMkLst>
            <pc:docMk/>
            <pc:sldMk cId="2316797945" sldId="297"/>
            <ac:spMk id="27" creationId="{12E0796B-A4FA-1858-2B5C-515015C35B22}"/>
          </ac:spMkLst>
        </pc:spChg>
        <pc:spChg chg="mod">
          <ac:chgData name="鈴木 泰成" userId="S::t_suzuki_ocsoff365.onmicrosoft.com#ext#@arc100.onmicrosoft.com::eb31028f-5f1f-4749-b9ab-f539ad062435" providerId="AD" clId="Web-{405AA190-ABC2-55EC-F751-90795AF0950C}" dt="2024-05-29T00:21:21.362" v="5" actId="20577"/>
          <ac:spMkLst>
            <pc:docMk/>
            <pc:sldMk cId="2316797945" sldId="297"/>
            <ac:spMk id="28" creationId="{1DDBEFAE-3B42-F4E4-728D-61D94082BB7B}"/>
          </ac:spMkLst>
        </pc:spChg>
        <pc:spChg chg="mod">
          <ac:chgData name="鈴木 泰成" userId="S::t_suzuki_ocsoff365.onmicrosoft.com#ext#@arc100.onmicrosoft.com::eb31028f-5f1f-4749-b9ab-f539ad062435" providerId="AD" clId="Web-{405AA190-ABC2-55EC-F751-90795AF0950C}" dt="2024-05-29T00:22:23.707" v="9" actId="1076"/>
          <ac:spMkLst>
            <pc:docMk/>
            <pc:sldMk cId="2316797945" sldId="297"/>
            <ac:spMk id="33" creationId="{F7809DAF-A987-0D60-DAB2-0D1386124CAA}"/>
          </ac:spMkLst>
        </pc:spChg>
        <pc:spChg chg="mod">
          <ac:chgData name="鈴木 泰成" userId="S::t_suzuki_ocsoff365.onmicrosoft.com#ext#@arc100.onmicrosoft.com::eb31028f-5f1f-4749-b9ab-f539ad062435" providerId="AD" clId="Web-{405AA190-ABC2-55EC-F751-90795AF0950C}" dt="2024-05-29T00:24:49.382" v="37" actId="1076"/>
          <ac:spMkLst>
            <pc:docMk/>
            <pc:sldMk cId="2316797945" sldId="297"/>
            <ac:spMk id="131" creationId="{1CD14EFC-E926-5013-763C-4F5C50961D84}"/>
          </ac:spMkLst>
        </pc:spChg>
        <pc:spChg chg="mod">
          <ac:chgData name="鈴木 泰成" userId="S::t_suzuki_ocsoff365.onmicrosoft.com#ext#@arc100.onmicrosoft.com::eb31028f-5f1f-4749-b9ab-f539ad062435" providerId="AD" clId="Web-{405AA190-ABC2-55EC-F751-90795AF0950C}" dt="2024-05-29T00:24:31.835" v="35" actId="1076"/>
          <ac:spMkLst>
            <pc:docMk/>
            <pc:sldMk cId="2316797945" sldId="297"/>
            <ac:spMk id="133" creationId="{6DADD92E-B00E-BCA4-C396-D4F3DFF005F6}"/>
          </ac:spMkLst>
        </pc:spChg>
        <pc:spChg chg="mod">
          <ac:chgData name="鈴木 泰成" userId="S::t_suzuki_ocsoff365.onmicrosoft.com#ext#@arc100.onmicrosoft.com::eb31028f-5f1f-4749-b9ab-f539ad062435" providerId="AD" clId="Web-{405AA190-ABC2-55EC-F751-90795AF0950C}" dt="2024-05-29T00:24:05.256" v="30" actId="1076"/>
          <ac:spMkLst>
            <pc:docMk/>
            <pc:sldMk cId="2316797945" sldId="297"/>
            <ac:spMk id="135" creationId="{CF3DC1D6-F4BD-65FB-66CB-85245D3742E7}"/>
          </ac:spMkLst>
        </pc:spChg>
        <pc:spChg chg="mod">
          <ac:chgData name="鈴木 泰成" userId="S::t_suzuki_ocsoff365.onmicrosoft.com#ext#@arc100.onmicrosoft.com::eb31028f-5f1f-4749-b9ab-f539ad062435" providerId="AD" clId="Web-{405AA190-ABC2-55EC-F751-90795AF0950C}" dt="2024-05-29T00:25:01.898" v="40" actId="1076"/>
          <ac:spMkLst>
            <pc:docMk/>
            <pc:sldMk cId="2316797945" sldId="297"/>
            <ac:spMk id="137" creationId="{FB0927C6-13CE-5B74-E179-768386F136CF}"/>
          </ac:spMkLst>
        </pc:spChg>
        <pc:spChg chg="mod">
          <ac:chgData name="鈴木 泰成" userId="S::t_suzuki_ocsoff365.onmicrosoft.com#ext#@arc100.onmicrosoft.com::eb31028f-5f1f-4749-b9ab-f539ad062435" providerId="AD" clId="Web-{405AA190-ABC2-55EC-F751-90795AF0950C}" dt="2024-05-29T00:24:58.445" v="39" actId="1076"/>
          <ac:spMkLst>
            <pc:docMk/>
            <pc:sldMk cId="2316797945" sldId="297"/>
            <ac:spMk id="138" creationId="{4CD032E1-7F78-924B-48E6-9781EE0198FA}"/>
          </ac:spMkLst>
        </pc:spChg>
        <pc:spChg chg="mod">
          <ac:chgData name="鈴木 泰成" userId="S::t_suzuki_ocsoff365.onmicrosoft.com#ext#@arc100.onmicrosoft.com::eb31028f-5f1f-4749-b9ab-f539ad062435" providerId="AD" clId="Web-{405AA190-ABC2-55EC-F751-90795AF0950C}" dt="2024-05-29T00:24:17.460" v="33" actId="1076"/>
          <ac:spMkLst>
            <pc:docMk/>
            <pc:sldMk cId="2316797945" sldId="297"/>
            <ac:spMk id="139" creationId="{81E2346B-8BD3-7F4B-EC5B-8F40E03FF1C5}"/>
          </ac:spMkLst>
        </pc:spChg>
        <pc:spChg chg="mod">
          <ac:chgData name="鈴木 泰成" userId="S::t_suzuki_ocsoff365.onmicrosoft.com#ext#@arc100.onmicrosoft.com::eb31028f-5f1f-4749-b9ab-f539ad062435" providerId="AD" clId="Web-{405AA190-ABC2-55EC-F751-90795AF0950C}" dt="2024-05-29T00:24:10.272" v="31" actId="1076"/>
          <ac:spMkLst>
            <pc:docMk/>
            <pc:sldMk cId="2316797945" sldId="297"/>
            <ac:spMk id="140" creationId="{DD2FE1C4-8A43-41E9-603C-FC86E8A9B957}"/>
          </ac:spMkLst>
        </pc:spChg>
        <pc:spChg chg="mod">
          <ac:chgData name="鈴木 泰成" userId="S::t_suzuki_ocsoff365.onmicrosoft.com#ext#@arc100.onmicrosoft.com::eb31028f-5f1f-4749-b9ab-f539ad062435" providerId="AD" clId="Web-{405AA190-ABC2-55EC-F751-90795AF0950C}" dt="2024-05-29T00:25:45.993" v="42" actId="20577"/>
          <ac:spMkLst>
            <pc:docMk/>
            <pc:sldMk cId="2316797945" sldId="297"/>
            <ac:spMk id="141" creationId="{64214431-43FA-4D6D-FDE1-98B379DDFBFE}"/>
          </ac:spMkLst>
        </pc:spChg>
      </pc:sldChg>
      <pc:sldChg chg="modSp">
        <pc:chgData name="鈴木 泰成" userId="S::t_suzuki_ocsoff365.onmicrosoft.com#ext#@arc100.onmicrosoft.com::eb31028f-5f1f-4749-b9ab-f539ad062435" providerId="AD" clId="Web-{405AA190-ABC2-55EC-F751-90795AF0950C}" dt="2024-05-29T01:53:27.336" v="662" actId="1076"/>
        <pc:sldMkLst>
          <pc:docMk/>
          <pc:sldMk cId="1423248662" sldId="299"/>
        </pc:sldMkLst>
        <pc:spChg chg="mod">
          <ac:chgData name="鈴木 泰成" userId="S::t_suzuki_ocsoff365.onmicrosoft.com#ext#@arc100.onmicrosoft.com::eb31028f-5f1f-4749-b9ab-f539ad062435" providerId="AD" clId="Web-{405AA190-ABC2-55EC-F751-90795AF0950C}" dt="2024-05-29T01:43:46.956" v="535" actId="1076"/>
          <ac:spMkLst>
            <pc:docMk/>
            <pc:sldMk cId="1423248662" sldId="299"/>
            <ac:spMk id="2" creationId="{5D64CF65-4C5C-990B-BD17-6F3A94342827}"/>
          </ac:spMkLst>
        </pc:spChg>
        <pc:spChg chg="mod">
          <ac:chgData name="鈴木 泰成" userId="S::t_suzuki_ocsoff365.onmicrosoft.com#ext#@arc100.onmicrosoft.com::eb31028f-5f1f-4749-b9ab-f539ad062435" providerId="AD" clId="Web-{405AA190-ABC2-55EC-F751-90795AF0950C}" dt="2024-05-29T01:53:27.336" v="662" actId="1076"/>
          <ac:spMkLst>
            <pc:docMk/>
            <pc:sldMk cId="1423248662" sldId="299"/>
            <ac:spMk id="5" creationId="{7625D612-114E-EA97-72ED-40158A1E0CE2}"/>
          </ac:spMkLst>
        </pc:spChg>
      </pc:sldChg>
      <pc:sldChg chg="del">
        <pc:chgData name="鈴木 泰成" userId="S::t_suzuki_ocsoff365.onmicrosoft.com#ext#@arc100.onmicrosoft.com::eb31028f-5f1f-4749-b9ab-f539ad062435" providerId="AD" clId="Web-{405AA190-ABC2-55EC-F751-90795AF0950C}" dt="2024-05-29T00:20:27.064" v="1"/>
        <pc:sldMkLst>
          <pc:docMk/>
          <pc:sldMk cId="1294373541" sldId="300"/>
        </pc:sldMkLst>
      </pc:sldChg>
      <pc:sldChg chg="modSp add">
        <pc:chgData name="鈴木 泰成" userId="S::t_suzuki_ocsoff365.onmicrosoft.com#ext#@arc100.onmicrosoft.com::eb31028f-5f1f-4749-b9ab-f539ad062435" providerId="AD" clId="Web-{405AA190-ABC2-55EC-F751-90795AF0950C}" dt="2024-05-29T01:56:52.031" v="672" actId="14100"/>
        <pc:sldMkLst>
          <pc:docMk/>
          <pc:sldMk cId="3223649478" sldId="300"/>
        </pc:sldMkLst>
        <pc:spChg chg="mod">
          <ac:chgData name="鈴木 泰成" userId="S::t_suzuki_ocsoff365.onmicrosoft.com#ext#@arc100.onmicrosoft.com::eb31028f-5f1f-4749-b9ab-f539ad062435" providerId="AD" clId="Web-{405AA190-ABC2-55EC-F751-90795AF0950C}" dt="2024-05-29T01:54:25.416" v="666" actId="1076"/>
          <ac:spMkLst>
            <pc:docMk/>
            <pc:sldMk cId="3223649478" sldId="300"/>
            <ac:spMk id="5" creationId="{CEB1836C-3D81-6C09-9C13-DD6DA76D7410}"/>
          </ac:spMkLst>
        </pc:spChg>
        <pc:spChg chg="mod">
          <ac:chgData name="鈴木 泰成" userId="S::t_suzuki_ocsoff365.onmicrosoft.com#ext#@arc100.onmicrosoft.com::eb31028f-5f1f-4749-b9ab-f539ad062435" providerId="AD" clId="Web-{405AA190-ABC2-55EC-F751-90795AF0950C}" dt="2024-05-29T01:45:21.913" v="548" actId="1076"/>
          <ac:spMkLst>
            <pc:docMk/>
            <pc:sldMk cId="3223649478" sldId="300"/>
            <ac:spMk id="63" creationId="{DF210E14-014A-4B03-EF82-67BAF457C617}"/>
          </ac:spMkLst>
        </pc:spChg>
        <pc:grpChg chg="mod">
          <ac:chgData name="鈴木 泰成" userId="S::t_suzuki_ocsoff365.onmicrosoft.com#ext#@arc100.onmicrosoft.com::eb31028f-5f1f-4749-b9ab-f539ad062435" providerId="AD" clId="Web-{405AA190-ABC2-55EC-F751-90795AF0950C}" dt="2024-05-29T01:45:10.178" v="547" actId="1076"/>
          <ac:grpSpMkLst>
            <pc:docMk/>
            <pc:sldMk cId="3223649478" sldId="300"/>
            <ac:grpSpMk id="4" creationId="{F6786642-3E6F-4EA1-EFE0-328C1E73C0FF}"/>
          </ac:grpSpMkLst>
        </pc:grpChg>
        <pc:cxnChg chg="mod">
          <ac:chgData name="鈴木 泰成" userId="S::t_suzuki_ocsoff365.onmicrosoft.com#ext#@arc100.onmicrosoft.com::eb31028f-5f1f-4749-b9ab-f539ad062435" providerId="AD" clId="Web-{405AA190-ABC2-55EC-F751-90795AF0950C}" dt="2024-05-29T01:45:10.178" v="547" actId="1076"/>
          <ac:cxnSpMkLst>
            <pc:docMk/>
            <pc:sldMk cId="3223649478" sldId="300"/>
            <ac:cxnSpMk id="55" creationId="{2EE9FA16-6067-2F89-AD00-F0BB840910A8}"/>
          </ac:cxnSpMkLst>
        </pc:cxnChg>
        <pc:cxnChg chg="mod">
          <ac:chgData name="鈴木 泰成" userId="S::t_suzuki_ocsoff365.onmicrosoft.com#ext#@arc100.onmicrosoft.com::eb31028f-5f1f-4749-b9ab-f539ad062435" providerId="AD" clId="Web-{405AA190-ABC2-55EC-F751-90795AF0950C}" dt="2024-05-29T01:56:52.031" v="672" actId="14100"/>
          <ac:cxnSpMkLst>
            <pc:docMk/>
            <pc:sldMk cId="3223649478" sldId="300"/>
            <ac:cxnSpMk id="57" creationId="{F208886C-2FBB-8010-31A6-CC6951487C35}"/>
          </ac:cxnSpMkLst>
        </pc:cxnChg>
      </pc:sldChg>
      <pc:sldChg chg="addSp delSp modSp">
        <pc:chgData name="鈴木 泰成" userId="S::t_suzuki_ocsoff365.onmicrosoft.com#ext#@arc100.onmicrosoft.com::eb31028f-5f1f-4749-b9ab-f539ad062435" providerId="AD" clId="Web-{405AA190-ABC2-55EC-F751-90795AF0950C}" dt="2024-05-29T02:39:44.599" v="696"/>
        <pc:sldMkLst>
          <pc:docMk/>
          <pc:sldMk cId="328183887" sldId="301"/>
        </pc:sldMkLst>
        <pc:spChg chg="del mod">
          <ac:chgData name="鈴木 泰成" userId="S::t_suzuki_ocsoff365.onmicrosoft.com#ext#@arc100.onmicrosoft.com::eb31028f-5f1f-4749-b9ab-f539ad062435" providerId="AD" clId="Web-{405AA190-ABC2-55EC-F751-90795AF0950C}" dt="2024-05-29T01:52:35.881" v="649"/>
          <ac:spMkLst>
            <pc:docMk/>
            <pc:sldMk cId="328183887" sldId="301"/>
            <ac:spMk id="4" creationId="{1908AE95-712B-4AB4-416C-0734FC1A096E}"/>
          </ac:spMkLst>
        </pc:spChg>
        <pc:spChg chg="add mod">
          <ac:chgData name="鈴木 泰成" userId="S::t_suzuki_ocsoff365.onmicrosoft.com#ext#@arc100.onmicrosoft.com::eb31028f-5f1f-4749-b9ab-f539ad062435" providerId="AD" clId="Web-{405AA190-ABC2-55EC-F751-90795AF0950C}" dt="2024-05-29T01:53:53.993" v="663" actId="1076"/>
          <ac:spMkLst>
            <pc:docMk/>
            <pc:sldMk cId="328183887" sldId="301"/>
            <ac:spMk id="5" creationId="{4A5073A2-8F21-9FF5-09A8-5C172F2FA1D5}"/>
          </ac:spMkLst>
        </pc:spChg>
        <pc:graphicFrameChg chg="mod modGraphic">
          <ac:chgData name="鈴木 泰成" userId="S::t_suzuki_ocsoff365.onmicrosoft.com#ext#@arc100.onmicrosoft.com::eb31028f-5f1f-4749-b9ab-f539ad062435" providerId="AD" clId="Web-{405AA190-ABC2-55EC-F751-90795AF0950C}" dt="2024-05-29T02:39:44.599" v="696"/>
          <ac:graphicFrameMkLst>
            <pc:docMk/>
            <pc:sldMk cId="328183887" sldId="301"/>
            <ac:graphicFrameMk id="6" creationId="{80F764BB-37DB-CADF-508F-0B49259D89B3}"/>
          </ac:graphicFrameMkLst>
        </pc:graphicFrameChg>
      </pc:sldChg>
    </pc:docChg>
  </pc:docChgLst>
  <pc:docChgLst>
    <pc:chgData name="user1" userId="S::user1@arc100.onmicrosoft.com::4bc7e1d2-dfbd-4a53-b163-75703a04aa3e" providerId="AD" clId="Web-{C68E5B02-C90D-C0A2-87B4-BE491319317B}"/>
    <pc:docChg chg="modSld">
      <pc:chgData name="user1" userId="S::user1@arc100.onmicrosoft.com::4bc7e1d2-dfbd-4a53-b163-75703a04aa3e" providerId="AD" clId="Web-{C68E5B02-C90D-C0A2-87B4-BE491319317B}" dt="2024-05-29T02:40:02.796" v="972"/>
      <pc:docMkLst>
        <pc:docMk/>
      </pc:docMkLst>
      <pc:sldChg chg="modSp">
        <pc:chgData name="user1" userId="S::user1@arc100.onmicrosoft.com::4bc7e1d2-dfbd-4a53-b163-75703a04aa3e" providerId="AD" clId="Web-{C68E5B02-C90D-C0A2-87B4-BE491319317B}" dt="2024-05-29T02:40:02.796" v="972"/>
        <pc:sldMkLst>
          <pc:docMk/>
          <pc:sldMk cId="1691396928" sldId="274"/>
        </pc:sldMkLst>
        <pc:graphicFrameChg chg="mod modGraphic">
          <ac:chgData name="user1" userId="S::user1@arc100.onmicrosoft.com::4bc7e1d2-dfbd-4a53-b163-75703a04aa3e" providerId="AD" clId="Web-{C68E5B02-C90D-C0A2-87B4-BE491319317B}" dt="2024-05-29T02:40:02.796" v="972"/>
          <ac:graphicFrameMkLst>
            <pc:docMk/>
            <pc:sldMk cId="1691396928" sldId="274"/>
            <ac:graphicFrameMk id="6" creationId="{80F764BB-37DB-CADF-508F-0B49259D89B3}"/>
          </ac:graphicFrameMkLst>
        </pc:graphicFrameChg>
      </pc:sldChg>
      <pc:sldChg chg="modSp">
        <pc:chgData name="user1" userId="S::user1@arc100.onmicrosoft.com::4bc7e1d2-dfbd-4a53-b163-75703a04aa3e" providerId="AD" clId="Web-{C68E5B02-C90D-C0A2-87B4-BE491319317B}" dt="2024-05-29T01:59:30.653" v="960" actId="20577"/>
        <pc:sldMkLst>
          <pc:docMk/>
          <pc:sldMk cId="1798324154" sldId="277"/>
        </pc:sldMkLst>
        <pc:spChg chg="mod">
          <ac:chgData name="user1" userId="S::user1@arc100.onmicrosoft.com::4bc7e1d2-dfbd-4a53-b163-75703a04aa3e" providerId="AD" clId="Web-{C68E5B02-C90D-C0A2-87B4-BE491319317B}" dt="2024-05-29T01:59:30.653" v="960" actId="20577"/>
          <ac:spMkLst>
            <pc:docMk/>
            <pc:sldMk cId="1798324154" sldId="277"/>
            <ac:spMk id="44" creationId="{AAE91C4E-74ED-0C9A-9664-AA350B9C9987}"/>
          </ac:spMkLst>
        </pc:spChg>
      </pc:sldChg>
    </pc:docChg>
  </pc:docChgLst>
  <pc:docChgLst>
    <pc:chgData name="鈴木 泰成" userId="S::t_suzuki_ocsoff365.onmicrosoft.com#ext#@arc100.onmicrosoft.com::eb31028f-5f1f-4749-b9ab-f539ad062435" providerId="AD" clId="Web-{4A0D46E5-DBA3-93D7-51F8-9A7759C0787E}"/>
    <pc:docChg chg="modSld">
      <pc:chgData name="鈴木 泰成" userId="S::t_suzuki_ocsoff365.onmicrosoft.com#ext#@arc100.onmicrosoft.com::eb31028f-5f1f-4749-b9ab-f539ad062435" providerId="AD" clId="Web-{4A0D46E5-DBA3-93D7-51F8-9A7759C0787E}" dt="2024-05-30T00:41:59.076" v="4"/>
      <pc:docMkLst>
        <pc:docMk/>
      </pc:docMkLst>
      <pc:sldChg chg="modSp">
        <pc:chgData name="鈴木 泰成" userId="S::t_suzuki_ocsoff365.onmicrosoft.com#ext#@arc100.onmicrosoft.com::eb31028f-5f1f-4749-b9ab-f539ad062435" providerId="AD" clId="Web-{4A0D46E5-DBA3-93D7-51F8-9A7759C0787E}" dt="2024-05-30T00:15:55.168" v="0" actId="20577"/>
        <pc:sldMkLst>
          <pc:docMk/>
          <pc:sldMk cId="2830729727" sldId="272"/>
        </pc:sldMkLst>
        <pc:spChg chg="mod">
          <ac:chgData name="鈴木 泰成" userId="S::t_suzuki_ocsoff365.onmicrosoft.com#ext#@arc100.onmicrosoft.com::eb31028f-5f1f-4749-b9ab-f539ad062435" providerId="AD" clId="Web-{4A0D46E5-DBA3-93D7-51F8-9A7759C0787E}" dt="2024-05-30T00:15:55.168" v="0" actId="20577"/>
          <ac:spMkLst>
            <pc:docMk/>
            <pc:sldMk cId="2830729727" sldId="272"/>
            <ac:spMk id="3" creationId="{6AB1D15F-63AC-4BA7-2699-8643F5CD23F3}"/>
          </ac:spMkLst>
        </pc:spChg>
      </pc:sldChg>
      <pc:sldChg chg="modSp">
        <pc:chgData name="鈴木 泰成" userId="S::t_suzuki_ocsoff365.onmicrosoft.com#ext#@arc100.onmicrosoft.com::eb31028f-5f1f-4749-b9ab-f539ad062435" providerId="AD" clId="Web-{4A0D46E5-DBA3-93D7-51F8-9A7759C0787E}" dt="2024-05-30T00:41:59.076" v="4"/>
        <pc:sldMkLst>
          <pc:docMk/>
          <pc:sldMk cId="1691396928" sldId="274"/>
        </pc:sldMkLst>
        <pc:graphicFrameChg chg="mod modGraphic">
          <ac:chgData name="鈴木 泰成" userId="S::t_suzuki_ocsoff365.onmicrosoft.com#ext#@arc100.onmicrosoft.com::eb31028f-5f1f-4749-b9ab-f539ad062435" providerId="AD" clId="Web-{4A0D46E5-DBA3-93D7-51F8-9A7759C0787E}" dt="2024-05-30T00:41:59.076" v="4"/>
          <ac:graphicFrameMkLst>
            <pc:docMk/>
            <pc:sldMk cId="1691396928" sldId="274"/>
            <ac:graphicFrameMk id="6" creationId="{80F764BB-37DB-CADF-508F-0B49259D89B3}"/>
          </ac:graphicFrameMkLst>
        </pc:graphicFrameChg>
      </pc:sldChg>
      <pc:sldChg chg="modSp">
        <pc:chgData name="鈴木 泰成" userId="S::t_suzuki_ocsoff365.onmicrosoft.com#ext#@arc100.onmicrosoft.com::eb31028f-5f1f-4749-b9ab-f539ad062435" providerId="AD" clId="Web-{4A0D46E5-DBA3-93D7-51F8-9A7759C0787E}" dt="2024-05-30T00:28:08.878" v="2"/>
        <pc:sldMkLst>
          <pc:docMk/>
          <pc:sldMk cId="328183887" sldId="301"/>
        </pc:sldMkLst>
        <pc:graphicFrameChg chg="mod modGraphic">
          <ac:chgData name="鈴木 泰成" userId="S::t_suzuki_ocsoff365.onmicrosoft.com#ext#@arc100.onmicrosoft.com::eb31028f-5f1f-4749-b9ab-f539ad062435" providerId="AD" clId="Web-{4A0D46E5-DBA3-93D7-51F8-9A7759C0787E}" dt="2024-05-30T00:28:08.878" v="2"/>
          <ac:graphicFrameMkLst>
            <pc:docMk/>
            <pc:sldMk cId="328183887" sldId="301"/>
            <ac:graphicFrameMk id="6" creationId="{80F764BB-37DB-CADF-508F-0B49259D89B3}"/>
          </ac:graphicFrameMkLst>
        </pc:graphicFrameChg>
      </pc:sldChg>
    </pc:docChg>
  </pc:docChgLst>
  <pc:docChgLst>
    <pc:chgData name="user1" userId="S::user1@arc100.onmicrosoft.com::4bc7e1d2-dfbd-4a53-b163-75703a04aa3e" providerId="AD" clId="Web-{756FBD6C-D8A9-CCE3-B44A-08D1B0483204}"/>
    <pc:docChg chg="addSld delSld modSld">
      <pc:chgData name="user1" userId="S::user1@arc100.onmicrosoft.com::4bc7e1d2-dfbd-4a53-b163-75703a04aa3e" providerId="AD" clId="Web-{756FBD6C-D8A9-CCE3-B44A-08D1B0483204}" dt="2024-05-28T05:15:23.621" v="4"/>
      <pc:docMkLst>
        <pc:docMk/>
      </pc:docMkLst>
      <pc:sldChg chg="delSp">
        <pc:chgData name="user1" userId="S::user1@arc100.onmicrosoft.com::4bc7e1d2-dfbd-4a53-b163-75703a04aa3e" providerId="AD" clId="Web-{756FBD6C-D8A9-CCE3-B44A-08D1B0483204}" dt="2024-05-28T05:15:21.746" v="3"/>
        <pc:sldMkLst>
          <pc:docMk/>
          <pc:sldMk cId="618207838" sldId="258"/>
        </pc:sldMkLst>
        <pc:spChg chg="del">
          <ac:chgData name="user1" userId="S::user1@arc100.onmicrosoft.com::4bc7e1d2-dfbd-4a53-b163-75703a04aa3e" providerId="AD" clId="Web-{756FBD6C-D8A9-CCE3-B44A-08D1B0483204}" dt="2024-05-28T05:15:21.746" v="3"/>
          <ac:spMkLst>
            <pc:docMk/>
            <pc:sldMk cId="618207838" sldId="258"/>
            <ac:spMk id="2" creationId="{F7318D8E-6082-24D4-FAC9-BE740E4F5574}"/>
          </ac:spMkLst>
        </pc:spChg>
        <pc:spChg chg="del">
          <ac:chgData name="user1" userId="S::user1@arc100.onmicrosoft.com::4bc7e1d2-dfbd-4a53-b163-75703a04aa3e" providerId="AD" clId="Web-{756FBD6C-D8A9-CCE3-B44A-08D1B0483204}" dt="2024-05-28T05:15:19.403" v="2"/>
          <ac:spMkLst>
            <pc:docMk/>
            <pc:sldMk cId="618207838" sldId="258"/>
            <ac:spMk id="3" creationId="{60476E00-04C0-30B1-89CF-F4DDBEDC75A5}"/>
          </ac:spMkLst>
        </pc:spChg>
      </pc:sldChg>
      <pc:sldChg chg="add del">
        <pc:chgData name="user1" userId="S::user1@arc100.onmicrosoft.com::4bc7e1d2-dfbd-4a53-b163-75703a04aa3e" providerId="AD" clId="Web-{756FBD6C-D8A9-CCE3-B44A-08D1B0483204}" dt="2024-05-28T05:15:23.621" v="4"/>
        <pc:sldMkLst>
          <pc:docMk/>
          <pc:sldMk cId="1691396928" sldId="274"/>
        </pc:sldMkLst>
      </pc:sldChg>
    </pc:docChg>
  </pc:docChgLst>
  <pc:docChgLst>
    <pc:chgData name="吉新 大起" userId="S::d_yoshiara_ocsoff365.onmicrosoft.com#ext#@arc100.onmicrosoft.com::7dc1f3ed-5510-4244-bb44-761e349cce73" providerId="AD" clId="Web-{24E833AF-359C-C75D-729B-C6980EFD3A9A}"/>
    <pc:docChg chg="addSld">
      <pc:chgData name="吉新 大起" userId="S::d_yoshiara_ocsoff365.onmicrosoft.com#ext#@arc100.onmicrosoft.com::7dc1f3ed-5510-4244-bb44-761e349cce73" providerId="AD" clId="Web-{24E833AF-359C-C75D-729B-C6980EFD3A9A}" dt="2024-05-29T06:39:18.764" v="0"/>
      <pc:docMkLst>
        <pc:docMk/>
      </pc:docMkLst>
      <pc:sldChg chg="add">
        <pc:chgData name="吉新 大起" userId="S::d_yoshiara_ocsoff365.onmicrosoft.com#ext#@arc100.onmicrosoft.com::7dc1f3ed-5510-4244-bb44-761e349cce73" providerId="AD" clId="Web-{24E833AF-359C-C75D-729B-C6980EFD3A9A}" dt="2024-05-29T06:39:18.764" v="0"/>
        <pc:sldMkLst>
          <pc:docMk/>
          <pc:sldMk cId="3917248027" sldId="302"/>
        </pc:sldMkLst>
      </pc:sldChg>
    </pc:docChg>
  </pc:docChgLst>
  <pc:docChgLst>
    <pc:chgData name="吉新 大起" userId="S::d_yoshiara_ocsoff365.onmicrosoft.com#ext#@arc100.onmicrosoft.com::7dc1f3ed-5510-4244-bb44-761e349cce73" providerId="AD" clId="Web-{9CA4E676-21A1-D195-A2DE-D311212F7E28}"/>
    <pc:docChg chg="addSld delSld modSld sldOrd">
      <pc:chgData name="吉新 大起" userId="S::d_yoshiara_ocsoff365.onmicrosoft.com#ext#@arc100.onmicrosoft.com::7dc1f3ed-5510-4244-bb44-761e349cce73" providerId="AD" clId="Web-{9CA4E676-21A1-D195-A2DE-D311212F7E28}" dt="2024-05-28T06:34:06.199" v="23"/>
      <pc:docMkLst>
        <pc:docMk/>
      </pc:docMkLst>
      <pc:sldChg chg="modSp add del ord">
        <pc:chgData name="吉新 大起" userId="S::d_yoshiara_ocsoff365.onmicrosoft.com#ext#@arc100.onmicrosoft.com::7dc1f3ed-5510-4244-bb44-761e349cce73" providerId="AD" clId="Web-{9CA4E676-21A1-D195-A2DE-D311212F7E28}" dt="2024-05-28T06:34:06.199" v="23"/>
        <pc:sldMkLst>
          <pc:docMk/>
          <pc:sldMk cId="2316797945" sldId="297"/>
        </pc:sldMkLst>
        <pc:spChg chg="mod">
          <ac:chgData name="吉新 大起" userId="S::d_yoshiara_ocsoff365.onmicrosoft.com#ext#@arc100.onmicrosoft.com::7dc1f3ed-5510-4244-bb44-761e349cce73" providerId="AD" clId="Web-{9CA4E676-21A1-D195-A2DE-D311212F7E28}" dt="2024-05-28T06:05:39.191" v="8" actId="14100"/>
          <ac:spMkLst>
            <pc:docMk/>
            <pc:sldMk cId="2316797945" sldId="297"/>
            <ac:spMk id="2" creationId="{A6E2C2DE-6EA0-233B-B0FC-EC6A7F04FC13}"/>
          </ac:spMkLst>
        </pc:spChg>
      </pc:sldChg>
      <pc:sldChg chg="new del">
        <pc:chgData name="吉新 大起" userId="S::d_yoshiara_ocsoff365.onmicrosoft.com#ext#@arc100.onmicrosoft.com::7dc1f3ed-5510-4244-bb44-761e349cce73" providerId="AD" clId="Web-{9CA4E676-21A1-D195-A2DE-D311212F7E28}" dt="2024-05-28T06:33:09.635" v="11"/>
        <pc:sldMkLst>
          <pc:docMk/>
          <pc:sldMk cId="1317026183" sldId="298"/>
        </pc:sldMkLst>
      </pc:sldChg>
      <pc:sldChg chg="modSp add ord">
        <pc:chgData name="吉新 大起" userId="S::d_yoshiara_ocsoff365.onmicrosoft.com#ext#@arc100.onmicrosoft.com::7dc1f3ed-5510-4244-bb44-761e349cce73" providerId="AD" clId="Web-{9CA4E676-21A1-D195-A2DE-D311212F7E28}" dt="2024-05-28T06:33:42.605" v="21" actId="20577"/>
        <pc:sldMkLst>
          <pc:docMk/>
          <pc:sldMk cId="1423248662" sldId="299"/>
        </pc:sldMkLst>
        <pc:spChg chg="mod">
          <ac:chgData name="吉新 大起" userId="S::d_yoshiara_ocsoff365.onmicrosoft.com#ext#@arc100.onmicrosoft.com::7dc1f3ed-5510-4244-bb44-761e349cce73" providerId="AD" clId="Web-{9CA4E676-21A1-D195-A2DE-D311212F7E28}" dt="2024-05-28T06:33:42.605" v="21" actId="20577"/>
          <ac:spMkLst>
            <pc:docMk/>
            <pc:sldMk cId="1423248662" sldId="299"/>
            <ac:spMk id="5" creationId="{7625D612-114E-EA97-72ED-40158A1E0CE2}"/>
          </ac:spMkLst>
        </pc:spChg>
      </pc:sldChg>
      <pc:sldChg chg="add">
        <pc:chgData name="吉新 大起" userId="S::d_yoshiara_ocsoff365.onmicrosoft.com#ext#@arc100.onmicrosoft.com::7dc1f3ed-5510-4244-bb44-761e349cce73" providerId="AD" clId="Web-{9CA4E676-21A1-D195-A2DE-D311212F7E28}" dt="2024-05-28T06:33:58.011" v="22"/>
        <pc:sldMkLst>
          <pc:docMk/>
          <pc:sldMk cId="1294373541" sldId="300"/>
        </pc:sldMkLst>
      </pc:sldChg>
    </pc:docChg>
  </pc:docChgLst>
  <pc:docChgLst>
    <pc:chgData name="5 user" userId="3b0f0f13-0801-4164-91a9-e5e307c5ecf1" providerId="ADAL" clId="{95F4032E-08BB-4889-99DE-A3E60706CB38}"/>
    <pc:docChg chg="undo custSel delSld modSld">
      <pc:chgData name="5 user" userId="3b0f0f13-0801-4164-91a9-e5e307c5ecf1" providerId="ADAL" clId="{95F4032E-08BB-4889-99DE-A3E60706CB38}" dt="2024-05-28T06:41:27.697" v="45" actId="478"/>
      <pc:docMkLst>
        <pc:docMk/>
      </pc:docMkLst>
      <pc:sldChg chg="del">
        <pc:chgData name="5 user" userId="3b0f0f13-0801-4164-91a9-e5e307c5ecf1" providerId="ADAL" clId="{95F4032E-08BB-4889-99DE-A3E60706CB38}" dt="2024-05-28T05:45:30.111" v="1" actId="47"/>
        <pc:sldMkLst>
          <pc:docMk/>
          <pc:sldMk cId="3479739853" sldId="257"/>
        </pc:sldMkLst>
      </pc:sldChg>
      <pc:sldChg chg="del">
        <pc:chgData name="5 user" userId="3b0f0f13-0801-4164-91a9-e5e307c5ecf1" providerId="ADAL" clId="{95F4032E-08BB-4889-99DE-A3E60706CB38}" dt="2024-05-28T06:04:27.001" v="24" actId="47"/>
        <pc:sldMkLst>
          <pc:docMk/>
          <pc:sldMk cId="1417475495" sldId="260"/>
        </pc:sldMkLst>
      </pc:sldChg>
      <pc:sldChg chg="addSp delSp modSp mod">
        <pc:chgData name="5 user" userId="3b0f0f13-0801-4164-91a9-e5e307c5ecf1" providerId="ADAL" clId="{95F4032E-08BB-4889-99DE-A3E60706CB38}" dt="2024-05-28T06:41:27.697" v="45" actId="478"/>
        <pc:sldMkLst>
          <pc:docMk/>
          <pc:sldMk cId="2732503894" sldId="273"/>
        </pc:sldMkLst>
        <pc:spChg chg="mod">
          <ac:chgData name="5 user" userId="3b0f0f13-0801-4164-91a9-e5e307c5ecf1" providerId="ADAL" clId="{95F4032E-08BB-4889-99DE-A3E60706CB38}" dt="2024-05-28T05:53:13.046" v="20" actId="20577"/>
          <ac:spMkLst>
            <pc:docMk/>
            <pc:sldMk cId="2732503894" sldId="273"/>
            <ac:spMk id="10" creationId="{541EA165-D840-5791-08C3-4C02D767874E}"/>
          </ac:spMkLst>
        </pc:spChg>
        <pc:spChg chg="mod">
          <ac:chgData name="5 user" userId="3b0f0f13-0801-4164-91a9-e5e307c5ecf1" providerId="ADAL" clId="{95F4032E-08BB-4889-99DE-A3E60706CB38}" dt="2024-05-28T06:41:22.413" v="39" actId="20577"/>
          <ac:spMkLst>
            <pc:docMk/>
            <pc:sldMk cId="2732503894" sldId="273"/>
            <ac:spMk id="28" creationId="{609C4A5D-0783-36CB-2DE9-98F64C98323D}"/>
          </ac:spMkLst>
        </pc:spChg>
        <pc:spChg chg="mod">
          <ac:chgData name="5 user" userId="3b0f0f13-0801-4164-91a9-e5e307c5ecf1" providerId="ADAL" clId="{95F4032E-08BB-4889-99DE-A3E60706CB38}" dt="2024-05-28T06:41:23.437" v="42" actId="1076"/>
          <ac:spMkLst>
            <pc:docMk/>
            <pc:sldMk cId="2732503894" sldId="273"/>
            <ac:spMk id="62" creationId="{ABCA46A1-984F-7D33-433A-153A9E15B5FA}"/>
          </ac:spMkLst>
        </pc:spChg>
        <pc:grpChg chg="mod">
          <ac:chgData name="5 user" userId="3b0f0f13-0801-4164-91a9-e5e307c5ecf1" providerId="ADAL" clId="{95F4032E-08BB-4889-99DE-A3E60706CB38}" dt="2024-05-28T06:41:23.762" v="43" actId="1076"/>
          <ac:grpSpMkLst>
            <pc:docMk/>
            <pc:sldMk cId="2732503894" sldId="273"/>
            <ac:grpSpMk id="38" creationId="{7628929B-4EF2-0257-47CE-E58AA3CAB311}"/>
          </ac:grpSpMkLst>
        </pc:grpChg>
        <pc:cxnChg chg="add mod">
          <ac:chgData name="5 user" userId="3b0f0f13-0801-4164-91a9-e5e307c5ecf1" providerId="ADAL" clId="{95F4032E-08BB-4889-99DE-A3E60706CB38}" dt="2024-05-28T05:57:00.687" v="23" actId="14100"/>
          <ac:cxnSpMkLst>
            <pc:docMk/>
            <pc:sldMk cId="2732503894" sldId="273"/>
            <ac:cxnSpMk id="7" creationId="{1D1CFA7D-2FA0-E1A8-F432-23007DCEE135}"/>
          </ac:cxnSpMkLst>
        </pc:cxnChg>
        <pc:cxnChg chg="add del mod">
          <ac:chgData name="5 user" userId="3b0f0f13-0801-4164-91a9-e5e307c5ecf1" providerId="ADAL" clId="{95F4032E-08BB-4889-99DE-A3E60706CB38}" dt="2024-05-28T06:41:27.697" v="45" actId="478"/>
          <ac:cxnSpMkLst>
            <pc:docMk/>
            <pc:sldMk cId="2732503894" sldId="273"/>
            <ac:cxnSpMk id="16" creationId="{32758810-B5B4-57B0-53B2-B7BB074EE0C5}"/>
          </ac:cxnSpMkLst>
        </pc:cxnChg>
        <pc:cxnChg chg="mod">
          <ac:chgData name="5 user" userId="3b0f0f13-0801-4164-91a9-e5e307c5ecf1" providerId="ADAL" clId="{95F4032E-08BB-4889-99DE-A3E60706CB38}" dt="2024-05-28T06:41:23.762" v="43" actId="1076"/>
          <ac:cxnSpMkLst>
            <pc:docMk/>
            <pc:sldMk cId="2732503894" sldId="273"/>
            <ac:cxnSpMk id="25" creationId="{17AD5049-33D8-C826-B81F-C7B5D022DAEF}"/>
          </ac:cxnSpMkLst>
        </pc:cxnChg>
        <pc:cxnChg chg="mod">
          <ac:chgData name="5 user" userId="3b0f0f13-0801-4164-91a9-e5e307c5ecf1" providerId="ADAL" clId="{95F4032E-08BB-4889-99DE-A3E60706CB38}" dt="2024-05-28T06:41:23.762" v="43" actId="1076"/>
          <ac:cxnSpMkLst>
            <pc:docMk/>
            <pc:sldMk cId="2732503894" sldId="273"/>
            <ac:cxnSpMk id="45" creationId="{EC41AA6D-5FEB-E144-4804-EE57358AFEBC}"/>
          </ac:cxnSpMkLst>
        </pc:cxnChg>
      </pc:sldChg>
      <pc:sldChg chg="modSp mod">
        <pc:chgData name="5 user" userId="3b0f0f13-0801-4164-91a9-e5e307c5ecf1" providerId="ADAL" clId="{95F4032E-08BB-4889-99DE-A3E60706CB38}" dt="2024-05-28T05:44:24.206" v="0" actId="20577"/>
        <pc:sldMkLst>
          <pc:docMk/>
          <pc:sldMk cId="1691396928" sldId="274"/>
        </pc:sldMkLst>
        <pc:graphicFrameChg chg="modGraphic">
          <ac:chgData name="5 user" userId="3b0f0f13-0801-4164-91a9-e5e307c5ecf1" providerId="ADAL" clId="{95F4032E-08BB-4889-99DE-A3E60706CB38}" dt="2024-05-28T05:44:24.206" v="0" actId="20577"/>
          <ac:graphicFrameMkLst>
            <pc:docMk/>
            <pc:sldMk cId="1691396928" sldId="274"/>
            <ac:graphicFrameMk id="6" creationId="{80F764BB-37DB-CADF-508F-0B49259D89B3}"/>
          </ac:graphicFrameMkLst>
        </pc:graphicFrameChg>
      </pc:sldChg>
    </pc:docChg>
  </pc:docChgLst>
  <pc:docChgLst>
    <pc:chgData name="鈴木 泰成" userId="S::t_suzuki_ocsoff365.onmicrosoft.com#ext#@arc100.onmicrosoft.com::eb31028f-5f1f-4749-b9ab-f539ad062435" providerId="AD" clId="Web-{C6EDB8C3-2860-3D1D-9C1A-A905DC7C8D5B}"/>
    <pc:docChg chg="modSld">
      <pc:chgData name="鈴木 泰成" userId="S::t_suzuki_ocsoff365.onmicrosoft.com#ext#@arc100.onmicrosoft.com::eb31028f-5f1f-4749-b9ab-f539ad062435" providerId="AD" clId="Web-{C6EDB8C3-2860-3D1D-9C1A-A905DC7C8D5B}" dt="2024-05-30T00:56:00.219" v="61"/>
      <pc:docMkLst>
        <pc:docMk/>
      </pc:docMkLst>
      <pc:sldChg chg="modSp">
        <pc:chgData name="鈴木 泰成" userId="S::t_suzuki_ocsoff365.onmicrosoft.com#ext#@arc100.onmicrosoft.com::eb31028f-5f1f-4749-b9ab-f539ad062435" providerId="AD" clId="Web-{C6EDB8C3-2860-3D1D-9C1A-A905DC7C8D5B}" dt="2024-05-30T00:52:03.963" v="1" actId="20577"/>
        <pc:sldMkLst>
          <pc:docMk/>
          <pc:sldMk cId="3944941961" sldId="256"/>
        </pc:sldMkLst>
        <pc:spChg chg="mod">
          <ac:chgData name="鈴木 泰成" userId="S::t_suzuki_ocsoff365.onmicrosoft.com#ext#@arc100.onmicrosoft.com::eb31028f-5f1f-4749-b9ab-f539ad062435" providerId="AD" clId="Web-{C6EDB8C3-2860-3D1D-9C1A-A905DC7C8D5B}" dt="2024-05-30T00:52:03.963" v="1" actId="20577"/>
          <ac:spMkLst>
            <pc:docMk/>
            <pc:sldMk cId="3944941961" sldId="256"/>
            <ac:spMk id="4" creationId="{72AED40B-1B23-6948-89B3-220CD171B003}"/>
          </ac:spMkLst>
        </pc:spChg>
      </pc:sldChg>
      <pc:sldChg chg="modSp">
        <pc:chgData name="鈴木 泰成" userId="S::t_suzuki_ocsoff365.onmicrosoft.com#ext#@arc100.onmicrosoft.com::eb31028f-5f1f-4749-b9ab-f539ad062435" providerId="AD" clId="Web-{C6EDB8C3-2860-3D1D-9C1A-A905DC7C8D5B}" dt="2024-05-30T00:56:00.219" v="61"/>
        <pc:sldMkLst>
          <pc:docMk/>
          <pc:sldMk cId="1691396928" sldId="274"/>
        </pc:sldMkLst>
        <pc:graphicFrameChg chg="mod modGraphic">
          <ac:chgData name="鈴木 泰成" userId="S::t_suzuki_ocsoff365.onmicrosoft.com#ext#@arc100.onmicrosoft.com::eb31028f-5f1f-4749-b9ab-f539ad062435" providerId="AD" clId="Web-{C6EDB8C3-2860-3D1D-9C1A-A905DC7C8D5B}" dt="2024-05-30T00:56:00.219" v="61"/>
          <ac:graphicFrameMkLst>
            <pc:docMk/>
            <pc:sldMk cId="1691396928" sldId="274"/>
            <ac:graphicFrameMk id="6" creationId="{80F764BB-37DB-CADF-508F-0B49259D89B3}"/>
          </ac:graphicFrameMkLst>
        </pc:graphicFrameChg>
      </pc:sldChg>
    </pc:docChg>
  </pc:docChgLst>
  <pc:docChgLst>
    <pc:chgData name="user 6" userId="93712b01-4434-4f3c-a45a-6ef52d3fcf86" providerId="ADAL" clId="{AC82B5A3-577E-48A2-89EF-2D4EC332CCB7}"/>
    <pc:docChg chg="undo custSel addSld delSld modSld sldOrd">
      <pc:chgData name="user 6" userId="93712b01-4434-4f3c-a45a-6ef52d3fcf86" providerId="ADAL" clId="{AC82B5A3-577E-48A2-89EF-2D4EC332CCB7}" dt="2024-05-30T01:51:08.983" v="2077" actId="14100"/>
      <pc:docMkLst>
        <pc:docMk/>
      </pc:docMkLst>
      <pc:sldChg chg="delSp modSp mod">
        <pc:chgData name="user 6" userId="93712b01-4434-4f3c-a45a-6ef52d3fcf86" providerId="ADAL" clId="{AC82B5A3-577E-48A2-89EF-2D4EC332CCB7}" dt="2024-05-28T05:17:38.630" v="21" actId="1076"/>
        <pc:sldMkLst>
          <pc:docMk/>
          <pc:sldMk cId="3944941961" sldId="256"/>
        </pc:sldMkLst>
        <pc:spChg chg="mod">
          <ac:chgData name="user 6" userId="93712b01-4434-4f3c-a45a-6ef52d3fcf86" providerId="ADAL" clId="{AC82B5A3-577E-48A2-89EF-2D4EC332CCB7}" dt="2024-05-28T05:17:38.630" v="21" actId="1076"/>
          <ac:spMkLst>
            <pc:docMk/>
            <pc:sldMk cId="3944941961" sldId="256"/>
            <ac:spMk id="4" creationId="{72AED40B-1B23-6948-89B3-220CD171B003}"/>
          </ac:spMkLst>
        </pc:spChg>
        <pc:spChg chg="del">
          <ac:chgData name="user 6" userId="93712b01-4434-4f3c-a45a-6ef52d3fcf86" providerId="ADAL" clId="{AC82B5A3-577E-48A2-89EF-2D4EC332CCB7}" dt="2024-05-28T05:15:35.822" v="12" actId="478"/>
          <ac:spMkLst>
            <pc:docMk/>
            <pc:sldMk cId="3944941961" sldId="256"/>
            <ac:spMk id="6" creationId="{6B3D9C38-E1BA-D14B-B9C5-31A6CE1F9907}"/>
          </ac:spMkLst>
        </pc:spChg>
      </pc:sldChg>
      <pc:sldChg chg="ord">
        <pc:chgData name="user 6" userId="93712b01-4434-4f3c-a45a-6ef52d3fcf86" providerId="ADAL" clId="{AC82B5A3-577E-48A2-89EF-2D4EC332CCB7}" dt="2024-05-28T05:17:27.043" v="18"/>
        <pc:sldMkLst>
          <pc:docMk/>
          <pc:sldMk cId="618207838" sldId="258"/>
        </pc:sldMkLst>
      </pc:sldChg>
      <pc:sldChg chg="addSp delSp modSp new mod">
        <pc:chgData name="user 6" userId="93712b01-4434-4f3c-a45a-6ef52d3fcf86" providerId="ADAL" clId="{AC82B5A3-577E-48A2-89EF-2D4EC332CCB7}" dt="2024-05-29T01:31:21.929" v="1397" actId="1076"/>
        <pc:sldMkLst>
          <pc:docMk/>
          <pc:sldMk cId="902085080" sldId="259"/>
        </pc:sldMkLst>
        <pc:spChg chg="del">
          <ac:chgData name="user 6" userId="93712b01-4434-4f3c-a45a-6ef52d3fcf86" providerId="ADAL" clId="{AC82B5A3-577E-48A2-89EF-2D4EC332CCB7}" dt="2024-05-28T05:14:53.254" v="1" actId="478"/>
          <ac:spMkLst>
            <pc:docMk/>
            <pc:sldMk cId="902085080" sldId="259"/>
            <ac:spMk id="2" creationId="{23C56CD1-561B-82F7-266E-6470F504C8D8}"/>
          </ac:spMkLst>
        </pc:spChg>
        <pc:spChg chg="add del mod">
          <ac:chgData name="user 6" userId="93712b01-4434-4f3c-a45a-6ef52d3fcf86" providerId="ADAL" clId="{AC82B5A3-577E-48A2-89EF-2D4EC332CCB7}" dt="2024-05-29T00:21:15.305" v="902" actId="478"/>
          <ac:spMkLst>
            <pc:docMk/>
            <pc:sldMk cId="902085080" sldId="259"/>
            <ac:spMk id="2" creationId="{A6025433-EED8-022A-0B48-CEC4FDFDD34F}"/>
          </ac:spMkLst>
        </pc:spChg>
        <pc:spChg chg="del">
          <ac:chgData name="user 6" userId="93712b01-4434-4f3c-a45a-6ef52d3fcf86" providerId="ADAL" clId="{AC82B5A3-577E-48A2-89EF-2D4EC332CCB7}" dt="2024-05-28T05:14:53.254" v="1" actId="478"/>
          <ac:spMkLst>
            <pc:docMk/>
            <pc:sldMk cId="902085080" sldId="259"/>
            <ac:spMk id="3" creationId="{13107EB9-DD68-4E31-BD23-E811D41BAEFD}"/>
          </ac:spMkLst>
        </pc:spChg>
        <pc:spChg chg="add del">
          <ac:chgData name="user 6" userId="93712b01-4434-4f3c-a45a-6ef52d3fcf86" providerId="ADAL" clId="{AC82B5A3-577E-48A2-89EF-2D4EC332CCB7}" dt="2024-05-29T00:17:30.231" v="784" actId="11529"/>
          <ac:spMkLst>
            <pc:docMk/>
            <pc:sldMk cId="902085080" sldId="259"/>
            <ac:spMk id="3" creationId="{281D5F7B-4ABE-87C3-06E8-FFD1F533844E}"/>
          </ac:spMkLst>
        </pc:spChg>
        <pc:spChg chg="add del mod">
          <ac:chgData name="user 6" userId="93712b01-4434-4f3c-a45a-6ef52d3fcf86" providerId="ADAL" clId="{AC82B5A3-577E-48A2-89EF-2D4EC332CCB7}" dt="2024-05-28T05:15:54.570" v="13" actId="478"/>
          <ac:spMkLst>
            <pc:docMk/>
            <pc:sldMk cId="902085080" sldId="259"/>
            <ac:spMk id="4" creationId="{17DB0950-7C7D-4D86-0038-407FDA879719}"/>
          </ac:spMkLst>
        </pc:spChg>
        <pc:spChg chg="add mod">
          <ac:chgData name="user 6" userId="93712b01-4434-4f3c-a45a-6ef52d3fcf86" providerId="ADAL" clId="{AC82B5A3-577E-48A2-89EF-2D4EC332CCB7}" dt="2024-05-29T01:22:25.577" v="1322" actId="14100"/>
          <ac:spMkLst>
            <pc:docMk/>
            <pc:sldMk cId="902085080" sldId="259"/>
            <ac:spMk id="4" creationId="{93B77B2F-BCF3-1355-5723-7F906BB9DF2A}"/>
          </ac:spMkLst>
        </pc:spChg>
        <pc:spChg chg="add del mod">
          <ac:chgData name="user 6" userId="93712b01-4434-4f3c-a45a-6ef52d3fcf86" providerId="ADAL" clId="{AC82B5A3-577E-48A2-89EF-2D4EC332CCB7}" dt="2024-05-28T05:15:54.570" v="13" actId="478"/>
          <ac:spMkLst>
            <pc:docMk/>
            <pc:sldMk cId="902085080" sldId="259"/>
            <ac:spMk id="5" creationId="{BB507847-1A48-792E-15A2-6B73F12C52FD}"/>
          </ac:spMkLst>
        </pc:spChg>
        <pc:spChg chg="add mod">
          <ac:chgData name="user 6" userId="93712b01-4434-4f3c-a45a-6ef52d3fcf86" providerId="ADAL" clId="{AC82B5A3-577E-48A2-89EF-2D4EC332CCB7}" dt="2024-05-29T00:18:22.549" v="796"/>
          <ac:spMkLst>
            <pc:docMk/>
            <pc:sldMk cId="902085080" sldId="259"/>
            <ac:spMk id="5" creationId="{CD955A4A-D464-8E71-7183-1BFBD3FA2798}"/>
          </ac:spMkLst>
        </pc:spChg>
        <pc:spChg chg="mod">
          <ac:chgData name="user 6" userId="93712b01-4434-4f3c-a45a-6ef52d3fcf86" providerId="ADAL" clId="{AC82B5A3-577E-48A2-89EF-2D4EC332CCB7}" dt="2024-05-29T01:20:13.490" v="1257" actId="1076"/>
          <ac:spMkLst>
            <pc:docMk/>
            <pc:sldMk cId="902085080" sldId="259"/>
            <ac:spMk id="5" creationId="{FAD55B3E-2B76-6CB2-C30F-0C63D7B6F59D}"/>
          </ac:spMkLst>
        </pc:spChg>
        <pc:spChg chg="add del mod">
          <ac:chgData name="user 6" userId="93712b01-4434-4f3c-a45a-6ef52d3fcf86" providerId="ADAL" clId="{AC82B5A3-577E-48A2-89EF-2D4EC332CCB7}" dt="2024-05-28T05:15:54.570" v="13" actId="478"/>
          <ac:spMkLst>
            <pc:docMk/>
            <pc:sldMk cId="902085080" sldId="259"/>
            <ac:spMk id="6" creationId="{2F644FA1-E1D5-15DD-72FB-59C77C2E69A4}"/>
          </ac:spMkLst>
        </pc:spChg>
        <pc:spChg chg="add mod">
          <ac:chgData name="user 6" userId="93712b01-4434-4f3c-a45a-6ef52d3fcf86" providerId="ADAL" clId="{AC82B5A3-577E-48A2-89EF-2D4EC332CCB7}" dt="2024-05-29T00:21:41.902" v="950" actId="1076"/>
          <ac:spMkLst>
            <pc:docMk/>
            <pc:sldMk cId="902085080" sldId="259"/>
            <ac:spMk id="6" creationId="{DBFE32E4-5290-7465-7512-5B4B919C4A7E}"/>
          </ac:spMkLst>
        </pc:spChg>
        <pc:spChg chg="add del mod">
          <ac:chgData name="user 6" userId="93712b01-4434-4f3c-a45a-6ef52d3fcf86" providerId="ADAL" clId="{AC82B5A3-577E-48A2-89EF-2D4EC332CCB7}" dt="2024-05-29T00:21:14.591" v="901" actId="478"/>
          <ac:spMkLst>
            <pc:docMk/>
            <pc:sldMk cId="902085080" sldId="259"/>
            <ac:spMk id="7" creationId="{3D955B61-FE2D-2950-AC02-53DA00B6054B}"/>
          </ac:spMkLst>
        </pc:spChg>
        <pc:spChg chg="mod ord">
          <ac:chgData name="user 6" userId="93712b01-4434-4f3c-a45a-6ef52d3fcf86" providerId="ADAL" clId="{AC82B5A3-577E-48A2-89EF-2D4EC332CCB7}" dt="2024-05-29T01:20:13.490" v="1257" actId="1076"/>
          <ac:spMkLst>
            <pc:docMk/>
            <pc:sldMk cId="902085080" sldId="259"/>
            <ac:spMk id="7" creationId="{65B24EB7-E2FB-51B1-DD1F-69795F5C881F}"/>
          </ac:spMkLst>
        </pc:spChg>
        <pc:spChg chg="add del mod">
          <ac:chgData name="user 6" userId="93712b01-4434-4f3c-a45a-6ef52d3fcf86" providerId="ADAL" clId="{AC82B5A3-577E-48A2-89EF-2D4EC332CCB7}" dt="2024-05-28T05:15:54.570" v="13" actId="478"/>
          <ac:spMkLst>
            <pc:docMk/>
            <pc:sldMk cId="902085080" sldId="259"/>
            <ac:spMk id="7" creationId="{B0E7665A-FCEC-5555-BE28-29E045D222FB}"/>
          </ac:spMkLst>
        </pc:spChg>
        <pc:spChg chg="add del mod">
          <ac:chgData name="user 6" userId="93712b01-4434-4f3c-a45a-6ef52d3fcf86" providerId="ADAL" clId="{AC82B5A3-577E-48A2-89EF-2D4EC332CCB7}" dt="2024-05-28T05:15:54.570" v="13" actId="478"/>
          <ac:spMkLst>
            <pc:docMk/>
            <pc:sldMk cId="902085080" sldId="259"/>
            <ac:spMk id="8" creationId="{23533060-33AE-B2FF-2602-351059F32E7B}"/>
          </ac:spMkLst>
        </pc:spChg>
        <pc:spChg chg="add mod">
          <ac:chgData name="user 6" userId="93712b01-4434-4f3c-a45a-6ef52d3fcf86" providerId="ADAL" clId="{AC82B5A3-577E-48A2-89EF-2D4EC332CCB7}" dt="2024-05-29T01:26:15.200" v="1335" actId="14100"/>
          <ac:spMkLst>
            <pc:docMk/>
            <pc:sldMk cId="902085080" sldId="259"/>
            <ac:spMk id="8" creationId="{DC4D8D03-143B-EE5D-F720-477558ED2A94}"/>
          </ac:spMkLst>
        </pc:spChg>
        <pc:spChg chg="add del mod">
          <ac:chgData name="user 6" userId="93712b01-4434-4f3c-a45a-6ef52d3fcf86" providerId="ADAL" clId="{AC82B5A3-577E-48A2-89EF-2D4EC332CCB7}" dt="2024-05-28T05:15:54.570" v="13" actId="478"/>
          <ac:spMkLst>
            <pc:docMk/>
            <pc:sldMk cId="902085080" sldId="259"/>
            <ac:spMk id="9" creationId="{4105E1D6-4104-E02A-42F7-FC2F3A32FA93}"/>
          </ac:spMkLst>
        </pc:spChg>
        <pc:spChg chg="add del mod">
          <ac:chgData name="user 6" userId="93712b01-4434-4f3c-a45a-6ef52d3fcf86" providerId="ADAL" clId="{AC82B5A3-577E-48A2-89EF-2D4EC332CCB7}" dt="2024-05-28T05:15:54.570" v="13" actId="478"/>
          <ac:spMkLst>
            <pc:docMk/>
            <pc:sldMk cId="902085080" sldId="259"/>
            <ac:spMk id="10" creationId="{3E5D7D07-125B-049D-44D2-F6A999956306}"/>
          </ac:spMkLst>
        </pc:spChg>
        <pc:spChg chg="add del mod">
          <ac:chgData name="user 6" userId="93712b01-4434-4f3c-a45a-6ef52d3fcf86" providerId="ADAL" clId="{AC82B5A3-577E-48A2-89EF-2D4EC332CCB7}" dt="2024-05-28T05:15:54.570" v="13" actId="478"/>
          <ac:spMkLst>
            <pc:docMk/>
            <pc:sldMk cId="902085080" sldId="259"/>
            <ac:spMk id="11" creationId="{8EA854B9-FA2C-A00E-C95F-457176A2EF73}"/>
          </ac:spMkLst>
        </pc:spChg>
        <pc:spChg chg="add del mod">
          <ac:chgData name="user 6" userId="93712b01-4434-4f3c-a45a-6ef52d3fcf86" providerId="ADAL" clId="{AC82B5A3-577E-48A2-89EF-2D4EC332CCB7}" dt="2024-05-28T05:15:54.570" v="13" actId="478"/>
          <ac:spMkLst>
            <pc:docMk/>
            <pc:sldMk cId="902085080" sldId="259"/>
            <ac:spMk id="12" creationId="{BBC03A40-5A3B-49B4-3054-F99D68B04770}"/>
          </ac:spMkLst>
        </pc:spChg>
        <pc:spChg chg="add del mod">
          <ac:chgData name="user 6" userId="93712b01-4434-4f3c-a45a-6ef52d3fcf86" providerId="ADAL" clId="{AC82B5A3-577E-48A2-89EF-2D4EC332CCB7}" dt="2024-05-28T05:15:54.570" v="13" actId="478"/>
          <ac:spMkLst>
            <pc:docMk/>
            <pc:sldMk cId="902085080" sldId="259"/>
            <ac:spMk id="13" creationId="{73F06DAE-5592-87A5-D10C-1C636D31DD8F}"/>
          </ac:spMkLst>
        </pc:spChg>
        <pc:spChg chg="add del mod">
          <ac:chgData name="user 6" userId="93712b01-4434-4f3c-a45a-6ef52d3fcf86" providerId="ADAL" clId="{AC82B5A3-577E-48A2-89EF-2D4EC332CCB7}" dt="2024-05-28T05:15:54.570" v="13" actId="478"/>
          <ac:spMkLst>
            <pc:docMk/>
            <pc:sldMk cId="902085080" sldId="259"/>
            <ac:spMk id="14" creationId="{18B1C971-92A0-0C44-C512-41AFFC2FC72E}"/>
          </ac:spMkLst>
        </pc:spChg>
        <pc:spChg chg="add del">
          <ac:chgData name="user 6" userId="93712b01-4434-4f3c-a45a-6ef52d3fcf86" providerId="ADAL" clId="{AC82B5A3-577E-48A2-89EF-2D4EC332CCB7}" dt="2024-05-29T00:25:30.050" v="963" actId="11529"/>
          <ac:spMkLst>
            <pc:docMk/>
            <pc:sldMk cId="902085080" sldId="259"/>
            <ac:spMk id="14" creationId="{B4AE9396-07F2-C553-C102-EF012A3DF23C}"/>
          </ac:spMkLst>
        </pc:spChg>
        <pc:spChg chg="add del mod">
          <ac:chgData name="user 6" userId="93712b01-4434-4f3c-a45a-6ef52d3fcf86" providerId="ADAL" clId="{AC82B5A3-577E-48A2-89EF-2D4EC332CCB7}" dt="2024-05-29T00:25:49.013" v="1001" actId="478"/>
          <ac:spMkLst>
            <pc:docMk/>
            <pc:sldMk cId="902085080" sldId="259"/>
            <ac:spMk id="15" creationId="{1A336A04-2AC1-9A17-8594-A87D121B2F41}"/>
          </ac:spMkLst>
        </pc:spChg>
        <pc:spChg chg="add del mod">
          <ac:chgData name="user 6" userId="93712b01-4434-4f3c-a45a-6ef52d3fcf86" providerId="ADAL" clId="{AC82B5A3-577E-48A2-89EF-2D4EC332CCB7}" dt="2024-05-28T05:15:54.570" v="13" actId="478"/>
          <ac:spMkLst>
            <pc:docMk/>
            <pc:sldMk cId="902085080" sldId="259"/>
            <ac:spMk id="15" creationId="{3EB530FB-6F12-A2FA-B2A5-21DA3B663A99}"/>
          </ac:spMkLst>
        </pc:spChg>
        <pc:spChg chg="add del mod">
          <ac:chgData name="user 6" userId="93712b01-4434-4f3c-a45a-6ef52d3fcf86" providerId="ADAL" clId="{AC82B5A3-577E-48A2-89EF-2D4EC332CCB7}" dt="2024-05-28T05:15:54.570" v="13" actId="478"/>
          <ac:spMkLst>
            <pc:docMk/>
            <pc:sldMk cId="902085080" sldId="259"/>
            <ac:spMk id="16" creationId="{2DA480D0-98D3-E094-F3BE-7A75227EA75F}"/>
          </ac:spMkLst>
        </pc:spChg>
        <pc:spChg chg="add del mod">
          <ac:chgData name="user 6" userId="93712b01-4434-4f3c-a45a-6ef52d3fcf86" providerId="ADAL" clId="{AC82B5A3-577E-48A2-89EF-2D4EC332CCB7}" dt="2024-05-28T05:15:54.570" v="13" actId="478"/>
          <ac:spMkLst>
            <pc:docMk/>
            <pc:sldMk cId="902085080" sldId="259"/>
            <ac:spMk id="17" creationId="{00119D1F-CBF0-AAB4-2CA6-26680B2B8638}"/>
          </ac:spMkLst>
        </pc:spChg>
        <pc:spChg chg="add del">
          <ac:chgData name="user 6" userId="93712b01-4434-4f3c-a45a-6ef52d3fcf86" providerId="ADAL" clId="{AC82B5A3-577E-48A2-89EF-2D4EC332CCB7}" dt="2024-05-29T00:45:13.366" v="1116" actId="22"/>
          <ac:spMkLst>
            <pc:docMk/>
            <pc:sldMk cId="902085080" sldId="259"/>
            <ac:spMk id="18" creationId="{E937664E-0CE3-A205-3F1E-10183F28CD20}"/>
          </ac:spMkLst>
        </pc:spChg>
        <pc:spChg chg="add del mod">
          <ac:chgData name="user 6" userId="93712b01-4434-4f3c-a45a-6ef52d3fcf86" providerId="ADAL" clId="{AC82B5A3-577E-48A2-89EF-2D4EC332CCB7}" dt="2024-05-29T00:59:29.750" v="1192" actId="478"/>
          <ac:spMkLst>
            <pc:docMk/>
            <pc:sldMk cId="902085080" sldId="259"/>
            <ac:spMk id="19" creationId="{97C812BF-F064-66E3-EC3A-83D7E18263AB}"/>
          </ac:spMkLst>
        </pc:spChg>
        <pc:spChg chg="add del mod">
          <ac:chgData name="user 6" userId="93712b01-4434-4f3c-a45a-6ef52d3fcf86" providerId="ADAL" clId="{AC82B5A3-577E-48A2-89EF-2D4EC332CCB7}" dt="2024-05-28T05:15:54.570" v="13" actId="478"/>
          <ac:spMkLst>
            <pc:docMk/>
            <pc:sldMk cId="902085080" sldId="259"/>
            <ac:spMk id="20" creationId="{11B9425A-FCF8-8353-0E68-CF372379F32A}"/>
          </ac:spMkLst>
        </pc:spChg>
        <pc:spChg chg="add del mod">
          <ac:chgData name="user 6" userId="93712b01-4434-4f3c-a45a-6ef52d3fcf86" providerId="ADAL" clId="{AC82B5A3-577E-48A2-89EF-2D4EC332CCB7}" dt="2024-05-28T05:15:54.570" v="13" actId="478"/>
          <ac:spMkLst>
            <pc:docMk/>
            <pc:sldMk cId="902085080" sldId="259"/>
            <ac:spMk id="21" creationId="{396F6236-1849-C961-6BA5-3C5962F30E3F}"/>
          </ac:spMkLst>
        </pc:spChg>
        <pc:spChg chg="add del mod">
          <ac:chgData name="user 6" userId="93712b01-4434-4f3c-a45a-6ef52d3fcf86" providerId="ADAL" clId="{AC82B5A3-577E-48A2-89EF-2D4EC332CCB7}" dt="2024-05-28T05:15:54.570" v="13" actId="478"/>
          <ac:spMkLst>
            <pc:docMk/>
            <pc:sldMk cId="902085080" sldId="259"/>
            <ac:spMk id="22" creationId="{53964D2D-05BB-8844-F30F-7A8EE05CFF44}"/>
          </ac:spMkLst>
        </pc:spChg>
        <pc:spChg chg="add del mod">
          <ac:chgData name="user 6" userId="93712b01-4434-4f3c-a45a-6ef52d3fcf86" providerId="ADAL" clId="{AC82B5A3-577E-48A2-89EF-2D4EC332CCB7}" dt="2024-05-28T05:15:54.570" v="13" actId="478"/>
          <ac:spMkLst>
            <pc:docMk/>
            <pc:sldMk cId="902085080" sldId="259"/>
            <ac:spMk id="25" creationId="{7291A380-0A15-FC67-25B9-2ABB7870E1FE}"/>
          </ac:spMkLst>
        </pc:spChg>
        <pc:spChg chg="add del mod">
          <ac:chgData name="user 6" userId="93712b01-4434-4f3c-a45a-6ef52d3fcf86" providerId="ADAL" clId="{AC82B5A3-577E-48A2-89EF-2D4EC332CCB7}" dt="2024-05-28T05:15:54.570" v="13" actId="478"/>
          <ac:spMkLst>
            <pc:docMk/>
            <pc:sldMk cId="902085080" sldId="259"/>
            <ac:spMk id="27" creationId="{2E15AF10-042A-6648-5F88-516394A8026E}"/>
          </ac:spMkLst>
        </pc:spChg>
        <pc:spChg chg="add del mod">
          <ac:chgData name="user 6" userId="93712b01-4434-4f3c-a45a-6ef52d3fcf86" providerId="ADAL" clId="{AC82B5A3-577E-48A2-89EF-2D4EC332CCB7}" dt="2024-05-28T05:15:54.570" v="13" actId="478"/>
          <ac:spMkLst>
            <pc:docMk/>
            <pc:sldMk cId="902085080" sldId="259"/>
            <ac:spMk id="28" creationId="{B84C0833-B6EE-A05B-D52B-D902BA324354}"/>
          </ac:spMkLst>
        </pc:spChg>
        <pc:spChg chg="add del mod">
          <ac:chgData name="user 6" userId="93712b01-4434-4f3c-a45a-6ef52d3fcf86" providerId="ADAL" clId="{AC82B5A3-577E-48A2-89EF-2D4EC332CCB7}" dt="2024-05-28T05:15:54.570" v="13" actId="478"/>
          <ac:spMkLst>
            <pc:docMk/>
            <pc:sldMk cId="902085080" sldId="259"/>
            <ac:spMk id="29" creationId="{175C7DCB-6D50-2BEA-5B79-28784E129C3D}"/>
          </ac:spMkLst>
        </pc:spChg>
        <pc:spChg chg="add del mod">
          <ac:chgData name="user 6" userId="93712b01-4434-4f3c-a45a-6ef52d3fcf86" providerId="ADAL" clId="{AC82B5A3-577E-48A2-89EF-2D4EC332CCB7}" dt="2024-05-28T05:15:54.570" v="13" actId="478"/>
          <ac:spMkLst>
            <pc:docMk/>
            <pc:sldMk cId="902085080" sldId="259"/>
            <ac:spMk id="33" creationId="{24B56423-98D8-95FA-BED1-38E1005878CF}"/>
          </ac:spMkLst>
        </pc:spChg>
        <pc:spChg chg="add del mod">
          <ac:chgData name="user 6" userId="93712b01-4434-4f3c-a45a-6ef52d3fcf86" providerId="ADAL" clId="{AC82B5A3-577E-48A2-89EF-2D4EC332CCB7}" dt="2024-05-28T05:15:54.570" v="13" actId="478"/>
          <ac:spMkLst>
            <pc:docMk/>
            <pc:sldMk cId="902085080" sldId="259"/>
            <ac:spMk id="34" creationId="{E2CEB7BC-9602-3208-96F2-0EACBEBABB9B}"/>
          </ac:spMkLst>
        </pc:spChg>
        <pc:spChg chg="add del mod">
          <ac:chgData name="user 6" userId="93712b01-4434-4f3c-a45a-6ef52d3fcf86" providerId="ADAL" clId="{AC82B5A3-577E-48A2-89EF-2D4EC332CCB7}" dt="2024-05-28T05:15:54.570" v="13" actId="478"/>
          <ac:spMkLst>
            <pc:docMk/>
            <pc:sldMk cId="902085080" sldId="259"/>
            <ac:spMk id="35" creationId="{F58684D0-4F70-C878-F0AE-206F74E8003F}"/>
          </ac:spMkLst>
        </pc:spChg>
        <pc:spChg chg="add del mod">
          <ac:chgData name="user 6" userId="93712b01-4434-4f3c-a45a-6ef52d3fcf86" providerId="ADAL" clId="{AC82B5A3-577E-48A2-89EF-2D4EC332CCB7}" dt="2024-05-29T01:24:03.495" v="1327" actId="478"/>
          <ac:spMkLst>
            <pc:docMk/>
            <pc:sldMk cId="902085080" sldId="259"/>
            <ac:spMk id="36" creationId="{2A3663A8-C9BF-B8EA-1965-D847F0A0EBFE}"/>
          </ac:spMkLst>
        </pc:spChg>
        <pc:spChg chg="add del mod">
          <ac:chgData name="user 6" userId="93712b01-4434-4f3c-a45a-6ef52d3fcf86" providerId="ADAL" clId="{AC82B5A3-577E-48A2-89EF-2D4EC332CCB7}" dt="2024-05-28T05:15:54.570" v="13" actId="478"/>
          <ac:spMkLst>
            <pc:docMk/>
            <pc:sldMk cId="902085080" sldId="259"/>
            <ac:spMk id="36" creationId="{5A3D5FFF-4140-43FF-7CA4-5BAD0BFA22A9}"/>
          </ac:spMkLst>
        </pc:spChg>
        <pc:spChg chg="add del mod">
          <ac:chgData name="user 6" userId="93712b01-4434-4f3c-a45a-6ef52d3fcf86" providerId="ADAL" clId="{AC82B5A3-577E-48A2-89EF-2D4EC332CCB7}" dt="2024-05-28T05:15:54.570" v="13" actId="478"/>
          <ac:spMkLst>
            <pc:docMk/>
            <pc:sldMk cId="902085080" sldId="259"/>
            <ac:spMk id="38" creationId="{41FE10EE-4EF1-A8E9-5E04-5F2EE0A1D692}"/>
          </ac:spMkLst>
        </pc:spChg>
        <pc:spChg chg="add mod">
          <ac:chgData name="user 6" userId="93712b01-4434-4f3c-a45a-6ef52d3fcf86" providerId="ADAL" clId="{AC82B5A3-577E-48A2-89EF-2D4EC332CCB7}" dt="2024-05-29T00:26:35.814" v="1006" actId="27636"/>
          <ac:spMkLst>
            <pc:docMk/>
            <pc:sldMk cId="902085080" sldId="259"/>
            <ac:spMk id="41" creationId="{3FE1245D-CA5A-C363-F5E0-22A21AED31A9}"/>
          </ac:spMkLst>
        </pc:spChg>
        <pc:spChg chg="add mod">
          <ac:chgData name="user 6" userId="93712b01-4434-4f3c-a45a-6ef52d3fcf86" providerId="ADAL" clId="{AC82B5A3-577E-48A2-89EF-2D4EC332CCB7}" dt="2024-05-28T05:16:09.469" v="14"/>
          <ac:spMkLst>
            <pc:docMk/>
            <pc:sldMk cId="902085080" sldId="259"/>
            <ac:spMk id="42" creationId="{5FA8E083-B02B-2C0D-060C-51514AB7EFD6}"/>
          </ac:spMkLst>
        </pc:spChg>
        <pc:spChg chg="add mod">
          <ac:chgData name="user 6" userId="93712b01-4434-4f3c-a45a-6ef52d3fcf86" providerId="ADAL" clId="{AC82B5A3-577E-48A2-89EF-2D4EC332CCB7}" dt="2024-05-28T05:16:09.469" v="14"/>
          <ac:spMkLst>
            <pc:docMk/>
            <pc:sldMk cId="902085080" sldId="259"/>
            <ac:spMk id="43" creationId="{B7F68B7A-D379-A11B-218F-FD92EA21CA97}"/>
          </ac:spMkLst>
        </pc:spChg>
        <pc:spChg chg="add mod">
          <ac:chgData name="user 6" userId="93712b01-4434-4f3c-a45a-6ef52d3fcf86" providerId="ADAL" clId="{AC82B5A3-577E-48A2-89EF-2D4EC332CCB7}" dt="2024-05-29T01:26:54.288" v="1351"/>
          <ac:spMkLst>
            <pc:docMk/>
            <pc:sldMk cId="902085080" sldId="259"/>
            <ac:spMk id="44" creationId="{224F36FC-3E5D-349A-BB79-E12424B89D86}"/>
          </ac:spMkLst>
        </pc:spChg>
        <pc:spChg chg="add del mod">
          <ac:chgData name="user 6" userId="93712b01-4434-4f3c-a45a-6ef52d3fcf86" providerId="ADAL" clId="{AC82B5A3-577E-48A2-89EF-2D4EC332CCB7}" dt="2024-05-29T01:25:40.671" v="1331" actId="478"/>
          <ac:spMkLst>
            <pc:docMk/>
            <pc:sldMk cId="902085080" sldId="259"/>
            <ac:spMk id="45" creationId="{EBB3F0A3-7B92-D9AF-8ED8-E069F70BCA6A}"/>
          </ac:spMkLst>
        </pc:spChg>
        <pc:spChg chg="add del mod">
          <ac:chgData name="user 6" userId="93712b01-4434-4f3c-a45a-6ef52d3fcf86" providerId="ADAL" clId="{AC82B5A3-577E-48A2-89EF-2D4EC332CCB7}" dt="2024-05-29T01:25:39.170" v="1330" actId="478"/>
          <ac:spMkLst>
            <pc:docMk/>
            <pc:sldMk cId="902085080" sldId="259"/>
            <ac:spMk id="46" creationId="{E943B854-BAD1-A63D-0B35-91EB77D0480B}"/>
          </ac:spMkLst>
        </pc:spChg>
        <pc:spChg chg="add mod">
          <ac:chgData name="user 6" userId="93712b01-4434-4f3c-a45a-6ef52d3fcf86" providerId="ADAL" clId="{AC82B5A3-577E-48A2-89EF-2D4EC332CCB7}" dt="2024-05-29T01:20:13.490" v="1257" actId="1076"/>
          <ac:spMkLst>
            <pc:docMk/>
            <pc:sldMk cId="902085080" sldId="259"/>
            <ac:spMk id="47" creationId="{28162BDD-35F7-9A01-89E4-32CDF5AEB4FA}"/>
          </ac:spMkLst>
        </pc:spChg>
        <pc:spChg chg="add mod">
          <ac:chgData name="user 6" userId="93712b01-4434-4f3c-a45a-6ef52d3fcf86" providerId="ADAL" clId="{AC82B5A3-577E-48A2-89EF-2D4EC332CCB7}" dt="2024-05-29T00:21:45.415" v="951" actId="1076"/>
          <ac:spMkLst>
            <pc:docMk/>
            <pc:sldMk cId="902085080" sldId="259"/>
            <ac:spMk id="48" creationId="{E8432387-7186-07BD-11CC-957EA36B8946}"/>
          </ac:spMkLst>
        </pc:spChg>
        <pc:spChg chg="add mod">
          <ac:chgData name="user 6" userId="93712b01-4434-4f3c-a45a-6ef52d3fcf86" providerId="ADAL" clId="{AC82B5A3-577E-48A2-89EF-2D4EC332CCB7}" dt="2024-05-29T00:54:26.073" v="1183" actId="1076"/>
          <ac:spMkLst>
            <pc:docMk/>
            <pc:sldMk cId="902085080" sldId="259"/>
            <ac:spMk id="49" creationId="{966495C7-EF92-D776-02BE-01018C4701C7}"/>
          </ac:spMkLst>
        </pc:spChg>
        <pc:spChg chg="add mod">
          <ac:chgData name="user 6" userId="93712b01-4434-4f3c-a45a-6ef52d3fcf86" providerId="ADAL" clId="{AC82B5A3-577E-48A2-89EF-2D4EC332CCB7}" dt="2024-05-29T00:54:26.073" v="1183" actId="1076"/>
          <ac:spMkLst>
            <pc:docMk/>
            <pc:sldMk cId="902085080" sldId="259"/>
            <ac:spMk id="50" creationId="{59FCD5A3-7074-8AED-7555-0FC0366B6945}"/>
          </ac:spMkLst>
        </pc:spChg>
        <pc:spChg chg="add mod">
          <ac:chgData name="user 6" userId="93712b01-4434-4f3c-a45a-6ef52d3fcf86" providerId="ADAL" clId="{AC82B5A3-577E-48A2-89EF-2D4EC332CCB7}" dt="2024-05-29T01:24:12.809" v="1328" actId="14100"/>
          <ac:spMkLst>
            <pc:docMk/>
            <pc:sldMk cId="902085080" sldId="259"/>
            <ac:spMk id="51" creationId="{1C795895-87CB-2477-A754-CFCC66B695BD}"/>
          </ac:spMkLst>
        </pc:spChg>
        <pc:spChg chg="add mod">
          <ac:chgData name="user 6" userId="93712b01-4434-4f3c-a45a-6ef52d3fcf86" providerId="ADAL" clId="{AC82B5A3-577E-48A2-89EF-2D4EC332CCB7}" dt="2024-05-29T01:19:35.937" v="1252"/>
          <ac:spMkLst>
            <pc:docMk/>
            <pc:sldMk cId="902085080" sldId="259"/>
            <ac:spMk id="52" creationId="{5E963373-4088-77C4-1984-97D7AD3C32B6}"/>
          </ac:spMkLst>
        </pc:spChg>
        <pc:spChg chg="add mod">
          <ac:chgData name="user 6" userId="93712b01-4434-4f3c-a45a-6ef52d3fcf86" providerId="ADAL" clId="{AC82B5A3-577E-48A2-89EF-2D4EC332CCB7}" dt="2024-05-29T01:19:41.827" v="1254" actId="20577"/>
          <ac:spMkLst>
            <pc:docMk/>
            <pc:sldMk cId="902085080" sldId="259"/>
            <ac:spMk id="53" creationId="{24FCAF0D-B979-FD11-18A0-1C4235D1AA75}"/>
          </ac:spMkLst>
        </pc:spChg>
        <pc:spChg chg="add mod">
          <ac:chgData name="user 6" userId="93712b01-4434-4f3c-a45a-6ef52d3fcf86" providerId="ADAL" clId="{AC82B5A3-577E-48A2-89EF-2D4EC332CCB7}" dt="2024-05-29T01:27:00.620" v="1359"/>
          <ac:spMkLst>
            <pc:docMk/>
            <pc:sldMk cId="902085080" sldId="259"/>
            <ac:spMk id="54" creationId="{CFC584AC-9E54-2A98-47F9-2D5CD215D4B6}"/>
          </ac:spMkLst>
        </pc:spChg>
        <pc:spChg chg="add mod">
          <ac:chgData name="user 6" userId="93712b01-4434-4f3c-a45a-6ef52d3fcf86" providerId="ADAL" clId="{AC82B5A3-577E-48A2-89EF-2D4EC332CCB7}" dt="2024-05-29T00:54:26.073" v="1183" actId="1076"/>
          <ac:spMkLst>
            <pc:docMk/>
            <pc:sldMk cId="902085080" sldId="259"/>
            <ac:spMk id="57" creationId="{418B6647-F676-D558-7E73-CD59746D1D38}"/>
          </ac:spMkLst>
        </pc:spChg>
        <pc:spChg chg="add mod">
          <ac:chgData name="user 6" userId="93712b01-4434-4f3c-a45a-6ef52d3fcf86" providerId="ADAL" clId="{AC82B5A3-577E-48A2-89EF-2D4EC332CCB7}" dt="2024-05-29T00:25:57.628" v="1002" actId="1076"/>
          <ac:spMkLst>
            <pc:docMk/>
            <pc:sldMk cId="902085080" sldId="259"/>
            <ac:spMk id="58" creationId="{9C8BF1D2-E7EC-1A88-81FB-A26FC520D1A0}"/>
          </ac:spMkLst>
        </pc:spChg>
        <pc:spChg chg="add mod">
          <ac:chgData name="user 6" userId="93712b01-4434-4f3c-a45a-6ef52d3fcf86" providerId="ADAL" clId="{AC82B5A3-577E-48A2-89EF-2D4EC332CCB7}" dt="2024-05-29T01:20:51.327" v="1273" actId="1076"/>
          <ac:spMkLst>
            <pc:docMk/>
            <pc:sldMk cId="902085080" sldId="259"/>
            <ac:spMk id="59" creationId="{D865B1A4-CA8E-5E2B-EE5C-AD73ED4E40F0}"/>
          </ac:spMkLst>
        </pc:spChg>
        <pc:spChg chg="add del mod">
          <ac:chgData name="user 6" userId="93712b01-4434-4f3c-a45a-6ef52d3fcf86" providerId="ADAL" clId="{AC82B5A3-577E-48A2-89EF-2D4EC332CCB7}" dt="2024-05-29T01:28:04.668" v="1371"/>
          <ac:spMkLst>
            <pc:docMk/>
            <pc:sldMk cId="902085080" sldId="259"/>
            <ac:spMk id="62" creationId="{F336C3DD-90BE-BEC1-83AA-0051283D0604}"/>
          </ac:spMkLst>
        </pc:spChg>
        <pc:spChg chg="add del mod">
          <ac:chgData name="user 6" userId="93712b01-4434-4f3c-a45a-6ef52d3fcf86" providerId="ADAL" clId="{AC82B5A3-577E-48A2-89EF-2D4EC332CCB7}" dt="2024-05-29T01:30:00.901" v="1376" actId="478"/>
          <ac:spMkLst>
            <pc:docMk/>
            <pc:sldMk cId="902085080" sldId="259"/>
            <ac:spMk id="64" creationId="{218EB4F5-C294-66A3-2F84-82D443251812}"/>
          </ac:spMkLst>
        </pc:spChg>
        <pc:spChg chg="add del mod">
          <ac:chgData name="user 6" userId="93712b01-4434-4f3c-a45a-6ef52d3fcf86" providerId="ADAL" clId="{AC82B5A3-577E-48A2-89EF-2D4EC332CCB7}" dt="2024-05-29T01:30:05.024" v="1378" actId="478"/>
          <ac:spMkLst>
            <pc:docMk/>
            <pc:sldMk cId="902085080" sldId="259"/>
            <ac:spMk id="65" creationId="{313E9BBD-A3AE-7F34-1129-9D183106DF22}"/>
          </ac:spMkLst>
        </pc:spChg>
        <pc:spChg chg="add mod">
          <ac:chgData name="user 6" userId="93712b01-4434-4f3c-a45a-6ef52d3fcf86" providerId="ADAL" clId="{AC82B5A3-577E-48A2-89EF-2D4EC332CCB7}" dt="2024-05-29T00:54:26.073" v="1183" actId="1076"/>
          <ac:spMkLst>
            <pc:docMk/>
            <pc:sldMk cId="902085080" sldId="259"/>
            <ac:spMk id="66" creationId="{27425C8B-71A5-29F2-32A4-1C41998BBF69}"/>
          </ac:spMkLst>
        </pc:spChg>
        <pc:spChg chg="add del mod">
          <ac:chgData name="user 6" userId="93712b01-4434-4f3c-a45a-6ef52d3fcf86" providerId="ADAL" clId="{AC82B5A3-577E-48A2-89EF-2D4EC332CCB7}" dt="2024-05-29T01:30:07.875" v="1380" actId="478"/>
          <ac:spMkLst>
            <pc:docMk/>
            <pc:sldMk cId="902085080" sldId="259"/>
            <ac:spMk id="70" creationId="{79267A3B-266F-0690-18FF-39AB7014A856}"/>
          </ac:spMkLst>
        </pc:spChg>
        <pc:spChg chg="add mod">
          <ac:chgData name="user 6" userId="93712b01-4434-4f3c-a45a-6ef52d3fcf86" providerId="ADAL" clId="{AC82B5A3-577E-48A2-89EF-2D4EC332CCB7}" dt="2024-05-29T00:54:26.073" v="1183" actId="1076"/>
          <ac:spMkLst>
            <pc:docMk/>
            <pc:sldMk cId="902085080" sldId="259"/>
            <ac:spMk id="71" creationId="{5205AB0F-75FE-974B-04C6-A8DA00D5A93E}"/>
          </ac:spMkLst>
        </pc:spChg>
        <pc:spChg chg="add mod">
          <ac:chgData name="user 6" userId="93712b01-4434-4f3c-a45a-6ef52d3fcf86" providerId="ADAL" clId="{AC82B5A3-577E-48A2-89EF-2D4EC332CCB7}" dt="2024-05-29T01:31:21.929" v="1397" actId="1076"/>
          <ac:spMkLst>
            <pc:docMk/>
            <pc:sldMk cId="902085080" sldId="259"/>
            <ac:spMk id="72" creationId="{9A99D2CA-CE9E-1F0E-DB40-42A8C32434F2}"/>
          </ac:spMkLst>
        </pc:spChg>
        <pc:spChg chg="add mod">
          <ac:chgData name="user 6" userId="93712b01-4434-4f3c-a45a-6ef52d3fcf86" providerId="ADAL" clId="{AC82B5A3-577E-48A2-89EF-2D4EC332CCB7}" dt="2024-05-29T00:54:26.073" v="1183" actId="1076"/>
          <ac:spMkLst>
            <pc:docMk/>
            <pc:sldMk cId="902085080" sldId="259"/>
            <ac:spMk id="73" creationId="{274941EA-D390-F207-517A-DB0F92F3BE11}"/>
          </ac:spMkLst>
        </pc:spChg>
        <pc:spChg chg="add mod">
          <ac:chgData name="user 6" userId="93712b01-4434-4f3c-a45a-6ef52d3fcf86" providerId="ADAL" clId="{AC82B5A3-577E-48A2-89EF-2D4EC332CCB7}" dt="2024-05-29T00:54:26.073" v="1183" actId="1076"/>
          <ac:spMkLst>
            <pc:docMk/>
            <pc:sldMk cId="902085080" sldId="259"/>
            <ac:spMk id="75" creationId="{3233B8F0-6232-694E-B90B-9AD711B04C6A}"/>
          </ac:spMkLst>
        </pc:spChg>
        <pc:spChg chg="add del mod">
          <ac:chgData name="user 6" userId="93712b01-4434-4f3c-a45a-6ef52d3fcf86" providerId="ADAL" clId="{AC82B5A3-577E-48A2-89EF-2D4EC332CCB7}" dt="2024-05-29T01:24:03.495" v="1327" actId="478"/>
          <ac:spMkLst>
            <pc:docMk/>
            <pc:sldMk cId="902085080" sldId="259"/>
            <ac:spMk id="78" creationId="{67CCE0A5-9683-7D19-FC88-F112FDD624CA}"/>
          </ac:spMkLst>
        </pc:spChg>
        <pc:spChg chg="add del mod">
          <ac:chgData name="user 6" userId="93712b01-4434-4f3c-a45a-6ef52d3fcf86" providerId="ADAL" clId="{AC82B5A3-577E-48A2-89EF-2D4EC332CCB7}" dt="2024-05-29T01:24:03.495" v="1327" actId="478"/>
          <ac:spMkLst>
            <pc:docMk/>
            <pc:sldMk cId="902085080" sldId="259"/>
            <ac:spMk id="79" creationId="{F20AC892-A0CB-21C4-9DDD-07BCB296133B}"/>
          </ac:spMkLst>
        </pc:spChg>
        <pc:spChg chg="add del mod">
          <ac:chgData name="user 6" userId="93712b01-4434-4f3c-a45a-6ef52d3fcf86" providerId="ADAL" clId="{AC82B5A3-577E-48A2-89EF-2D4EC332CCB7}" dt="2024-05-29T01:24:03.495" v="1327" actId="478"/>
          <ac:spMkLst>
            <pc:docMk/>
            <pc:sldMk cId="902085080" sldId="259"/>
            <ac:spMk id="80" creationId="{6282C881-0FA1-0AF2-CF14-189690E8B471}"/>
          </ac:spMkLst>
        </pc:spChg>
        <pc:spChg chg="add mod">
          <ac:chgData name="user 6" userId="93712b01-4434-4f3c-a45a-6ef52d3fcf86" providerId="ADAL" clId="{AC82B5A3-577E-48A2-89EF-2D4EC332CCB7}" dt="2024-05-29T01:26:06.120" v="1334" actId="14100"/>
          <ac:spMkLst>
            <pc:docMk/>
            <pc:sldMk cId="902085080" sldId="259"/>
            <ac:spMk id="84" creationId="{CAF2E28F-10B8-CAEC-F388-1DFDB9E421CD}"/>
          </ac:spMkLst>
        </pc:spChg>
        <pc:spChg chg="add mod ord">
          <ac:chgData name="user 6" userId="93712b01-4434-4f3c-a45a-6ef52d3fcf86" providerId="ADAL" clId="{AC82B5A3-577E-48A2-89EF-2D4EC332CCB7}" dt="2024-05-29T01:26:06.120" v="1334" actId="14100"/>
          <ac:spMkLst>
            <pc:docMk/>
            <pc:sldMk cId="902085080" sldId="259"/>
            <ac:spMk id="85" creationId="{BEF92ACC-FF9D-A6BC-68CF-C98FB7239760}"/>
          </ac:spMkLst>
        </pc:spChg>
        <pc:spChg chg="add mod">
          <ac:chgData name="user 6" userId="93712b01-4434-4f3c-a45a-6ef52d3fcf86" providerId="ADAL" clId="{AC82B5A3-577E-48A2-89EF-2D4EC332CCB7}" dt="2024-05-29T01:26:17.080" v="1336" actId="14100"/>
          <ac:spMkLst>
            <pc:docMk/>
            <pc:sldMk cId="902085080" sldId="259"/>
            <ac:spMk id="95" creationId="{48D8BC27-87BE-4848-8FBB-EE93301A42C0}"/>
          </ac:spMkLst>
        </pc:spChg>
        <pc:cxnChg chg="del mod">
          <ac:chgData name="user 6" userId="93712b01-4434-4f3c-a45a-6ef52d3fcf86" providerId="ADAL" clId="{AC82B5A3-577E-48A2-89EF-2D4EC332CCB7}" dt="2024-05-29T01:27:25.321" v="1361" actId="478"/>
          <ac:cxnSpMkLst>
            <pc:docMk/>
            <pc:sldMk cId="902085080" sldId="259"/>
            <ac:cxnSpMk id="2" creationId="{7309345B-AAC5-D045-8938-5665E71A9FC9}"/>
          </ac:cxnSpMkLst>
        </pc:cxnChg>
        <pc:cxnChg chg="add del mod">
          <ac:chgData name="user 6" userId="93712b01-4434-4f3c-a45a-6ef52d3fcf86" providerId="ADAL" clId="{AC82B5A3-577E-48A2-89EF-2D4EC332CCB7}" dt="2024-05-28T05:15:54.570" v="13" actId="478"/>
          <ac:cxnSpMkLst>
            <pc:docMk/>
            <pc:sldMk cId="902085080" sldId="259"/>
            <ac:cxnSpMk id="18" creationId="{43D97CAD-F3A7-F950-ED69-0917D62CD127}"/>
          </ac:cxnSpMkLst>
        </pc:cxnChg>
        <pc:cxnChg chg="add del mod">
          <ac:chgData name="user 6" userId="93712b01-4434-4f3c-a45a-6ef52d3fcf86" providerId="ADAL" clId="{AC82B5A3-577E-48A2-89EF-2D4EC332CCB7}" dt="2024-05-28T05:15:54.570" v="13" actId="478"/>
          <ac:cxnSpMkLst>
            <pc:docMk/>
            <pc:sldMk cId="902085080" sldId="259"/>
            <ac:cxnSpMk id="19" creationId="{519E6983-A2A0-37A4-D31E-C2D40763EB2E}"/>
          </ac:cxnSpMkLst>
        </pc:cxnChg>
        <pc:cxnChg chg="add del mod">
          <ac:chgData name="user 6" userId="93712b01-4434-4f3c-a45a-6ef52d3fcf86" providerId="ADAL" clId="{AC82B5A3-577E-48A2-89EF-2D4EC332CCB7}" dt="2024-05-29T00:47:33.516" v="1160" actId="478"/>
          <ac:cxnSpMkLst>
            <pc:docMk/>
            <pc:sldMk cId="902085080" sldId="259"/>
            <ac:cxnSpMk id="21" creationId="{7EB29CBA-82BE-3972-0786-22C42EA2FEF6}"/>
          </ac:cxnSpMkLst>
        </pc:cxnChg>
        <pc:cxnChg chg="add del mod">
          <ac:chgData name="user 6" userId="93712b01-4434-4f3c-a45a-6ef52d3fcf86" providerId="ADAL" clId="{AC82B5A3-577E-48A2-89EF-2D4EC332CCB7}" dt="2024-05-28T05:15:54.570" v="13" actId="478"/>
          <ac:cxnSpMkLst>
            <pc:docMk/>
            <pc:sldMk cId="902085080" sldId="259"/>
            <ac:cxnSpMk id="23" creationId="{AEEBD599-6D20-5476-867D-0DD0F2CA9DBF}"/>
          </ac:cxnSpMkLst>
        </pc:cxnChg>
        <pc:cxnChg chg="add del mod">
          <ac:chgData name="user 6" userId="93712b01-4434-4f3c-a45a-6ef52d3fcf86" providerId="ADAL" clId="{AC82B5A3-577E-48A2-89EF-2D4EC332CCB7}" dt="2024-05-28T05:15:54.570" v="13" actId="478"/>
          <ac:cxnSpMkLst>
            <pc:docMk/>
            <pc:sldMk cId="902085080" sldId="259"/>
            <ac:cxnSpMk id="24" creationId="{47FA5E89-D7CC-E5F3-EF08-8427D1410E01}"/>
          </ac:cxnSpMkLst>
        </pc:cxnChg>
        <pc:cxnChg chg="add del mod">
          <ac:chgData name="user 6" userId="93712b01-4434-4f3c-a45a-6ef52d3fcf86" providerId="ADAL" clId="{AC82B5A3-577E-48A2-89EF-2D4EC332CCB7}" dt="2024-05-28T05:15:54.570" v="13" actId="478"/>
          <ac:cxnSpMkLst>
            <pc:docMk/>
            <pc:sldMk cId="902085080" sldId="259"/>
            <ac:cxnSpMk id="26" creationId="{76BF8A03-5307-A847-8D14-63AE5BF9CD48}"/>
          </ac:cxnSpMkLst>
        </pc:cxnChg>
        <pc:cxnChg chg="add del mod">
          <ac:chgData name="user 6" userId="93712b01-4434-4f3c-a45a-6ef52d3fcf86" providerId="ADAL" clId="{AC82B5A3-577E-48A2-89EF-2D4EC332CCB7}" dt="2024-05-28T05:15:54.570" v="13" actId="478"/>
          <ac:cxnSpMkLst>
            <pc:docMk/>
            <pc:sldMk cId="902085080" sldId="259"/>
            <ac:cxnSpMk id="30" creationId="{7F02A658-C0F1-41A8-0117-8F5F09F434AD}"/>
          </ac:cxnSpMkLst>
        </pc:cxnChg>
        <pc:cxnChg chg="add del mod">
          <ac:chgData name="user 6" userId="93712b01-4434-4f3c-a45a-6ef52d3fcf86" providerId="ADAL" clId="{AC82B5A3-577E-48A2-89EF-2D4EC332CCB7}" dt="2024-05-28T05:15:54.570" v="13" actId="478"/>
          <ac:cxnSpMkLst>
            <pc:docMk/>
            <pc:sldMk cId="902085080" sldId="259"/>
            <ac:cxnSpMk id="31" creationId="{1603B61A-F0CC-74F0-420E-C01ECCF41348}"/>
          </ac:cxnSpMkLst>
        </pc:cxnChg>
        <pc:cxnChg chg="add del mod">
          <ac:chgData name="user 6" userId="93712b01-4434-4f3c-a45a-6ef52d3fcf86" providerId="ADAL" clId="{AC82B5A3-577E-48A2-89EF-2D4EC332CCB7}" dt="2024-05-28T05:15:54.570" v="13" actId="478"/>
          <ac:cxnSpMkLst>
            <pc:docMk/>
            <pc:sldMk cId="902085080" sldId="259"/>
            <ac:cxnSpMk id="32" creationId="{799AD53A-F818-36FB-6274-B01C908253CE}"/>
          </ac:cxnSpMkLst>
        </pc:cxnChg>
        <pc:cxnChg chg="add del mod">
          <ac:chgData name="user 6" userId="93712b01-4434-4f3c-a45a-6ef52d3fcf86" providerId="ADAL" clId="{AC82B5A3-577E-48A2-89EF-2D4EC332CCB7}" dt="2024-05-28T05:15:54.570" v="13" actId="478"/>
          <ac:cxnSpMkLst>
            <pc:docMk/>
            <pc:sldMk cId="902085080" sldId="259"/>
            <ac:cxnSpMk id="37" creationId="{4F6FF77C-350B-639A-E73C-21C2C4959088}"/>
          </ac:cxnSpMkLst>
        </pc:cxnChg>
        <pc:cxnChg chg="add del mod">
          <ac:chgData name="user 6" userId="93712b01-4434-4f3c-a45a-6ef52d3fcf86" providerId="ADAL" clId="{AC82B5A3-577E-48A2-89EF-2D4EC332CCB7}" dt="2024-05-29T01:24:03.495" v="1327" actId="478"/>
          <ac:cxnSpMkLst>
            <pc:docMk/>
            <pc:sldMk cId="902085080" sldId="259"/>
            <ac:cxnSpMk id="38" creationId="{5A4E2C55-05C8-D5D1-703A-C8DBDA322AA9}"/>
          </ac:cxnSpMkLst>
        </pc:cxnChg>
        <pc:cxnChg chg="add del mod">
          <ac:chgData name="user 6" userId="93712b01-4434-4f3c-a45a-6ef52d3fcf86" providerId="ADAL" clId="{AC82B5A3-577E-48A2-89EF-2D4EC332CCB7}" dt="2024-05-28T05:15:54.570" v="13" actId="478"/>
          <ac:cxnSpMkLst>
            <pc:docMk/>
            <pc:sldMk cId="902085080" sldId="259"/>
            <ac:cxnSpMk id="39" creationId="{E9B3D22D-AA30-30E3-5A20-71EE6923A095}"/>
          </ac:cxnSpMkLst>
        </pc:cxnChg>
        <pc:cxnChg chg="add del mod">
          <ac:chgData name="user 6" userId="93712b01-4434-4f3c-a45a-6ef52d3fcf86" providerId="ADAL" clId="{AC82B5A3-577E-48A2-89EF-2D4EC332CCB7}" dt="2024-05-28T05:15:54.570" v="13" actId="478"/>
          <ac:cxnSpMkLst>
            <pc:docMk/>
            <pc:sldMk cId="902085080" sldId="259"/>
            <ac:cxnSpMk id="40" creationId="{F68F113D-175A-FDBF-F865-59435A5D7840}"/>
          </ac:cxnSpMkLst>
        </pc:cxnChg>
        <pc:cxnChg chg="add mod">
          <ac:chgData name="user 6" userId="93712b01-4434-4f3c-a45a-6ef52d3fcf86" providerId="ADAL" clId="{AC82B5A3-577E-48A2-89EF-2D4EC332CCB7}" dt="2024-05-29T00:54:26.073" v="1183" actId="1076"/>
          <ac:cxnSpMkLst>
            <pc:docMk/>
            <pc:sldMk cId="902085080" sldId="259"/>
            <ac:cxnSpMk id="55" creationId="{3448444A-72CF-B827-B636-B9BC293C4A12}"/>
          </ac:cxnSpMkLst>
        </pc:cxnChg>
        <pc:cxnChg chg="add mod">
          <ac:chgData name="user 6" userId="93712b01-4434-4f3c-a45a-6ef52d3fcf86" providerId="ADAL" clId="{AC82B5A3-577E-48A2-89EF-2D4EC332CCB7}" dt="2024-05-29T01:20:13.490" v="1257" actId="1076"/>
          <ac:cxnSpMkLst>
            <pc:docMk/>
            <pc:sldMk cId="902085080" sldId="259"/>
            <ac:cxnSpMk id="56" creationId="{BCF7AFE5-F974-DBB3-8D4A-989B7DCFD150}"/>
          </ac:cxnSpMkLst>
        </pc:cxnChg>
        <pc:cxnChg chg="add mod">
          <ac:chgData name="user 6" userId="93712b01-4434-4f3c-a45a-6ef52d3fcf86" providerId="ADAL" clId="{AC82B5A3-577E-48A2-89EF-2D4EC332CCB7}" dt="2024-05-29T00:25:57.628" v="1002" actId="1076"/>
          <ac:cxnSpMkLst>
            <pc:docMk/>
            <pc:sldMk cId="902085080" sldId="259"/>
            <ac:cxnSpMk id="60" creationId="{DD774C0C-19E8-2B4C-1957-3B7D41847CCD}"/>
          </ac:cxnSpMkLst>
        </pc:cxnChg>
        <pc:cxnChg chg="add mod">
          <ac:chgData name="user 6" userId="93712b01-4434-4f3c-a45a-6ef52d3fcf86" providerId="ADAL" clId="{AC82B5A3-577E-48A2-89EF-2D4EC332CCB7}" dt="2024-05-29T01:20:51.327" v="1273" actId="1076"/>
          <ac:cxnSpMkLst>
            <pc:docMk/>
            <pc:sldMk cId="902085080" sldId="259"/>
            <ac:cxnSpMk id="61" creationId="{206E2024-DBC5-D4C2-F11D-D70CC647227B}"/>
          </ac:cxnSpMkLst>
        </pc:cxnChg>
        <pc:cxnChg chg="add del mod">
          <ac:chgData name="user 6" userId="93712b01-4434-4f3c-a45a-6ef52d3fcf86" providerId="ADAL" clId="{AC82B5A3-577E-48A2-89EF-2D4EC332CCB7}" dt="2024-05-29T00:45:49.034" v="1140" actId="478"/>
          <ac:cxnSpMkLst>
            <pc:docMk/>
            <pc:sldMk cId="902085080" sldId="259"/>
            <ac:cxnSpMk id="63" creationId="{2B684358-E8CA-E324-67AE-9F53B2CBF865}"/>
          </ac:cxnSpMkLst>
        </pc:cxnChg>
        <pc:cxnChg chg="add del mod">
          <ac:chgData name="user 6" userId="93712b01-4434-4f3c-a45a-6ef52d3fcf86" providerId="ADAL" clId="{AC82B5A3-577E-48A2-89EF-2D4EC332CCB7}" dt="2024-05-29T01:30:06.778" v="1379" actId="478"/>
          <ac:cxnSpMkLst>
            <pc:docMk/>
            <pc:sldMk cId="902085080" sldId="259"/>
            <ac:cxnSpMk id="67" creationId="{CF4057C4-8FB8-160A-0F41-25E71F2D115B}"/>
          </ac:cxnSpMkLst>
        </pc:cxnChg>
        <pc:cxnChg chg="add mod">
          <ac:chgData name="user 6" userId="93712b01-4434-4f3c-a45a-6ef52d3fcf86" providerId="ADAL" clId="{AC82B5A3-577E-48A2-89EF-2D4EC332CCB7}" dt="2024-05-29T01:30:11.026" v="1382" actId="14100"/>
          <ac:cxnSpMkLst>
            <pc:docMk/>
            <pc:sldMk cId="902085080" sldId="259"/>
            <ac:cxnSpMk id="68" creationId="{6D22B7A6-C5B2-42CF-60A6-B71BB47D830F}"/>
          </ac:cxnSpMkLst>
        </pc:cxnChg>
        <pc:cxnChg chg="add del mod">
          <ac:chgData name="user 6" userId="93712b01-4434-4f3c-a45a-6ef52d3fcf86" providerId="ADAL" clId="{AC82B5A3-577E-48A2-89EF-2D4EC332CCB7}" dt="2024-05-29T01:30:08.587" v="1381" actId="478"/>
          <ac:cxnSpMkLst>
            <pc:docMk/>
            <pc:sldMk cId="902085080" sldId="259"/>
            <ac:cxnSpMk id="69" creationId="{40E8C4B8-72DA-8BB2-57B1-DA648F3D37D8}"/>
          </ac:cxnSpMkLst>
        </pc:cxnChg>
        <pc:cxnChg chg="add mod">
          <ac:chgData name="user 6" userId="93712b01-4434-4f3c-a45a-6ef52d3fcf86" providerId="ADAL" clId="{AC82B5A3-577E-48A2-89EF-2D4EC332CCB7}" dt="2024-05-29T01:31:21.929" v="1397" actId="1076"/>
          <ac:cxnSpMkLst>
            <pc:docMk/>
            <pc:sldMk cId="902085080" sldId="259"/>
            <ac:cxnSpMk id="74" creationId="{B09583BC-7AFD-4438-A2C3-8D11E566BB7E}"/>
          </ac:cxnSpMkLst>
        </pc:cxnChg>
        <pc:cxnChg chg="add mod">
          <ac:chgData name="user 6" userId="93712b01-4434-4f3c-a45a-6ef52d3fcf86" providerId="ADAL" clId="{AC82B5A3-577E-48A2-89EF-2D4EC332CCB7}" dt="2024-05-29T00:48:30.411" v="1167" actId="14100"/>
          <ac:cxnSpMkLst>
            <pc:docMk/>
            <pc:sldMk cId="902085080" sldId="259"/>
            <ac:cxnSpMk id="76" creationId="{388241B6-1E08-38D8-8F2D-EBB0A2635A01}"/>
          </ac:cxnSpMkLst>
        </pc:cxnChg>
        <pc:cxnChg chg="add mod">
          <ac:chgData name="user 6" userId="93712b01-4434-4f3c-a45a-6ef52d3fcf86" providerId="ADAL" clId="{AC82B5A3-577E-48A2-89EF-2D4EC332CCB7}" dt="2024-05-29T01:31:21.929" v="1397" actId="1076"/>
          <ac:cxnSpMkLst>
            <pc:docMk/>
            <pc:sldMk cId="902085080" sldId="259"/>
            <ac:cxnSpMk id="77" creationId="{F0618709-BF94-6C49-E956-5823910D915E}"/>
          </ac:cxnSpMkLst>
        </pc:cxnChg>
        <pc:cxnChg chg="add del mod">
          <ac:chgData name="user 6" userId="93712b01-4434-4f3c-a45a-6ef52d3fcf86" providerId="ADAL" clId="{AC82B5A3-577E-48A2-89EF-2D4EC332CCB7}" dt="2024-05-29T01:24:03.495" v="1327" actId="478"/>
          <ac:cxnSpMkLst>
            <pc:docMk/>
            <pc:sldMk cId="902085080" sldId="259"/>
            <ac:cxnSpMk id="81" creationId="{4A9C840D-0245-A56B-9133-A3B4162980EC}"/>
          </ac:cxnSpMkLst>
        </pc:cxnChg>
        <pc:cxnChg chg="add mod">
          <ac:chgData name="user 6" userId="93712b01-4434-4f3c-a45a-6ef52d3fcf86" providerId="ADAL" clId="{AC82B5A3-577E-48A2-89EF-2D4EC332CCB7}" dt="2024-05-29T01:30:57.296" v="1385" actId="1076"/>
          <ac:cxnSpMkLst>
            <pc:docMk/>
            <pc:sldMk cId="902085080" sldId="259"/>
            <ac:cxnSpMk id="97" creationId="{9F1F8F41-48A7-B67B-1376-598A32DDDBDE}"/>
          </ac:cxnSpMkLst>
        </pc:cxnChg>
        <pc:cxnChg chg="add mod">
          <ac:chgData name="user 6" userId="93712b01-4434-4f3c-a45a-6ef52d3fcf86" providerId="ADAL" clId="{AC82B5A3-577E-48A2-89EF-2D4EC332CCB7}" dt="2024-05-29T01:31:21.929" v="1397" actId="1076"/>
          <ac:cxnSpMkLst>
            <pc:docMk/>
            <pc:sldMk cId="902085080" sldId="259"/>
            <ac:cxnSpMk id="105" creationId="{E2279560-B06C-4353-B751-0AF8869E0B71}"/>
          </ac:cxnSpMkLst>
        </pc:cxnChg>
        <pc:cxnChg chg="add del mod">
          <ac:chgData name="user 6" userId="93712b01-4434-4f3c-a45a-6ef52d3fcf86" providerId="ADAL" clId="{AC82B5A3-577E-48A2-89EF-2D4EC332CCB7}" dt="2024-05-29T01:29:22.359" v="1374" actId="478"/>
          <ac:cxnSpMkLst>
            <pc:docMk/>
            <pc:sldMk cId="902085080" sldId="259"/>
            <ac:cxnSpMk id="108" creationId="{270D84E7-DD87-6BC9-F319-5270A064F2F6}"/>
          </ac:cxnSpMkLst>
        </pc:cxnChg>
        <pc:cxnChg chg="add mod">
          <ac:chgData name="user 6" userId="93712b01-4434-4f3c-a45a-6ef52d3fcf86" providerId="ADAL" clId="{AC82B5A3-577E-48A2-89EF-2D4EC332CCB7}" dt="2024-05-29T01:31:00.944" v="1386" actId="1076"/>
          <ac:cxnSpMkLst>
            <pc:docMk/>
            <pc:sldMk cId="902085080" sldId="259"/>
            <ac:cxnSpMk id="112" creationId="{8988C9B4-5205-CB3F-AE61-F3D85019BD89}"/>
          </ac:cxnSpMkLst>
        </pc:cxnChg>
      </pc:sldChg>
      <pc:sldChg chg="delSp new mod">
        <pc:chgData name="user 6" userId="93712b01-4434-4f3c-a45a-6ef52d3fcf86" providerId="ADAL" clId="{AC82B5A3-577E-48A2-89EF-2D4EC332CCB7}" dt="2024-05-28T05:48:47.128" v="552" actId="478"/>
        <pc:sldMkLst>
          <pc:docMk/>
          <pc:sldMk cId="1417475495" sldId="260"/>
        </pc:sldMkLst>
        <pc:spChg chg="del">
          <ac:chgData name="user 6" userId="93712b01-4434-4f3c-a45a-6ef52d3fcf86" providerId="ADAL" clId="{AC82B5A3-577E-48A2-89EF-2D4EC332CCB7}" dt="2024-05-28T05:48:47.128" v="552" actId="478"/>
          <ac:spMkLst>
            <pc:docMk/>
            <pc:sldMk cId="1417475495" sldId="260"/>
            <ac:spMk id="2" creationId="{0F0ABE34-8110-71D2-AEF4-E1C639C6E267}"/>
          </ac:spMkLst>
        </pc:spChg>
        <pc:spChg chg="del">
          <ac:chgData name="user 6" userId="93712b01-4434-4f3c-a45a-6ef52d3fcf86" providerId="ADAL" clId="{AC82B5A3-577E-48A2-89EF-2D4EC332CCB7}" dt="2024-05-28T05:48:47.128" v="552" actId="478"/>
          <ac:spMkLst>
            <pc:docMk/>
            <pc:sldMk cId="1417475495" sldId="260"/>
            <ac:spMk id="3" creationId="{B42EC6A7-4E29-1B73-29B2-DE9C30164768}"/>
          </ac:spMkLst>
        </pc:spChg>
      </pc:sldChg>
      <pc:sldChg chg="addSp delSp modSp new mod">
        <pc:chgData name="user 6" userId="93712b01-4434-4f3c-a45a-6ef52d3fcf86" providerId="ADAL" clId="{AC82B5A3-577E-48A2-89EF-2D4EC332CCB7}" dt="2024-05-28T05:55:29.080" v="678" actId="14100"/>
        <pc:sldMkLst>
          <pc:docMk/>
          <pc:sldMk cId="37058952" sldId="261"/>
        </pc:sldMkLst>
        <pc:spChg chg="del">
          <ac:chgData name="user 6" userId="93712b01-4434-4f3c-a45a-6ef52d3fcf86" providerId="ADAL" clId="{AC82B5A3-577E-48A2-89EF-2D4EC332CCB7}" dt="2024-05-28T05:48:50.284" v="553" actId="478"/>
          <ac:spMkLst>
            <pc:docMk/>
            <pc:sldMk cId="37058952" sldId="261"/>
            <ac:spMk id="2" creationId="{79A3F6E1-2E8D-F736-FD93-13D2B73A3A5C}"/>
          </ac:spMkLst>
        </pc:spChg>
        <pc:spChg chg="del">
          <ac:chgData name="user 6" userId="93712b01-4434-4f3c-a45a-6ef52d3fcf86" providerId="ADAL" clId="{AC82B5A3-577E-48A2-89EF-2D4EC332CCB7}" dt="2024-05-28T05:48:50.284" v="553" actId="478"/>
          <ac:spMkLst>
            <pc:docMk/>
            <pc:sldMk cId="37058952" sldId="261"/>
            <ac:spMk id="3" creationId="{DAD0E274-F7F5-AD68-7020-64811C908FCD}"/>
          </ac:spMkLst>
        </pc:spChg>
        <pc:spChg chg="add mod">
          <ac:chgData name="user 6" userId="93712b01-4434-4f3c-a45a-6ef52d3fcf86" providerId="ADAL" clId="{AC82B5A3-577E-48A2-89EF-2D4EC332CCB7}" dt="2024-05-28T05:54:05.313" v="645" actId="1076"/>
          <ac:spMkLst>
            <pc:docMk/>
            <pc:sldMk cId="37058952" sldId="261"/>
            <ac:spMk id="4" creationId="{47162D01-D892-7019-0B2E-0A6EA19EA3DE}"/>
          </ac:spMkLst>
        </pc:spChg>
        <pc:spChg chg="add mod">
          <ac:chgData name="user 6" userId="93712b01-4434-4f3c-a45a-6ef52d3fcf86" providerId="ADAL" clId="{AC82B5A3-577E-48A2-89EF-2D4EC332CCB7}" dt="2024-05-28T05:49:13.100" v="555" actId="27636"/>
          <ac:spMkLst>
            <pc:docMk/>
            <pc:sldMk cId="37058952" sldId="261"/>
            <ac:spMk id="5" creationId="{2CB8BC9B-8CB3-D79A-40A8-CF1245DA278F}"/>
          </ac:spMkLst>
        </pc:spChg>
        <pc:spChg chg="add mod">
          <ac:chgData name="user 6" userId="93712b01-4434-4f3c-a45a-6ef52d3fcf86" providerId="ADAL" clId="{AC82B5A3-577E-48A2-89EF-2D4EC332CCB7}" dt="2024-05-28T05:55:05.999" v="677"/>
          <ac:spMkLst>
            <pc:docMk/>
            <pc:sldMk cId="37058952" sldId="261"/>
            <ac:spMk id="6" creationId="{40528B28-CD2D-CA76-96B2-BE4FA1BE90EC}"/>
          </ac:spMkLst>
        </pc:spChg>
        <pc:spChg chg="add mod">
          <ac:chgData name="user 6" userId="93712b01-4434-4f3c-a45a-6ef52d3fcf86" providerId="ADAL" clId="{AC82B5A3-577E-48A2-89EF-2D4EC332CCB7}" dt="2024-05-28T05:49:12.998" v="554"/>
          <ac:spMkLst>
            <pc:docMk/>
            <pc:sldMk cId="37058952" sldId="261"/>
            <ac:spMk id="7" creationId="{B3C9D3CA-955F-0F40-6AFE-B6CE17B97F58}"/>
          </ac:spMkLst>
        </pc:spChg>
        <pc:spChg chg="add mod">
          <ac:chgData name="user 6" userId="93712b01-4434-4f3c-a45a-6ef52d3fcf86" providerId="ADAL" clId="{AC82B5A3-577E-48A2-89EF-2D4EC332CCB7}" dt="2024-05-28T05:51:44.085" v="610" actId="14100"/>
          <ac:spMkLst>
            <pc:docMk/>
            <pc:sldMk cId="37058952" sldId="261"/>
            <ac:spMk id="8" creationId="{462F8986-FB23-4ED0-DFFF-2177D2FD263F}"/>
          </ac:spMkLst>
        </pc:spChg>
        <pc:spChg chg="add mod">
          <ac:chgData name="user 6" userId="93712b01-4434-4f3c-a45a-6ef52d3fcf86" providerId="ADAL" clId="{AC82B5A3-577E-48A2-89EF-2D4EC332CCB7}" dt="2024-05-28T05:51:44.085" v="610" actId="14100"/>
          <ac:spMkLst>
            <pc:docMk/>
            <pc:sldMk cId="37058952" sldId="261"/>
            <ac:spMk id="9" creationId="{546CF581-630F-968B-05CA-1D9121368C7D}"/>
          </ac:spMkLst>
        </pc:spChg>
        <pc:spChg chg="add mod">
          <ac:chgData name="user 6" userId="93712b01-4434-4f3c-a45a-6ef52d3fcf86" providerId="ADAL" clId="{AC82B5A3-577E-48A2-89EF-2D4EC332CCB7}" dt="2024-05-28T05:51:44.085" v="610" actId="14100"/>
          <ac:spMkLst>
            <pc:docMk/>
            <pc:sldMk cId="37058952" sldId="261"/>
            <ac:spMk id="10" creationId="{57005AC7-EEC4-8002-51BC-91FF5123EA68}"/>
          </ac:spMkLst>
        </pc:spChg>
        <pc:spChg chg="add mod">
          <ac:chgData name="user 6" userId="93712b01-4434-4f3c-a45a-6ef52d3fcf86" providerId="ADAL" clId="{AC82B5A3-577E-48A2-89EF-2D4EC332CCB7}" dt="2024-05-28T05:52:09.736" v="618" actId="14100"/>
          <ac:spMkLst>
            <pc:docMk/>
            <pc:sldMk cId="37058952" sldId="261"/>
            <ac:spMk id="11" creationId="{98FD2142-4167-3063-C797-BCF516FF8BB1}"/>
          </ac:spMkLst>
        </pc:spChg>
        <pc:spChg chg="add mod">
          <ac:chgData name="user 6" userId="93712b01-4434-4f3c-a45a-6ef52d3fcf86" providerId="ADAL" clId="{AC82B5A3-577E-48A2-89EF-2D4EC332CCB7}" dt="2024-05-28T05:53:01.161" v="625" actId="1076"/>
          <ac:spMkLst>
            <pc:docMk/>
            <pc:sldMk cId="37058952" sldId="261"/>
            <ac:spMk id="12" creationId="{0FCCD9AD-E786-12BD-2C85-8BC3E65EF3DA}"/>
          </ac:spMkLst>
        </pc:spChg>
        <pc:spChg chg="add mod">
          <ac:chgData name="user 6" userId="93712b01-4434-4f3c-a45a-6ef52d3fcf86" providerId="ADAL" clId="{AC82B5A3-577E-48A2-89EF-2D4EC332CCB7}" dt="2024-05-28T05:51:44.085" v="610" actId="14100"/>
          <ac:spMkLst>
            <pc:docMk/>
            <pc:sldMk cId="37058952" sldId="261"/>
            <ac:spMk id="13" creationId="{D7D355CD-289A-FCA7-1533-866C5AA249D1}"/>
          </ac:spMkLst>
        </pc:spChg>
        <pc:spChg chg="add mod">
          <ac:chgData name="user 6" userId="93712b01-4434-4f3c-a45a-6ef52d3fcf86" providerId="ADAL" clId="{AC82B5A3-577E-48A2-89EF-2D4EC332CCB7}" dt="2024-05-28T05:53:49.781" v="631" actId="1076"/>
          <ac:spMkLst>
            <pc:docMk/>
            <pc:sldMk cId="37058952" sldId="261"/>
            <ac:spMk id="14" creationId="{B0BED5A4-E934-CE54-8D55-A2FBD06028D2}"/>
          </ac:spMkLst>
        </pc:spChg>
        <pc:spChg chg="add mod">
          <ac:chgData name="user 6" userId="93712b01-4434-4f3c-a45a-6ef52d3fcf86" providerId="ADAL" clId="{AC82B5A3-577E-48A2-89EF-2D4EC332CCB7}" dt="2024-05-28T05:52:09.736" v="618" actId="14100"/>
          <ac:spMkLst>
            <pc:docMk/>
            <pc:sldMk cId="37058952" sldId="261"/>
            <ac:spMk id="15" creationId="{F3A09E9B-8E11-6215-DE7D-F16CEACD6F4E}"/>
          </ac:spMkLst>
        </pc:spChg>
        <pc:spChg chg="add mod">
          <ac:chgData name="user 6" userId="93712b01-4434-4f3c-a45a-6ef52d3fcf86" providerId="ADAL" clId="{AC82B5A3-577E-48A2-89EF-2D4EC332CCB7}" dt="2024-05-28T05:52:14.504" v="620" actId="1076"/>
          <ac:spMkLst>
            <pc:docMk/>
            <pc:sldMk cId="37058952" sldId="261"/>
            <ac:spMk id="16" creationId="{B59A9959-CAC1-354B-F2E0-47C5E89F2A5E}"/>
          </ac:spMkLst>
        </pc:spChg>
        <pc:spChg chg="add mod">
          <ac:chgData name="user 6" userId="93712b01-4434-4f3c-a45a-6ef52d3fcf86" providerId="ADAL" clId="{AC82B5A3-577E-48A2-89EF-2D4EC332CCB7}" dt="2024-05-28T05:55:29.080" v="678" actId="14100"/>
          <ac:spMkLst>
            <pc:docMk/>
            <pc:sldMk cId="37058952" sldId="261"/>
            <ac:spMk id="17" creationId="{9612766F-E1D2-65A0-C91C-C2F35D3724A3}"/>
          </ac:spMkLst>
        </pc:spChg>
        <pc:spChg chg="add mod">
          <ac:chgData name="user 6" userId="93712b01-4434-4f3c-a45a-6ef52d3fcf86" providerId="ADAL" clId="{AC82B5A3-577E-48A2-89EF-2D4EC332CCB7}" dt="2024-05-28T05:53:11.497" v="626" actId="14100"/>
          <ac:spMkLst>
            <pc:docMk/>
            <pc:sldMk cId="37058952" sldId="261"/>
            <ac:spMk id="18" creationId="{D84446C4-3E64-48AB-9F9E-2DAA33E40824}"/>
          </ac:spMkLst>
        </pc:spChg>
        <pc:spChg chg="add mod">
          <ac:chgData name="user 6" userId="93712b01-4434-4f3c-a45a-6ef52d3fcf86" providerId="ADAL" clId="{AC82B5A3-577E-48A2-89EF-2D4EC332CCB7}" dt="2024-05-28T05:54:56.985" v="667" actId="1076"/>
          <ac:spMkLst>
            <pc:docMk/>
            <pc:sldMk cId="37058952" sldId="261"/>
            <ac:spMk id="19" creationId="{758A9529-DDD5-4B53-2F49-04ED82529D7A}"/>
          </ac:spMkLst>
        </pc:spChg>
        <pc:spChg chg="add mod">
          <ac:chgData name="user 6" userId="93712b01-4434-4f3c-a45a-6ef52d3fcf86" providerId="ADAL" clId="{AC82B5A3-577E-48A2-89EF-2D4EC332CCB7}" dt="2024-05-28T05:54:02.588" v="643" actId="20577"/>
          <ac:spMkLst>
            <pc:docMk/>
            <pc:sldMk cId="37058952" sldId="261"/>
            <ac:spMk id="20" creationId="{DCE4ABFC-686B-306B-B139-A21F8C1F4D04}"/>
          </ac:spMkLst>
        </pc:spChg>
        <pc:spChg chg="add del mod">
          <ac:chgData name="user 6" userId="93712b01-4434-4f3c-a45a-6ef52d3fcf86" providerId="ADAL" clId="{AC82B5A3-577E-48A2-89EF-2D4EC332CCB7}" dt="2024-05-28T05:54:17.832" v="647" actId="478"/>
          <ac:spMkLst>
            <pc:docMk/>
            <pc:sldMk cId="37058952" sldId="261"/>
            <ac:spMk id="21" creationId="{44569038-C75B-A6E8-03DA-A7A65AC7DD06}"/>
          </ac:spMkLst>
        </pc:spChg>
        <pc:spChg chg="add del mod">
          <ac:chgData name="user 6" userId="93712b01-4434-4f3c-a45a-6ef52d3fcf86" providerId="ADAL" clId="{AC82B5A3-577E-48A2-89EF-2D4EC332CCB7}" dt="2024-05-28T05:54:10.038" v="646" actId="478"/>
          <ac:spMkLst>
            <pc:docMk/>
            <pc:sldMk cId="37058952" sldId="261"/>
            <ac:spMk id="22" creationId="{6170C198-5664-18B5-5CF8-476F96EBD31E}"/>
          </ac:spMkLst>
        </pc:spChg>
        <pc:spChg chg="add mod">
          <ac:chgData name="user 6" userId="93712b01-4434-4f3c-a45a-6ef52d3fcf86" providerId="ADAL" clId="{AC82B5A3-577E-48A2-89EF-2D4EC332CCB7}" dt="2024-05-28T05:54:48.671" v="665" actId="14100"/>
          <ac:spMkLst>
            <pc:docMk/>
            <pc:sldMk cId="37058952" sldId="261"/>
            <ac:spMk id="23" creationId="{CFDACE0C-CAFE-3B76-BB9D-66F4476C6EE0}"/>
          </ac:spMkLst>
        </pc:spChg>
        <pc:spChg chg="add mod">
          <ac:chgData name="user 6" userId="93712b01-4434-4f3c-a45a-6ef52d3fcf86" providerId="ADAL" clId="{AC82B5A3-577E-48A2-89EF-2D4EC332CCB7}" dt="2024-05-28T05:51:44.085" v="610" actId="14100"/>
          <ac:spMkLst>
            <pc:docMk/>
            <pc:sldMk cId="37058952" sldId="261"/>
            <ac:spMk id="24" creationId="{DFB78A2B-9D87-D95A-035C-E874766DB5C8}"/>
          </ac:spMkLst>
        </pc:spChg>
        <pc:spChg chg="add mod">
          <ac:chgData name="user 6" userId="93712b01-4434-4f3c-a45a-6ef52d3fcf86" providerId="ADAL" clId="{AC82B5A3-577E-48A2-89EF-2D4EC332CCB7}" dt="2024-05-28T05:51:51.498" v="611" actId="14100"/>
          <ac:spMkLst>
            <pc:docMk/>
            <pc:sldMk cId="37058952" sldId="261"/>
            <ac:spMk id="25" creationId="{22D8549E-12DE-9A4C-95F1-B230CC83E1E7}"/>
          </ac:spMkLst>
        </pc:spChg>
        <pc:spChg chg="add mod">
          <ac:chgData name="user 6" userId="93712b01-4434-4f3c-a45a-6ef52d3fcf86" providerId="ADAL" clId="{AC82B5A3-577E-48A2-89EF-2D4EC332CCB7}" dt="2024-05-28T05:51:51.498" v="611" actId="14100"/>
          <ac:spMkLst>
            <pc:docMk/>
            <pc:sldMk cId="37058952" sldId="261"/>
            <ac:spMk id="26" creationId="{A9736911-AD69-DFE4-A496-580FEAAB1545}"/>
          </ac:spMkLst>
        </pc:spChg>
        <pc:spChg chg="add del mod">
          <ac:chgData name="user 6" userId="93712b01-4434-4f3c-a45a-6ef52d3fcf86" providerId="ADAL" clId="{AC82B5A3-577E-48A2-89EF-2D4EC332CCB7}" dt="2024-05-28T05:54:10.038" v="646" actId="478"/>
          <ac:spMkLst>
            <pc:docMk/>
            <pc:sldMk cId="37058952" sldId="261"/>
            <ac:spMk id="27" creationId="{B92C0FDB-8B77-A522-5629-47092F58721B}"/>
          </ac:spMkLst>
        </pc:spChg>
        <pc:spChg chg="add del mod">
          <ac:chgData name="user 6" userId="93712b01-4434-4f3c-a45a-6ef52d3fcf86" providerId="ADAL" clId="{AC82B5A3-577E-48A2-89EF-2D4EC332CCB7}" dt="2024-05-28T05:54:29.811" v="660" actId="478"/>
          <ac:spMkLst>
            <pc:docMk/>
            <pc:sldMk cId="37058952" sldId="261"/>
            <ac:spMk id="28" creationId="{20E30386-C79B-8462-E6D5-A601A81E31F6}"/>
          </ac:spMkLst>
        </pc:spChg>
        <pc:spChg chg="add mod">
          <ac:chgData name="user 6" userId="93712b01-4434-4f3c-a45a-6ef52d3fcf86" providerId="ADAL" clId="{AC82B5A3-577E-48A2-89EF-2D4EC332CCB7}" dt="2024-05-28T05:51:51.498" v="611" actId="14100"/>
          <ac:spMkLst>
            <pc:docMk/>
            <pc:sldMk cId="37058952" sldId="261"/>
            <ac:spMk id="29" creationId="{09877D7B-8969-9CAA-B464-54B9D4FC39ED}"/>
          </ac:spMkLst>
        </pc:spChg>
        <pc:spChg chg="add mod">
          <ac:chgData name="user 6" userId="93712b01-4434-4f3c-a45a-6ef52d3fcf86" providerId="ADAL" clId="{AC82B5A3-577E-48A2-89EF-2D4EC332CCB7}" dt="2024-05-28T05:50:27.310" v="585" actId="1076"/>
          <ac:spMkLst>
            <pc:docMk/>
            <pc:sldMk cId="37058952" sldId="261"/>
            <ac:spMk id="30" creationId="{16225A25-8046-8229-BF0A-DAADE81949D8}"/>
          </ac:spMkLst>
        </pc:spChg>
        <pc:spChg chg="add mod">
          <ac:chgData name="user 6" userId="93712b01-4434-4f3c-a45a-6ef52d3fcf86" providerId="ADAL" clId="{AC82B5A3-577E-48A2-89EF-2D4EC332CCB7}" dt="2024-05-28T05:52:11.865" v="619" actId="14100"/>
          <ac:spMkLst>
            <pc:docMk/>
            <pc:sldMk cId="37058952" sldId="261"/>
            <ac:spMk id="31" creationId="{AF81944A-5DC9-A275-1315-9C03AC1E527D}"/>
          </ac:spMkLst>
        </pc:spChg>
      </pc:sldChg>
      <pc:sldChg chg="addSp delSp modSp new mod ord">
        <pc:chgData name="user 6" userId="93712b01-4434-4f3c-a45a-6ef52d3fcf86" providerId="ADAL" clId="{AC82B5A3-577E-48A2-89EF-2D4EC332CCB7}" dt="2024-05-28T05:17:34.262" v="19" actId="14100"/>
        <pc:sldMkLst>
          <pc:docMk/>
          <pc:sldMk cId="3837022760" sldId="262"/>
        </pc:sldMkLst>
        <pc:spChg chg="del">
          <ac:chgData name="user 6" userId="93712b01-4434-4f3c-a45a-6ef52d3fcf86" providerId="ADAL" clId="{AC82B5A3-577E-48A2-89EF-2D4EC332CCB7}" dt="2024-05-28T05:15:20.500" v="8" actId="478"/>
          <ac:spMkLst>
            <pc:docMk/>
            <pc:sldMk cId="3837022760" sldId="262"/>
            <ac:spMk id="2" creationId="{44B8FBBF-3D0C-622C-52EC-D08D76A5CDDA}"/>
          </ac:spMkLst>
        </pc:spChg>
        <pc:spChg chg="del">
          <ac:chgData name="user 6" userId="93712b01-4434-4f3c-a45a-6ef52d3fcf86" providerId="ADAL" clId="{AC82B5A3-577E-48A2-89EF-2D4EC332CCB7}" dt="2024-05-28T05:15:20.500" v="8" actId="478"/>
          <ac:spMkLst>
            <pc:docMk/>
            <pc:sldMk cId="3837022760" sldId="262"/>
            <ac:spMk id="3" creationId="{D51DE9FA-0ECE-C0FD-7E3F-730BA745B381}"/>
          </ac:spMkLst>
        </pc:spChg>
        <pc:spChg chg="add mod">
          <ac:chgData name="user 6" userId="93712b01-4434-4f3c-a45a-6ef52d3fcf86" providerId="ADAL" clId="{AC82B5A3-577E-48A2-89EF-2D4EC332CCB7}" dt="2024-05-28T05:15:26.925" v="10" actId="27636"/>
          <ac:spMkLst>
            <pc:docMk/>
            <pc:sldMk cId="3837022760" sldId="262"/>
            <ac:spMk id="4" creationId="{891AD7DD-A7F5-E145-99FC-E6D32A41BEFF}"/>
          </ac:spMkLst>
        </pc:spChg>
        <pc:spChg chg="add mod">
          <ac:chgData name="user 6" userId="93712b01-4434-4f3c-a45a-6ef52d3fcf86" providerId="ADAL" clId="{AC82B5A3-577E-48A2-89EF-2D4EC332CCB7}" dt="2024-05-28T05:17:34.262" v="19" actId="14100"/>
          <ac:spMkLst>
            <pc:docMk/>
            <pc:sldMk cId="3837022760" sldId="262"/>
            <ac:spMk id="5" creationId="{9AE0E797-C1FC-4E49-8C48-D1B9DDC12259}"/>
          </ac:spMkLst>
        </pc:spChg>
        <pc:spChg chg="add del mod">
          <ac:chgData name="user 6" userId="93712b01-4434-4f3c-a45a-6ef52d3fcf86" providerId="ADAL" clId="{AC82B5A3-577E-48A2-89EF-2D4EC332CCB7}" dt="2024-05-28T05:15:33.305" v="11" actId="478"/>
          <ac:spMkLst>
            <pc:docMk/>
            <pc:sldMk cId="3837022760" sldId="262"/>
            <ac:spMk id="6" creationId="{445D0F1A-A5A9-8441-BFC8-4DEDE66E7190}"/>
          </ac:spMkLst>
        </pc:spChg>
      </pc:sldChg>
      <pc:sldChg chg="modSp mod">
        <pc:chgData name="user 6" userId="93712b01-4434-4f3c-a45a-6ef52d3fcf86" providerId="ADAL" clId="{AC82B5A3-577E-48A2-89EF-2D4EC332CCB7}" dt="2024-05-28T05:16:52.738" v="16" actId="14100"/>
        <pc:sldMkLst>
          <pc:docMk/>
          <pc:sldMk cId="2830729727" sldId="272"/>
        </pc:sldMkLst>
        <pc:spChg chg="mod">
          <ac:chgData name="user 6" userId="93712b01-4434-4f3c-a45a-6ef52d3fcf86" providerId="ADAL" clId="{AC82B5A3-577E-48A2-89EF-2D4EC332CCB7}" dt="2024-05-28T05:16:52.738" v="16" actId="14100"/>
          <ac:spMkLst>
            <pc:docMk/>
            <pc:sldMk cId="2830729727" sldId="272"/>
            <ac:spMk id="2" creationId="{7537059C-E517-8255-61B8-32979F66A540}"/>
          </ac:spMkLst>
        </pc:spChg>
        <pc:spChg chg="mod">
          <ac:chgData name="user 6" userId="93712b01-4434-4f3c-a45a-6ef52d3fcf86" providerId="ADAL" clId="{AC82B5A3-577E-48A2-89EF-2D4EC332CCB7}" dt="2024-05-28T05:16:47.011" v="15" actId="14100"/>
          <ac:spMkLst>
            <pc:docMk/>
            <pc:sldMk cId="2830729727" sldId="272"/>
            <ac:spMk id="3" creationId="{6AB1D15F-63AC-4BA7-2699-8643F5CD23F3}"/>
          </ac:spMkLst>
        </pc:spChg>
      </pc:sldChg>
      <pc:sldChg chg="addSp delSp modSp mod">
        <pc:chgData name="user 6" userId="93712b01-4434-4f3c-a45a-6ef52d3fcf86" providerId="ADAL" clId="{AC82B5A3-577E-48A2-89EF-2D4EC332CCB7}" dt="2024-05-29T00:38:31.778" v="1098" actId="1076"/>
        <pc:sldMkLst>
          <pc:docMk/>
          <pc:sldMk cId="2732503894" sldId="273"/>
        </pc:sldMkLst>
        <pc:spChg chg="mod">
          <ac:chgData name="user 6" userId="93712b01-4434-4f3c-a45a-6ef52d3fcf86" providerId="ADAL" clId="{AC82B5A3-577E-48A2-89EF-2D4EC332CCB7}" dt="2024-05-28T05:24:41.513" v="212"/>
          <ac:spMkLst>
            <pc:docMk/>
            <pc:sldMk cId="2732503894" sldId="273"/>
            <ac:spMk id="10" creationId="{541EA165-D840-5791-08C3-4C02D767874E}"/>
          </ac:spMkLst>
        </pc:spChg>
        <pc:spChg chg="add mod">
          <ac:chgData name="user 6" userId="93712b01-4434-4f3c-a45a-6ef52d3fcf86" providerId="ADAL" clId="{AC82B5A3-577E-48A2-89EF-2D4EC332CCB7}" dt="2024-05-28T05:27:08.258" v="227"/>
          <ac:spMkLst>
            <pc:docMk/>
            <pc:sldMk cId="2732503894" sldId="273"/>
            <ac:spMk id="12" creationId="{EFCC7404-32E9-E9B2-3483-D32140FE84B6}"/>
          </ac:spMkLst>
        </pc:spChg>
        <pc:spChg chg="mod">
          <ac:chgData name="user 6" userId="93712b01-4434-4f3c-a45a-6ef52d3fcf86" providerId="ADAL" clId="{AC82B5A3-577E-48A2-89EF-2D4EC332CCB7}" dt="2024-05-28T05:23:19.626" v="180" actId="1076"/>
          <ac:spMkLst>
            <pc:docMk/>
            <pc:sldMk cId="2732503894" sldId="273"/>
            <ac:spMk id="14" creationId="{CA525C14-66AE-23F4-6937-3A1F6B32F382}"/>
          </ac:spMkLst>
        </pc:spChg>
        <pc:spChg chg="mod">
          <ac:chgData name="user 6" userId="93712b01-4434-4f3c-a45a-6ef52d3fcf86" providerId="ADAL" clId="{AC82B5A3-577E-48A2-89EF-2D4EC332CCB7}" dt="2024-05-28T05:27:56.160" v="249"/>
          <ac:spMkLst>
            <pc:docMk/>
            <pc:sldMk cId="2732503894" sldId="273"/>
            <ac:spMk id="15" creationId="{C91A4799-F651-92DD-4D11-2C6ED395E51F}"/>
          </ac:spMkLst>
        </pc:spChg>
        <pc:spChg chg="mod">
          <ac:chgData name="user 6" userId="93712b01-4434-4f3c-a45a-6ef52d3fcf86" providerId="ADAL" clId="{AC82B5A3-577E-48A2-89EF-2D4EC332CCB7}" dt="2024-05-29T00:38:31.778" v="1098" actId="1076"/>
          <ac:spMkLst>
            <pc:docMk/>
            <pc:sldMk cId="2732503894" sldId="273"/>
            <ac:spMk id="18" creationId="{04331676-8AE9-31C0-752A-8F58DE875F00}"/>
          </ac:spMkLst>
        </pc:spChg>
        <pc:spChg chg="add mod">
          <ac:chgData name="user 6" userId="93712b01-4434-4f3c-a45a-6ef52d3fcf86" providerId="ADAL" clId="{AC82B5A3-577E-48A2-89EF-2D4EC332CCB7}" dt="2024-05-29T00:37:32.785" v="1087"/>
          <ac:spMkLst>
            <pc:docMk/>
            <pc:sldMk cId="2732503894" sldId="273"/>
            <ac:spMk id="23" creationId="{8FAEE8AA-0213-B4FA-51A4-177CA883A5C8}"/>
          </ac:spMkLst>
        </pc:spChg>
        <pc:spChg chg="mod">
          <ac:chgData name="user 6" userId="93712b01-4434-4f3c-a45a-6ef52d3fcf86" providerId="ADAL" clId="{AC82B5A3-577E-48A2-89EF-2D4EC332CCB7}" dt="2024-05-29T00:38:26.235" v="1096" actId="1076"/>
          <ac:spMkLst>
            <pc:docMk/>
            <pc:sldMk cId="2732503894" sldId="273"/>
            <ac:spMk id="46" creationId="{74CA805D-9A2F-A673-7605-AE49CC84A3C2}"/>
          </ac:spMkLst>
        </pc:spChg>
        <pc:spChg chg="mod">
          <ac:chgData name="user 6" userId="93712b01-4434-4f3c-a45a-6ef52d3fcf86" providerId="ADAL" clId="{AC82B5A3-577E-48A2-89EF-2D4EC332CCB7}" dt="2024-05-28T05:24:41.105" v="211"/>
          <ac:spMkLst>
            <pc:docMk/>
            <pc:sldMk cId="2732503894" sldId="273"/>
            <ac:spMk id="47" creationId="{039D6CFA-C142-ABDD-C6E1-3FC7FAE78D76}"/>
          </ac:spMkLst>
        </pc:spChg>
        <pc:spChg chg="mod">
          <ac:chgData name="user 6" userId="93712b01-4434-4f3c-a45a-6ef52d3fcf86" providerId="ADAL" clId="{AC82B5A3-577E-48A2-89EF-2D4EC332CCB7}" dt="2024-05-28T05:28:02.132" v="271" actId="20577"/>
          <ac:spMkLst>
            <pc:docMk/>
            <pc:sldMk cId="2732503894" sldId="273"/>
            <ac:spMk id="48" creationId="{038E8FD8-45EE-07C0-8F76-356BE0217254}"/>
          </ac:spMkLst>
        </pc:spChg>
        <pc:spChg chg="mod">
          <ac:chgData name="user 6" userId="93712b01-4434-4f3c-a45a-6ef52d3fcf86" providerId="ADAL" clId="{AC82B5A3-577E-48A2-89EF-2D4EC332CCB7}" dt="2024-05-29T00:38:20.337" v="1093" actId="1076"/>
          <ac:spMkLst>
            <pc:docMk/>
            <pc:sldMk cId="2732503894" sldId="273"/>
            <ac:spMk id="61" creationId="{9CF7A8AE-DD8F-FD36-6F47-773A33A2004E}"/>
          </ac:spMkLst>
        </pc:spChg>
        <pc:spChg chg="del">
          <ac:chgData name="user 6" userId="93712b01-4434-4f3c-a45a-6ef52d3fcf86" providerId="ADAL" clId="{AC82B5A3-577E-48A2-89EF-2D4EC332CCB7}" dt="2024-05-28T05:23:46.711" v="194" actId="478"/>
          <ac:spMkLst>
            <pc:docMk/>
            <pc:sldMk cId="2732503894" sldId="273"/>
            <ac:spMk id="64" creationId="{A2CC4BF5-1337-D8FD-806B-018A94917CBB}"/>
          </ac:spMkLst>
        </pc:spChg>
        <pc:spChg chg="mod">
          <ac:chgData name="user 6" userId="93712b01-4434-4f3c-a45a-6ef52d3fcf86" providerId="ADAL" clId="{AC82B5A3-577E-48A2-89EF-2D4EC332CCB7}" dt="2024-05-28T05:28:21.560" v="272" actId="14100"/>
          <ac:spMkLst>
            <pc:docMk/>
            <pc:sldMk cId="2732503894" sldId="273"/>
            <ac:spMk id="77" creationId="{3EA41E7D-9E02-1F83-F480-07AD1DA3303E}"/>
          </ac:spMkLst>
        </pc:spChg>
        <pc:cxnChg chg="add mod">
          <ac:chgData name="user 6" userId="93712b01-4434-4f3c-a45a-6ef52d3fcf86" providerId="ADAL" clId="{AC82B5A3-577E-48A2-89EF-2D4EC332CCB7}" dt="2024-05-29T00:36:50.980" v="1020" actId="14100"/>
          <ac:cxnSpMkLst>
            <pc:docMk/>
            <pc:sldMk cId="2732503894" sldId="273"/>
            <ac:cxnSpMk id="2" creationId="{E81AB3AE-0F3F-05B4-0408-1F32AECF1977}"/>
          </ac:cxnSpMkLst>
        </pc:cxnChg>
        <pc:cxnChg chg="mod">
          <ac:chgData name="user 6" userId="93712b01-4434-4f3c-a45a-6ef52d3fcf86" providerId="ADAL" clId="{AC82B5A3-577E-48A2-89EF-2D4EC332CCB7}" dt="2024-05-28T05:23:19.626" v="180" actId="1076"/>
          <ac:cxnSpMkLst>
            <pc:docMk/>
            <pc:sldMk cId="2732503894" sldId="273"/>
            <ac:cxnSpMk id="17" creationId="{1A1C0D8A-9B91-0BD5-B88C-BD4E93A0A096}"/>
          </ac:cxnSpMkLst>
        </pc:cxnChg>
        <pc:cxnChg chg="add mod">
          <ac:chgData name="user 6" userId="93712b01-4434-4f3c-a45a-6ef52d3fcf86" providerId="ADAL" clId="{AC82B5A3-577E-48A2-89EF-2D4EC332CCB7}" dt="2024-05-29T00:37:54.402" v="1088" actId="1076"/>
          <ac:cxnSpMkLst>
            <pc:docMk/>
            <pc:sldMk cId="2732503894" sldId="273"/>
            <ac:cxnSpMk id="19" creationId="{3754CDCF-728E-B942-FF0B-897A6810BF29}"/>
          </ac:cxnSpMkLst>
        </pc:cxnChg>
        <pc:cxnChg chg="mod">
          <ac:chgData name="user 6" userId="93712b01-4434-4f3c-a45a-6ef52d3fcf86" providerId="ADAL" clId="{AC82B5A3-577E-48A2-89EF-2D4EC332CCB7}" dt="2024-05-28T05:23:19.626" v="180" actId="1076"/>
          <ac:cxnSpMkLst>
            <pc:docMk/>
            <pc:sldMk cId="2732503894" sldId="273"/>
            <ac:cxnSpMk id="22" creationId="{BD5A51F5-2AAE-5AF7-5D16-117BC3BCD6F4}"/>
          </ac:cxnSpMkLst>
        </pc:cxnChg>
        <pc:cxnChg chg="add mod">
          <ac:chgData name="user 6" userId="93712b01-4434-4f3c-a45a-6ef52d3fcf86" providerId="ADAL" clId="{AC82B5A3-577E-48A2-89EF-2D4EC332CCB7}" dt="2024-05-29T00:38:23.034" v="1095" actId="1076"/>
          <ac:cxnSpMkLst>
            <pc:docMk/>
            <pc:sldMk cId="2732503894" sldId="273"/>
            <ac:cxnSpMk id="24" creationId="{391B485A-15CE-091C-A6C1-98881025682E}"/>
          </ac:cxnSpMkLst>
        </pc:cxnChg>
        <pc:cxnChg chg="mod">
          <ac:chgData name="user 6" userId="93712b01-4434-4f3c-a45a-6ef52d3fcf86" providerId="ADAL" clId="{AC82B5A3-577E-48A2-89EF-2D4EC332CCB7}" dt="2024-05-29T00:09:21.902" v="681" actId="13822"/>
          <ac:cxnSpMkLst>
            <pc:docMk/>
            <pc:sldMk cId="2732503894" sldId="273"/>
            <ac:cxnSpMk id="25" creationId="{17AD5049-33D8-C826-B81F-C7B5D022DAEF}"/>
          </ac:cxnSpMkLst>
        </pc:cxnChg>
        <pc:cxnChg chg="mod">
          <ac:chgData name="user 6" userId="93712b01-4434-4f3c-a45a-6ef52d3fcf86" providerId="ADAL" clId="{AC82B5A3-577E-48A2-89EF-2D4EC332CCB7}" dt="2024-05-28T05:23:19.626" v="180" actId="1076"/>
          <ac:cxnSpMkLst>
            <pc:docMk/>
            <pc:sldMk cId="2732503894" sldId="273"/>
            <ac:cxnSpMk id="43" creationId="{AA6E4FB7-AD9E-E381-4B6B-EA38D8FF06D5}"/>
          </ac:cxnSpMkLst>
        </pc:cxnChg>
        <pc:cxnChg chg="mod">
          <ac:chgData name="user 6" userId="93712b01-4434-4f3c-a45a-6ef52d3fcf86" providerId="ADAL" clId="{AC82B5A3-577E-48A2-89EF-2D4EC332CCB7}" dt="2024-05-29T00:11:13.764" v="686" actId="13822"/>
          <ac:cxnSpMkLst>
            <pc:docMk/>
            <pc:sldMk cId="2732503894" sldId="273"/>
            <ac:cxnSpMk id="45" creationId="{EC41AA6D-5FEB-E144-4804-EE57358AFEBC}"/>
          </ac:cxnSpMkLst>
        </pc:cxnChg>
        <pc:cxnChg chg="del mod">
          <ac:chgData name="user 6" userId="93712b01-4434-4f3c-a45a-6ef52d3fcf86" providerId="ADAL" clId="{AC82B5A3-577E-48A2-89EF-2D4EC332CCB7}" dt="2024-05-29T00:38:01.001" v="1089" actId="478"/>
          <ac:cxnSpMkLst>
            <pc:docMk/>
            <pc:sldMk cId="2732503894" sldId="273"/>
            <ac:cxnSpMk id="52" creationId="{EFF752E7-C68C-7DC3-EF9E-BEB004BDA79E}"/>
          </ac:cxnSpMkLst>
        </pc:cxnChg>
        <pc:cxnChg chg="mod">
          <ac:chgData name="user 6" userId="93712b01-4434-4f3c-a45a-6ef52d3fcf86" providerId="ADAL" clId="{AC82B5A3-577E-48A2-89EF-2D4EC332CCB7}" dt="2024-05-29T00:00:07.460" v="680" actId="13822"/>
          <ac:cxnSpMkLst>
            <pc:docMk/>
            <pc:sldMk cId="2732503894" sldId="273"/>
            <ac:cxnSpMk id="55" creationId="{2EE9FA16-6067-2F89-AD00-F0BB840910A8}"/>
          </ac:cxnSpMkLst>
        </pc:cxnChg>
        <pc:cxnChg chg="mod">
          <ac:chgData name="user 6" userId="93712b01-4434-4f3c-a45a-6ef52d3fcf86" providerId="ADAL" clId="{AC82B5A3-577E-48A2-89EF-2D4EC332CCB7}" dt="2024-05-29T00:09:31.782" v="682" actId="13822"/>
          <ac:cxnSpMkLst>
            <pc:docMk/>
            <pc:sldMk cId="2732503894" sldId="273"/>
            <ac:cxnSpMk id="57" creationId="{F208886C-2FBB-8010-31A6-CC6951487C35}"/>
          </ac:cxnSpMkLst>
        </pc:cxnChg>
        <pc:cxnChg chg="add del mod">
          <ac:chgData name="user 6" userId="93712b01-4434-4f3c-a45a-6ef52d3fcf86" providerId="ADAL" clId="{AC82B5A3-577E-48A2-89EF-2D4EC332CCB7}" dt="2024-05-29T00:09:39.772" v="683" actId="13822"/>
          <ac:cxnSpMkLst>
            <pc:docMk/>
            <pc:sldMk cId="2732503894" sldId="273"/>
            <ac:cxnSpMk id="73" creationId="{71259D56-58C5-BCB3-8C0D-F1C2839C5CAE}"/>
          </ac:cxnSpMkLst>
        </pc:cxnChg>
      </pc:sldChg>
      <pc:sldChg chg="modSp mod ord">
        <pc:chgData name="user 6" userId="93712b01-4434-4f3c-a45a-6ef52d3fcf86" providerId="ADAL" clId="{AC82B5A3-577E-48A2-89EF-2D4EC332CCB7}" dt="2024-05-30T01:51:08.983" v="2077" actId="14100"/>
        <pc:sldMkLst>
          <pc:docMk/>
          <pc:sldMk cId="1691396928" sldId="274"/>
        </pc:sldMkLst>
        <pc:spChg chg="mod">
          <ac:chgData name="user 6" userId="93712b01-4434-4f3c-a45a-6ef52d3fcf86" providerId="ADAL" clId="{AC82B5A3-577E-48A2-89EF-2D4EC332CCB7}" dt="2024-05-29T00:30:03.733" v="1016" actId="255"/>
          <ac:spMkLst>
            <pc:docMk/>
            <pc:sldMk cId="1691396928" sldId="274"/>
            <ac:spMk id="2" creationId="{69173B24-E1A5-14C2-AB9E-5F0F1A49778B}"/>
          </ac:spMkLst>
        </pc:spChg>
        <pc:spChg chg="mod">
          <ac:chgData name="user 6" userId="93712b01-4434-4f3c-a45a-6ef52d3fcf86" providerId="ADAL" clId="{AC82B5A3-577E-48A2-89EF-2D4EC332CCB7}" dt="2024-05-28T05:44:48.592" v="549" actId="14100"/>
          <ac:spMkLst>
            <pc:docMk/>
            <pc:sldMk cId="1691396928" sldId="274"/>
            <ac:spMk id="4" creationId="{1908AE95-712B-4AB4-416C-0734FC1A096E}"/>
          </ac:spMkLst>
        </pc:spChg>
        <pc:spChg chg="mod">
          <ac:chgData name="user 6" userId="93712b01-4434-4f3c-a45a-6ef52d3fcf86" providerId="ADAL" clId="{AC82B5A3-577E-48A2-89EF-2D4EC332CCB7}" dt="2024-05-29T00:11:47.291" v="689" actId="1076"/>
          <ac:spMkLst>
            <pc:docMk/>
            <pc:sldMk cId="1691396928" sldId="274"/>
            <ac:spMk id="8" creationId="{73543DFF-A2BB-EFFB-E5FF-7DC92526E46A}"/>
          </ac:spMkLst>
        </pc:spChg>
        <pc:graphicFrameChg chg="mod modGraphic">
          <ac:chgData name="user 6" userId="93712b01-4434-4f3c-a45a-6ef52d3fcf86" providerId="ADAL" clId="{AC82B5A3-577E-48A2-89EF-2D4EC332CCB7}" dt="2024-05-30T01:51:08.983" v="2077" actId="14100"/>
          <ac:graphicFrameMkLst>
            <pc:docMk/>
            <pc:sldMk cId="1691396928" sldId="274"/>
            <ac:graphicFrameMk id="6" creationId="{80F764BB-37DB-CADF-508F-0B49259D89B3}"/>
          </ac:graphicFrameMkLst>
        </pc:graphicFrameChg>
      </pc:sldChg>
      <pc:sldChg chg="modSp mod">
        <pc:chgData name="user 6" userId="93712b01-4434-4f3c-a45a-6ef52d3fcf86" providerId="ADAL" clId="{AC82B5A3-577E-48A2-89EF-2D4EC332CCB7}" dt="2024-05-29T00:26:36.121" v="1007" actId="27636"/>
        <pc:sldMkLst>
          <pc:docMk/>
          <pc:sldMk cId="963731871" sldId="275"/>
        </pc:sldMkLst>
        <pc:spChg chg="mod">
          <ac:chgData name="user 6" userId="93712b01-4434-4f3c-a45a-6ef52d3fcf86" providerId="ADAL" clId="{AC82B5A3-577E-48A2-89EF-2D4EC332CCB7}" dt="2024-05-28T05:20:32.002" v="26" actId="1076"/>
          <ac:spMkLst>
            <pc:docMk/>
            <pc:sldMk cId="963731871" sldId="275"/>
            <ac:spMk id="2" creationId="{7537059C-E517-8255-61B8-32979F66A540}"/>
          </ac:spMkLst>
        </pc:spChg>
        <pc:spChg chg="mod">
          <ac:chgData name="user 6" userId="93712b01-4434-4f3c-a45a-6ef52d3fcf86" providerId="ADAL" clId="{AC82B5A3-577E-48A2-89EF-2D4EC332CCB7}" dt="2024-05-29T00:26:36.121" v="1007" actId="27636"/>
          <ac:spMkLst>
            <pc:docMk/>
            <pc:sldMk cId="963731871" sldId="275"/>
            <ac:spMk id="3" creationId="{6AB1D15F-63AC-4BA7-2699-8643F5CD23F3}"/>
          </ac:spMkLst>
        </pc:spChg>
        <pc:spChg chg="mod">
          <ac:chgData name="user 6" userId="93712b01-4434-4f3c-a45a-6ef52d3fcf86" providerId="ADAL" clId="{AC82B5A3-577E-48A2-89EF-2D4EC332CCB7}" dt="2024-05-29T00:26:35.747" v="1005"/>
          <ac:spMkLst>
            <pc:docMk/>
            <pc:sldMk cId="963731871" sldId="275"/>
            <ac:spMk id="5" creationId="{CEB1836C-3D81-6C09-9C13-DD6DA76D7410}"/>
          </ac:spMkLst>
        </pc:spChg>
      </pc:sldChg>
      <pc:sldChg chg="delSp modSp mod">
        <pc:chgData name="user 6" userId="93712b01-4434-4f3c-a45a-6ef52d3fcf86" providerId="ADAL" clId="{AC82B5A3-577E-48A2-89EF-2D4EC332CCB7}" dt="2024-05-29T02:01:58.061" v="2065" actId="478"/>
        <pc:sldMkLst>
          <pc:docMk/>
          <pc:sldMk cId="1798324154" sldId="277"/>
        </pc:sldMkLst>
        <pc:spChg chg="del">
          <ac:chgData name="user 6" userId="93712b01-4434-4f3c-a45a-6ef52d3fcf86" providerId="ADAL" clId="{AC82B5A3-577E-48A2-89EF-2D4EC332CCB7}" dt="2024-05-29T02:01:58.061" v="2065" actId="478"/>
          <ac:spMkLst>
            <pc:docMk/>
            <pc:sldMk cId="1798324154" sldId="277"/>
            <ac:spMk id="4" creationId="{75F3D536-D715-5485-D7EA-B448949FA2B1}"/>
          </ac:spMkLst>
        </pc:spChg>
        <pc:spChg chg="mod">
          <ac:chgData name="user 6" userId="93712b01-4434-4f3c-a45a-6ef52d3fcf86" providerId="ADAL" clId="{AC82B5A3-577E-48A2-89EF-2D4EC332CCB7}" dt="2024-05-29T01:57:45.530" v="2010" actId="1076"/>
          <ac:spMkLst>
            <pc:docMk/>
            <pc:sldMk cId="1798324154" sldId="277"/>
            <ac:spMk id="14" creationId="{7720D3D7-C348-41F2-5815-BDB7F6E44625}"/>
          </ac:spMkLst>
        </pc:spChg>
        <pc:spChg chg="mod">
          <ac:chgData name="user 6" userId="93712b01-4434-4f3c-a45a-6ef52d3fcf86" providerId="ADAL" clId="{AC82B5A3-577E-48A2-89EF-2D4EC332CCB7}" dt="2024-05-29T01:57:45.257" v="2009" actId="1076"/>
          <ac:spMkLst>
            <pc:docMk/>
            <pc:sldMk cId="1798324154" sldId="277"/>
            <ac:spMk id="19" creationId="{66CD212D-4A19-EAC3-EF31-9C8886FA1123}"/>
          </ac:spMkLst>
        </pc:spChg>
        <pc:spChg chg="mod">
          <ac:chgData name="user 6" userId="93712b01-4434-4f3c-a45a-6ef52d3fcf86" providerId="ADAL" clId="{AC82B5A3-577E-48A2-89EF-2D4EC332CCB7}" dt="2024-05-29T01:57:45.940" v="2011" actId="1076"/>
          <ac:spMkLst>
            <pc:docMk/>
            <pc:sldMk cId="1798324154" sldId="277"/>
            <ac:spMk id="20" creationId="{577D4A01-3C94-E863-252D-E1FF56B821E6}"/>
          </ac:spMkLst>
        </pc:spChg>
        <pc:spChg chg="mod">
          <ac:chgData name="user 6" userId="93712b01-4434-4f3c-a45a-6ef52d3fcf86" providerId="ADAL" clId="{AC82B5A3-577E-48A2-89EF-2D4EC332CCB7}" dt="2024-05-29T01:58:27.124" v="2023"/>
          <ac:spMkLst>
            <pc:docMk/>
            <pc:sldMk cId="1798324154" sldId="277"/>
            <ac:spMk id="29" creationId="{FA6B9ADC-911F-0F52-78F2-68831604B29A}"/>
          </ac:spMkLst>
        </pc:spChg>
        <pc:spChg chg="mod">
          <ac:chgData name="user 6" userId="93712b01-4434-4f3c-a45a-6ef52d3fcf86" providerId="ADAL" clId="{AC82B5A3-577E-48A2-89EF-2D4EC332CCB7}" dt="2024-05-29T01:57:44.862" v="2008" actId="1076"/>
          <ac:spMkLst>
            <pc:docMk/>
            <pc:sldMk cId="1798324154" sldId="277"/>
            <ac:spMk id="40" creationId="{37D52452-B148-2362-A539-DC6AACE631B1}"/>
          </ac:spMkLst>
        </pc:spChg>
        <pc:spChg chg="mod">
          <ac:chgData name="user 6" userId="93712b01-4434-4f3c-a45a-6ef52d3fcf86" providerId="ADAL" clId="{AC82B5A3-577E-48A2-89EF-2D4EC332CCB7}" dt="2024-05-29T01:59:22.938" v="2053" actId="20577"/>
          <ac:spMkLst>
            <pc:docMk/>
            <pc:sldMk cId="1798324154" sldId="277"/>
            <ac:spMk id="42" creationId="{A25CF11E-FD1A-649C-0D74-76FCF82524FA}"/>
          </ac:spMkLst>
        </pc:spChg>
        <pc:spChg chg="mod">
          <ac:chgData name="user 6" userId="93712b01-4434-4f3c-a45a-6ef52d3fcf86" providerId="ADAL" clId="{AC82B5A3-577E-48A2-89EF-2D4EC332CCB7}" dt="2024-05-29T01:59:28.957" v="2063" actId="20577"/>
          <ac:spMkLst>
            <pc:docMk/>
            <pc:sldMk cId="1798324154" sldId="277"/>
            <ac:spMk id="43" creationId="{68031F21-D352-48FB-E638-93838435AACA}"/>
          </ac:spMkLst>
        </pc:spChg>
        <pc:spChg chg="mod">
          <ac:chgData name="user 6" userId="93712b01-4434-4f3c-a45a-6ef52d3fcf86" providerId="ADAL" clId="{AC82B5A3-577E-48A2-89EF-2D4EC332CCB7}" dt="2024-05-29T01:59:48.824" v="2064" actId="20577"/>
          <ac:spMkLst>
            <pc:docMk/>
            <pc:sldMk cId="1798324154" sldId="277"/>
            <ac:spMk id="45" creationId="{A699E11C-BC9B-286B-4C18-63BF748E2D1E}"/>
          </ac:spMkLst>
        </pc:spChg>
        <pc:spChg chg="mod">
          <ac:chgData name="user 6" userId="93712b01-4434-4f3c-a45a-6ef52d3fcf86" providerId="ADAL" clId="{AC82B5A3-577E-48A2-89EF-2D4EC332CCB7}" dt="2024-05-29T01:58:37.270" v="2052" actId="20577"/>
          <ac:spMkLst>
            <pc:docMk/>
            <pc:sldMk cId="1798324154" sldId="277"/>
            <ac:spMk id="49" creationId="{16C669B3-8FCF-D794-ED0B-E5AFBCC1508C}"/>
          </ac:spMkLst>
        </pc:spChg>
      </pc:sldChg>
      <pc:sldChg chg="addSp delSp modSp mod ord">
        <pc:chgData name="user 6" userId="93712b01-4434-4f3c-a45a-6ef52d3fcf86" providerId="ADAL" clId="{AC82B5A3-577E-48A2-89EF-2D4EC332CCB7}" dt="2024-05-29T01:57:55.619" v="2013"/>
        <pc:sldMkLst>
          <pc:docMk/>
          <pc:sldMk cId="3470633485" sldId="295"/>
        </pc:sldMkLst>
        <pc:spChg chg="mod">
          <ac:chgData name="user 6" userId="93712b01-4434-4f3c-a45a-6ef52d3fcf86" providerId="ADAL" clId="{AC82B5A3-577E-48A2-89EF-2D4EC332CCB7}" dt="2024-05-29T01:49:23.923" v="1772" actId="20577"/>
          <ac:spMkLst>
            <pc:docMk/>
            <pc:sldMk cId="3470633485" sldId="295"/>
            <ac:spMk id="14" creationId="{5220CB3B-31BA-20BD-02B7-B099F0E9E77A}"/>
          </ac:spMkLst>
        </pc:spChg>
        <pc:spChg chg="add del">
          <ac:chgData name="user 6" userId="93712b01-4434-4f3c-a45a-6ef52d3fcf86" providerId="ADAL" clId="{AC82B5A3-577E-48A2-89EF-2D4EC332CCB7}" dt="2024-05-29T01:48:16.923" v="1764" actId="22"/>
          <ac:spMkLst>
            <pc:docMk/>
            <pc:sldMk cId="3470633485" sldId="295"/>
            <ac:spMk id="15" creationId="{3AB226EE-932D-65F6-E018-BF7DD884801A}"/>
          </ac:spMkLst>
        </pc:spChg>
        <pc:spChg chg="mod">
          <ac:chgData name="user 6" userId="93712b01-4434-4f3c-a45a-6ef52d3fcf86" providerId="ADAL" clId="{AC82B5A3-577E-48A2-89EF-2D4EC332CCB7}" dt="2024-05-29T01:42:49.458" v="1717" actId="20577"/>
          <ac:spMkLst>
            <pc:docMk/>
            <pc:sldMk cId="3470633485" sldId="295"/>
            <ac:spMk id="25" creationId="{B05B2970-214D-C9AD-B196-56274998AA01}"/>
          </ac:spMkLst>
        </pc:spChg>
        <pc:spChg chg="mod">
          <ac:chgData name="user 6" userId="93712b01-4434-4f3c-a45a-6ef52d3fcf86" providerId="ADAL" clId="{AC82B5A3-577E-48A2-89EF-2D4EC332CCB7}" dt="2024-05-29T01:42:55.621" v="1719" actId="20577"/>
          <ac:spMkLst>
            <pc:docMk/>
            <pc:sldMk cId="3470633485" sldId="295"/>
            <ac:spMk id="26" creationId="{75F5EC16-127C-BCAF-26DA-B4F65D3765CB}"/>
          </ac:spMkLst>
        </pc:spChg>
        <pc:spChg chg="mod">
          <ac:chgData name="user 6" userId="93712b01-4434-4f3c-a45a-6ef52d3fcf86" providerId="ADAL" clId="{AC82B5A3-577E-48A2-89EF-2D4EC332CCB7}" dt="2024-05-29T01:43:36.200" v="1727"/>
          <ac:spMkLst>
            <pc:docMk/>
            <pc:sldMk cId="3470633485" sldId="295"/>
            <ac:spMk id="35" creationId="{DA658A0B-C967-34FC-9A4B-B8BF72ECC4D9}"/>
          </ac:spMkLst>
        </pc:spChg>
        <pc:spChg chg="mod">
          <ac:chgData name="user 6" userId="93712b01-4434-4f3c-a45a-6ef52d3fcf86" providerId="ADAL" clId="{AC82B5A3-577E-48A2-89EF-2D4EC332CCB7}" dt="2024-05-29T01:49:17.879" v="1769" actId="20577"/>
          <ac:spMkLst>
            <pc:docMk/>
            <pc:sldMk cId="3470633485" sldId="295"/>
            <ac:spMk id="39" creationId="{B9BB9ACB-387F-6C88-7DBE-1EFF75D4D7E8}"/>
          </ac:spMkLst>
        </pc:spChg>
        <pc:spChg chg="mod">
          <ac:chgData name="user 6" userId="93712b01-4434-4f3c-a45a-6ef52d3fcf86" providerId="ADAL" clId="{AC82B5A3-577E-48A2-89EF-2D4EC332CCB7}" dt="2024-05-29T01:47:32.305" v="1755" actId="20577"/>
          <ac:spMkLst>
            <pc:docMk/>
            <pc:sldMk cId="3470633485" sldId="295"/>
            <ac:spMk id="41" creationId="{B0F0D529-975F-A4C3-0E79-7E402A5385C5}"/>
          </ac:spMkLst>
        </pc:spChg>
        <pc:spChg chg="mod">
          <ac:chgData name="user 6" userId="93712b01-4434-4f3c-a45a-6ef52d3fcf86" providerId="ADAL" clId="{AC82B5A3-577E-48A2-89EF-2D4EC332CCB7}" dt="2024-05-29T01:47:12.431" v="1752" actId="20577"/>
          <ac:spMkLst>
            <pc:docMk/>
            <pc:sldMk cId="3470633485" sldId="295"/>
            <ac:spMk id="46" creationId="{383FEAC1-911C-BEE8-3481-40AC86AF5165}"/>
          </ac:spMkLst>
        </pc:spChg>
        <pc:spChg chg="mod">
          <ac:chgData name="user 6" userId="93712b01-4434-4f3c-a45a-6ef52d3fcf86" providerId="ADAL" clId="{AC82B5A3-577E-48A2-89EF-2D4EC332CCB7}" dt="2024-05-29T01:43:39.519" v="1735"/>
          <ac:spMkLst>
            <pc:docMk/>
            <pc:sldMk cId="3470633485" sldId="295"/>
            <ac:spMk id="47" creationId="{35461FA3-BBC1-6149-E394-E85C89150490}"/>
          </ac:spMkLst>
        </pc:spChg>
        <pc:spChg chg="mod">
          <ac:chgData name="user 6" userId="93712b01-4434-4f3c-a45a-6ef52d3fcf86" providerId="ADAL" clId="{AC82B5A3-577E-48A2-89EF-2D4EC332CCB7}" dt="2024-05-29T01:42:39.268" v="1714" actId="20577"/>
          <ac:spMkLst>
            <pc:docMk/>
            <pc:sldMk cId="3470633485" sldId="295"/>
            <ac:spMk id="48" creationId="{5D00D099-F11A-6FAC-6BC9-B0930BBD0E67}"/>
          </ac:spMkLst>
        </pc:spChg>
        <pc:spChg chg="mod">
          <ac:chgData name="user 6" userId="93712b01-4434-4f3c-a45a-6ef52d3fcf86" providerId="ADAL" clId="{AC82B5A3-577E-48A2-89EF-2D4EC332CCB7}" dt="2024-05-29T01:45:28.567" v="1748" actId="20577"/>
          <ac:spMkLst>
            <pc:docMk/>
            <pc:sldMk cId="3470633485" sldId="295"/>
            <ac:spMk id="59" creationId="{7011101B-88F5-A6A2-6002-81B84379DC57}"/>
          </ac:spMkLst>
        </pc:spChg>
        <pc:spChg chg="mod">
          <ac:chgData name="user 6" userId="93712b01-4434-4f3c-a45a-6ef52d3fcf86" providerId="ADAL" clId="{AC82B5A3-577E-48A2-89EF-2D4EC332CCB7}" dt="2024-05-29T01:47:39.210" v="1761" actId="20577"/>
          <ac:spMkLst>
            <pc:docMk/>
            <pc:sldMk cId="3470633485" sldId="295"/>
            <ac:spMk id="69" creationId="{78674C94-03B3-AB2F-CB22-8516131EA4CD}"/>
          </ac:spMkLst>
        </pc:spChg>
        <pc:spChg chg="mod">
          <ac:chgData name="user 6" userId="93712b01-4434-4f3c-a45a-6ef52d3fcf86" providerId="ADAL" clId="{AC82B5A3-577E-48A2-89EF-2D4EC332CCB7}" dt="2024-05-29T01:45:18.058" v="1736" actId="20577"/>
          <ac:spMkLst>
            <pc:docMk/>
            <pc:sldMk cId="3470633485" sldId="295"/>
            <ac:spMk id="70" creationId="{B4DC5273-59D2-5341-E407-5DC19AFAF54D}"/>
          </ac:spMkLst>
        </pc:spChg>
        <pc:spChg chg="mod">
          <ac:chgData name="user 6" userId="93712b01-4434-4f3c-a45a-6ef52d3fcf86" providerId="ADAL" clId="{AC82B5A3-577E-48A2-89EF-2D4EC332CCB7}" dt="2024-05-29T01:48:19.934" v="1767"/>
          <ac:spMkLst>
            <pc:docMk/>
            <pc:sldMk cId="3470633485" sldId="295"/>
            <ac:spMk id="71" creationId="{1DE5DFBD-A3E9-E19A-5F2A-6FAA27111272}"/>
          </ac:spMkLst>
        </pc:spChg>
        <pc:grpChg chg="mod">
          <ac:chgData name="user 6" userId="93712b01-4434-4f3c-a45a-6ef52d3fcf86" providerId="ADAL" clId="{AC82B5A3-577E-48A2-89EF-2D4EC332CCB7}" dt="2024-05-29T01:48:18.627" v="1766" actId="1076"/>
          <ac:grpSpMkLst>
            <pc:docMk/>
            <pc:sldMk cId="3470633485" sldId="295"/>
            <ac:grpSpMk id="40" creationId="{81F5E5CE-E3DE-45D9-6635-A632B7ED416F}"/>
          </ac:grpSpMkLst>
        </pc:grpChg>
        <pc:grpChg chg="mod">
          <ac:chgData name="user 6" userId="93712b01-4434-4f3c-a45a-6ef52d3fcf86" providerId="ADAL" clId="{AC82B5A3-577E-48A2-89EF-2D4EC332CCB7}" dt="2024-05-29T01:42:47.879" v="1716" actId="1076"/>
          <ac:grpSpMkLst>
            <pc:docMk/>
            <pc:sldMk cId="3470633485" sldId="295"/>
            <ac:grpSpMk id="49" creationId="{66603B52-B302-9FDE-B6D7-CE334908F26D}"/>
          </ac:grpSpMkLst>
        </pc:grpChg>
      </pc:sldChg>
      <pc:sldChg chg="modNotesTx">
        <pc:chgData name="user 6" userId="93712b01-4434-4f3c-a45a-6ef52d3fcf86" providerId="ADAL" clId="{AC82B5A3-577E-48A2-89EF-2D4EC332CCB7}" dt="2024-05-29T01:07:44.891" v="1199" actId="20577"/>
        <pc:sldMkLst>
          <pc:docMk/>
          <pc:sldMk cId="2316797945" sldId="297"/>
        </pc:sldMkLst>
      </pc:sldChg>
      <pc:sldChg chg="addSp modSp mod">
        <pc:chgData name="user 6" userId="93712b01-4434-4f3c-a45a-6ef52d3fcf86" providerId="ADAL" clId="{AC82B5A3-577E-48A2-89EF-2D4EC332CCB7}" dt="2024-05-29T02:42:39.312" v="2076" actId="20577"/>
        <pc:sldMkLst>
          <pc:docMk/>
          <pc:sldMk cId="328183887" sldId="301"/>
        </pc:sldMkLst>
        <pc:spChg chg="add mod">
          <ac:chgData name="user 6" userId="93712b01-4434-4f3c-a45a-6ef52d3fcf86" providerId="ADAL" clId="{AC82B5A3-577E-48A2-89EF-2D4EC332CCB7}" dt="2024-05-29T01:56:16.479" v="1961" actId="1076"/>
          <ac:spMkLst>
            <pc:docMk/>
            <pc:sldMk cId="328183887" sldId="301"/>
            <ac:spMk id="3" creationId="{B0CFC845-7E5E-E1BD-4BB0-6899FC62D628}"/>
          </ac:spMkLst>
        </pc:spChg>
        <pc:graphicFrameChg chg="mod modGraphic">
          <ac:chgData name="user 6" userId="93712b01-4434-4f3c-a45a-6ef52d3fcf86" providerId="ADAL" clId="{AC82B5A3-577E-48A2-89EF-2D4EC332CCB7}" dt="2024-05-29T02:42:39.312" v="2076" actId="20577"/>
          <ac:graphicFrameMkLst>
            <pc:docMk/>
            <pc:sldMk cId="328183887" sldId="301"/>
            <ac:graphicFrameMk id="6" creationId="{80F764BB-37DB-CADF-508F-0B49259D89B3}"/>
          </ac:graphicFrameMkLst>
        </pc:graphicFrameChg>
      </pc:sldChg>
      <pc:sldChg chg="delSp modSp new del mod ord">
        <pc:chgData name="user 6" userId="93712b01-4434-4f3c-a45a-6ef52d3fcf86" providerId="ADAL" clId="{AC82B5A3-577E-48A2-89EF-2D4EC332CCB7}" dt="2024-05-29T01:57:27.701" v="2001" actId="47"/>
        <pc:sldMkLst>
          <pc:docMk/>
          <pc:sldMk cId="3940252264" sldId="302"/>
        </pc:sldMkLst>
        <pc:spChg chg="mod">
          <ac:chgData name="user 6" userId="93712b01-4434-4f3c-a45a-6ef52d3fcf86" providerId="ADAL" clId="{AC82B5A3-577E-48A2-89EF-2D4EC332CCB7}" dt="2024-05-29T01:56:52.204" v="1996"/>
          <ac:spMkLst>
            <pc:docMk/>
            <pc:sldMk cId="3940252264" sldId="302"/>
            <ac:spMk id="2" creationId="{E340A1AC-D4AF-1DDC-2AEF-3B2E095D1203}"/>
          </ac:spMkLst>
        </pc:spChg>
        <pc:spChg chg="del mod">
          <ac:chgData name="user 6" userId="93712b01-4434-4f3c-a45a-6ef52d3fcf86" providerId="ADAL" clId="{AC82B5A3-577E-48A2-89EF-2D4EC332CCB7}" dt="2024-05-29T01:57:18.719" v="2000" actId="478"/>
          <ac:spMkLst>
            <pc:docMk/>
            <pc:sldMk cId="3940252264" sldId="302"/>
            <ac:spMk id="3" creationId="{280A57BC-5E0A-3C18-415F-059040447AD3}"/>
          </ac:spMkLst>
        </pc:spChg>
      </pc:sldChg>
    </pc:docChg>
  </pc:docChgLst>
  <pc:docChgLst>
    <pc:chgData name="user1" userId="S::user1@arc100.onmicrosoft.com::4bc7e1d2-dfbd-4a53-b163-75703a04aa3e" providerId="AD" clId="Web-{E774AA10-6F28-8C61-C73C-F7BC56D8844E}"/>
    <pc:docChg chg="modSld">
      <pc:chgData name="user1" userId="S::user1@arc100.onmicrosoft.com::4bc7e1d2-dfbd-4a53-b163-75703a04aa3e" providerId="AD" clId="Web-{E774AA10-6F28-8C61-C73C-F7BC56D8844E}" dt="2024-05-29T08:18:05.383" v="39"/>
      <pc:docMkLst>
        <pc:docMk/>
      </pc:docMkLst>
      <pc:sldChg chg="modSp">
        <pc:chgData name="user1" userId="S::user1@arc100.onmicrosoft.com::4bc7e1d2-dfbd-4a53-b163-75703a04aa3e" providerId="AD" clId="Web-{E774AA10-6F28-8C61-C73C-F7BC56D8844E}" dt="2024-05-29T08:18:05.383" v="39"/>
        <pc:sldMkLst>
          <pc:docMk/>
          <pc:sldMk cId="1691396928" sldId="274"/>
        </pc:sldMkLst>
        <pc:graphicFrameChg chg="mod modGraphic">
          <ac:chgData name="user1" userId="S::user1@arc100.onmicrosoft.com::4bc7e1d2-dfbd-4a53-b163-75703a04aa3e" providerId="AD" clId="Web-{E774AA10-6F28-8C61-C73C-F7BC56D8844E}" dt="2024-05-29T08:18:05.383" v="39"/>
          <ac:graphicFrameMkLst>
            <pc:docMk/>
            <pc:sldMk cId="1691396928" sldId="274"/>
            <ac:graphicFrameMk id="6" creationId="{80F764BB-37DB-CADF-508F-0B49259D89B3}"/>
          </ac:graphicFrameMkLst>
        </pc:graphicFrameChg>
      </pc:sldChg>
    </pc:docChg>
  </pc:docChgLst>
  <pc:docChgLst>
    <pc:chgData name="user 5" userId="S::user5@arc100.onmicrosoft.com::3b0f0f13-0801-4164-91a9-e5e307c5ecf1" providerId="AD" clId="Web-{B7B49057-750E-C72A-0779-BEB96BCBA962}"/>
    <pc:docChg chg="modSld">
      <pc:chgData name="user 5" userId="S::user5@arc100.onmicrosoft.com::3b0f0f13-0801-4164-91a9-e5e307c5ecf1" providerId="AD" clId="Web-{B7B49057-750E-C72A-0779-BEB96BCBA962}" dt="2024-05-28T23:59:03.131" v="27" actId="20577"/>
      <pc:docMkLst>
        <pc:docMk/>
      </pc:docMkLst>
      <pc:sldChg chg="modSp">
        <pc:chgData name="user 5" userId="S::user5@arc100.onmicrosoft.com::3b0f0f13-0801-4164-91a9-e5e307c5ecf1" providerId="AD" clId="Web-{B7B49057-750E-C72A-0779-BEB96BCBA962}" dt="2024-05-28T23:57:26.207" v="12" actId="20577"/>
        <pc:sldMkLst>
          <pc:docMk/>
          <pc:sldMk cId="3470633485" sldId="295"/>
        </pc:sldMkLst>
        <pc:spChg chg="mod">
          <ac:chgData name="user 5" userId="S::user5@arc100.onmicrosoft.com::3b0f0f13-0801-4164-91a9-e5e307c5ecf1" providerId="AD" clId="Web-{B7B49057-750E-C72A-0779-BEB96BCBA962}" dt="2024-05-28T23:55:01.562" v="2" actId="20577"/>
          <ac:spMkLst>
            <pc:docMk/>
            <pc:sldMk cId="3470633485" sldId="295"/>
            <ac:spMk id="16" creationId="{8EBEB4EC-654A-97E8-FEE0-5F24320C085B}"/>
          </ac:spMkLst>
        </pc:spChg>
        <pc:spChg chg="mod">
          <ac:chgData name="user 5" userId="S::user5@arc100.onmicrosoft.com::3b0f0f13-0801-4164-91a9-e5e307c5ecf1" providerId="AD" clId="Web-{B7B49057-750E-C72A-0779-BEB96BCBA962}" dt="2024-05-28T23:55:57.876" v="4" actId="20577"/>
          <ac:spMkLst>
            <pc:docMk/>
            <pc:sldMk cId="3470633485" sldId="295"/>
            <ac:spMk id="17" creationId="{9B3830C3-ED9F-702A-DEE0-07D794400DB2}"/>
          </ac:spMkLst>
        </pc:spChg>
        <pc:spChg chg="mod">
          <ac:chgData name="user 5" userId="S::user5@arc100.onmicrosoft.com::3b0f0f13-0801-4164-91a9-e5e307c5ecf1" providerId="AD" clId="Web-{B7B49057-750E-C72A-0779-BEB96BCBA962}" dt="2024-05-28T23:56:01.673" v="6" actId="20577"/>
          <ac:spMkLst>
            <pc:docMk/>
            <pc:sldMk cId="3470633485" sldId="295"/>
            <ac:spMk id="18" creationId="{AFA54853-4814-9144-5A57-EF3E917B56AA}"/>
          </ac:spMkLst>
        </pc:spChg>
        <pc:spChg chg="mod">
          <ac:chgData name="user 5" userId="S::user5@arc100.onmicrosoft.com::3b0f0f13-0801-4164-91a9-e5e307c5ecf1" providerId="AD" clId="Web-{B7B49057-750E-C72A-0779-BEB96BCBA962}" dt="2024-05-28T23:57:22.316" v="10" actId="20577"/>
          <ac:spMkLst>
            <pc:docMk/>
            <pc:sldMk cId="3470633485" sldId="295"/>
            <ac:spMk id="19" creationId="{30A4E09C-F43E-4C41-A6D4-55C37BD8AFB6}"/>
          </ac:spMkLst>
        </pc:spChg>
        <pc:spChg chg="mod">
          <ac:chgData name="user 5" userId="S::user5@arc100.onmicrosoft.com::3b0f0f13-0801-4164-91a9-e5e307c5ecf1" providerId="AD" clId="Web-{B7B49057-750E-C72A-0779-BEB96BCBA962}" dt="2024-05-28T23:56:23.830" v="8" actId="20577"/>
          <ac:spMkLst>
            <pc:docMk/>
            <pc:sldMk cId="3470633485" sldId="295"/>
            <ac:spMk id="30" creationId="{09844D35-60A7-2412-8FA6-C6BEC62190EA}"/>
          </ac:spMkLst>
        </pc:spChg>
        <pc:spChg chg="mod">
          <ac:chgData name="user 5" userId="S::user5@arc100.onmicrosoft.com::3b0f0f13-0801-4164-91a9-e5e307c5ecf1" providerId="AD" clId="Web-{B7B49057-750E-C72A-0779-BEB96BCBA962}" dt="2024-05-28T23:57:26.207" v="12" actId="20577"/>
          <ac:spMkLst>
            <pc:docMk/>
            <pc:sldMk cId="3470633485" sldId="295"/>
            <ac:spMk id="33" creationId="{BD638D48-4DB8-2EAA-46C7-5138666C500D}"/>
          </ac:spMkLst>
        </pc:spChg>
      </pc:sldChg>
      <pc:sldChg chg="modSp">
        <pc:chgData name="user 5" userId="S::user5@arc100.onmicrosoft.com::3b0f0f13-0801-4164-91a9-e5e307c5ecf1" providerId="AD" clId="Web-{B7B49057-750E-C72A-0779-BEB96BCBA962}" dt="2024-05-28T23:59:03.131" v="27" actId="20577"/>
        <pc:sldMkLst>
          <pc:docMk/>
          <pc:sldMk cId="663279712" sldId="296"/>
        </pc:sldMkLst>
        <pc:spChg chg="mod">
          <ac:chgData name="user 5" userId="S::user5@arc100.onmicrosoft.com::3b0f0f13-0801-4164-91a9-e5e307c5ecf1" providerId="AD" clId="Web-{B7B49057-750E-C72A-0779-BEB96BCBA962}" dt="2024-05-28T23:58:13.380" v="15" actId="20577"/>
          <ac:spMkLst>
            <pc:docMk/>
            <pc:sldMk cId="663279712" sldId="296"/>
            <ac:spMk id="14" creationId="{5220CB3B-31BA-20BD-02B7-B099F0E9E77A}"/>
          </ac:spMkLst>
        </pc:spChg>
        <pc:spChg chg="mod">
          <ac:chgData name="user 5" userId="S::user5@arc100.onmicrosoft.com::3b0f0f13-0801-4164-91a9-e5e307c5ecf1" providerId="AD" clId="Web-{B7B49057-750E-C72A-0779-BEB96BCBA962}" dt="2024-05-28T23:58:14.944" v="17" actId="20577"/>
          <ac:spMkLst>
            <pc:docMk/>
            <pc:sldMk cId="663279712" sldId="296"/>
            <ac:spMk id="15" creationId="{2B45C001-A1EF-587D-CB8A-3E282B3BA72E}"/>
          </ac:spMkLst>
        </pc:spChg>
        <pc:spChg chg="mod">
          <ac:chgData name="user 5" userId="S::user5@arc100.onmicrosoft.com::3b0f0f13-0801-4164-91a9-e5e307c5ecf1" providerId="AD" clId="Web-{B7B49057-750E-C72A-0779-BEB96BCBA962}" dt="2024-05-28T23:58:18.333" v="18" actId="20577"/>
          <ac:spMkLst>
            <pc:docMk/>
            <pc:sldMk cId="663279712" sldId="296"/>
            <ac:spMk id="16" creationId="{8EBEB4EC-654A-97E8-FEE0-5F24320C085B}"/>
          </ac:spMkLst>
        </pc:spChg>
        <pc:spChg chg="mod">
          <ac:chgData name="user 5" userId="S::user5@arc100.onmicrosoft.com::3b0f0f13-0801-4164-91a9-e5e307c5ecf1" providerId="AD" clId="Web-{B7B49057-750E-C72A-0779-BEB96BCBA962}" dt="2024-05-28T23:58:36.880" v="20" actId="20577"/>
          <ac:spMkLst>
            <pc:docMk/>
            <pc:sldMk cId="663279712" sldId="296"/>
            <ac:spMk id="17" creationId="{9B3830C3-ED9F-702A-DEE0-07D794400DB2}"/>
          </ac:spMkLst>
        </pc:spChg>
        <pc:spChg chg="mod">
          <ac:chgData name="user 5" userId="S::user5@arc100.onmicrosoft.com::3b0f0f13-0801-4164-91a9-e5e307c5ecf1" providerId="AD" clId="Web-{B7B49057-750E-C72A-0779-BEB96BCBA962}" dt="2024-05-28T23:58:52.193" v="22" actId="20577"/>
          <ac:spMkLst>
            <pc:docMk/>
            <pc:sldMk cId="663279712" sldId="296"/>
            <ac:spMk id="18" creationId="{AFA54853-4814-9144-5A57-EF3E917B56AA}"/>
          </ac:spMkLst>
        </pc:spChg>
        <pc:spChg chg="mod">
          <ac:chgData name="user 5" userId="S::user5@arc100.onmicrosoft.com::3b0f0f13-0801-4164-91a9-e5e307c5ecf1" providerId="AD" clId="Web-{B7B49057-750E-C72A-0779-BEB96BCBA962}" dt="2024-05-28T23:59:02.068" v="25" actId="20577"/>
          <ac:spMkLst>
            <pc:docMk/>
            <pc:sldMk cId="663279712" sldId="296"/>
            <ac:spMk id="19" creationId="{30A4E09C-F43E-4C41-A6D4-55C37BD8AFB6}"/>
          </ac:spMkLst>
        </pc:spChg>
        <pc:spChg chg="mod">
          <ac:chgData name="user 5" userId="S::user5@arc100.onmicrosoft.com::3b0f0f13-0801-4164-91a9-e5e307c5ecf1" providerId="AD" clId="Web-{B7B49057-750E-C72A-0779-BEB96BCBA962}" dt="2024-05-28T23:59:03.131" v="27" actId="20577"/>
          <ac:spMkLst>
            <pc:docMk/>
            <pc:sldMk cId="663279712" sldId="296"/>
            <ac:spMk id="30" creationId="{09844D35-60A7-2412-8FA6-C6BEC62190EA}"/>
          </ac:spMkLst>
        </pc:spChg>
      </pc:sldChg>
    </pc:docChg>
  </pc:docChgLst>
  <pc:docChgLst>
    <pc:chgData name="吉新 大起" userId="S::d_yoshiara_ocsoff365.onmicrosoft.com#ext#@arc100.onmicrosoft.com::7dc1f3ed-5510-4244-bb44-761e349cce73" providerId="AD" clId="Web-{3E1ED30E-CDD5-6DA4-BE26-8E4E17E7313F}"/>
    <pc:docChg chg="addSld delSld modSld">
      <pc:chgData name="吉新 大起" userId="S::d_yoshiara_ocsoff365.onmicrosoft.com#ext#@arc100.onmicrosoft.com::7dc1f3ed-5510-4244-bb44-761e349cce73" providerId="AD" clId="Web-{3E1ED30E-CDD5-6DA4-BE26-8E4E17E7313F}" dt="2024-05-29T02:24:11.041" v="218" actId="20577"/>
      <pc:docMkLst>
        <pc:docMk/>
      </pc:docMkLst>
      <pc:sldChg chg="modSp">
        <pc:chgData name="吉新 大起" userId="S::d_yoshiara_ocsoff365.onmicrosoft.com#ext#@arc100.onmicrosoft.com::7dc1f3ed-5510-4244-bb44-761e349cce73" providerId="AD" clId="Web-{3E1ED30E-CDD5-6DA4-BE26-8E4E17E7313F}" dt="2024-05-29T01:51:00.236" v="177"/>
        <pc:sldMkLst>
          <pc:docMk/>
          <pc:sldMk cId="1691396928" sldId="274"/>
        </pc:sldMkLst>
        <pc:graphicFrameChg chg="mod modGraphic">
          <ac:chgData name="吉新 大起" userId="S::d_yoshiara_ocsoff365.onmicrosoft.com#ext#@arc100.onmicrosoft.com::7dc1f3ed-5510-4244-bb44-761e349cce73" providerId="AD" clId="Web-{3E1ED30E-CDD5-6DA4-BE26-8E4E17E7313F}" dt="2024-05-29T01:51:00.236" v="177"/>
          <ac:graphicFrameMkLst>
            <pc:docMk/>
            <pc:sldMk cId="1691396928" sldId="274"/>
            <ac:graphicFrameMk id="6" creationId="{80F764BB-37DB-CADF-508F-0B49259D89B3}"/>
          </ac:graphicFrameMkLst>
        </pc:graphicFrameChg>
      </pc:sldChg>
      <pc:sldChg chg="addSp delSp">
        <pc:chgData name="吉新 大起" userId="S::d_yoshiara_ocsoff365.onmicrosoft.com#ext#@arc100.onmicrosoft.com::7dc1f3ed-5510-4244-bb44-761e349cce73" providerId="AD" clId="Web-{3E1ED30E-CDD5-6DA4-BE26-8E4E17E7313F}" dt="2024-05-29T02:01:49.641" v="216"/>
        <pc:sldMkLst>
          <pc:docMk/>
          <pc:sldMk cId="1798324154" sldId="277"/>
        </pc:sldMkLst>
        <pc:spChg chg="add del">
          <ac:chgData name="吉新 大起" userId="S::d_yoshiara_ocsoff365.onmicrosoft.com#ext#@arc100.onmicrosoft.com::7dc1f3ed-5510-4244-bb44-761e349cce73" providerId="AD" clId="Web-{3E1ED30E-CDD5-6DA4-BE26-8E4E17E7313F}" dt="2024-05-29T02:01:49.641" v="216"/>
          <ac:spMkLst>
            <pc:docMk/>
            <pc:sldMk cId="1798324154" sldId="277"/>
            <ac:spMk id="4" creationId="{75F3D536-D715-5485-D7EA-B448949FA2B1}"/>
          </ac:spMkLst>
        </pc:spChg>
      </pc:sldChg>
      <pc:sldChg chg="modSp">
        <pc:chgData name="吉新 大起" userId="S::d_yoshiara_ocsoff365.onmicrosoft.com#ext#@arc100.onmicrosoft.com::7dc1f3ed-5510-4244-bb44-761e349cce73" providerId="AD" clId="Web-{3E1ED30E-CDD5-6DA4-BE26-8E4E17E7313F}" dt="2024-05-29T01:47:47.669" v="152" actId="1076"/>
        <pc:sldMkLst>
          <pc:docMk/>
          <pc:sldMk cId="3470633485" sldId="295"/>
        </pc:sldMkLst>
        <pc:spChg chg="mod">
          <ac:chgData name="吉新 大起" userId="S::d_yoshiara_ocsoff365.onmicrosoft.com#ext#@arc100.onmicrosoft.com::7dc1f3ed-5510-4244-bb44-761e349cce73" providerId="AD" clId="Web-{3E1ED30E-CDD5-6DA4-BE26-8E4E17E7313F}" dt="2024-05-29T01:47:27.997" v="151" actId="20577"/>
          <ac:spMkLst>
            <pc:docMk/>
            <pc:sldMk cId="3470633485" sldId="295"/>
            <ac:spMk id="78" creationId="{2B4BBC44-387C-3504-662C-47652D7A4499}"/>
          </ac:spMkLst>
        </pc:spChg>
        <pc:grpChg chg="mod">
          <ac:chgData name="吉新 大起" userId="S::d_yoshiara_ocsoff365.onmicrosoft.com#ext#@arc100.onmicrosoft.com::7dc1f3ed-5510-4244-bb44-761e349cce73" providerId="AD" clId="Web-{3E1ED30E-CDD5-6DA4-BE26-8E4E17E7313F}" dt="2024-05-29T01:47:47.669" v="152" actId="1076"/>
          <ac:grpSpMkLst>
            <pc:docMk/>
            <pc:sldMk cId="3470633485" sldId="295"/>
            <ac:grpSpMk id="40" creationId="{81F5E5CE-E3DE-45D9-6635-A632B7ED416F}"/>
          </ac:grpSpMkLst>
        </pc:grpChg>
      </pc:sldChg>
      <pc:sldChg chg="modSp add">
        <pc:chgData name="吉新 大起" userId="S::d_yoshiara_ocsoff365.onmicrosoft.com#ext#@arc100.onmicrosoft.com::7dc1f3ed-5510-4244-bb44-761e349cce73" providerId="AD" clId="Web-{3E1ED30E-CDD5-6DA4-BE26-8E4E17E7313F}" dt="2024-05-29T00:24:02.112" v="35" actId="1076"/>
        <pc:sldMkLst>
          <pc:docMk/>
          <pc:sldMk cId="2316797945" sldId="297"/>
        </pc:sldMkLst>
        <pc:spChg chg="mod">
          <ac:chgData name="吉新 大起" userId="S::d_yoshiara_ocsoff365.onmicrosoft.com#ext#@arc100.onmicrosoft.com::7dc1f3ed-5510-4244-bb44-761e349cce73" providerId="AD" clId="Web-{3E1ED30E-CDD5-6DA4-BE26-8E4E17E7313F}" dt="2024-05-29T00:23:32.315" v="30" actId="1076"/>
          <ac:spMkLst>
            <pc:docMk/>
            <pc:sldMk cId="2316797945" sldId="297"/>
            <ac:spMk id="3" creationId="{B7BCA903-3DD5-0BB0-CEE6-ED08AC000F34}"/>
          </ac:spMkLst>
        </pc:spChg>
        <pc:spChg chg="mod">
          <ac:chgData name="吉新 大起" userId="S::d_yoshiara_ocsoff365.onmicrosoft.com#ext#@arc100.onmicrosoft.com::7dc1f3ed-5510-4244-bb44-761e349cce73" providerId="AD" clId="Web-{3E1ED30E-CDD5-6DA4-BE26-8E4E17E7313F}" dt="2024-05-29T00:20:39.202" v="9" actId="20577"/>
          <ac:spMkLst>
            <pc:docMk/>
            <pc:sldMk cId="2316797945" sldId="297"/>
            <ac:spMk id="4" creationId="{EF9020BF-2057-D27D-244A-DA3198A48D73}"/>
          </ac:spMkLst>
        </pc:spChg>
        <pc:spChg chg="mod">
          <ac:chgData name="吉新 大起" userId="S::d_yoshiara_ocsoff365.onmicrosoft.com#ext#@arc100.onmicrosoft.com::7dc1f3ed-5510-4244-bb44-761e349cce73" providerId="AD" clId="Web-{3E1ED30E-CDD5-6DA4-BE26-8E4E17E7313F}" dt="2024-05-29T00:24:02.112" v="35" actId="1076"/>
          <ac:spMkLst>
            <pc:docMk/>
            <pc:sldMk cId="2316797945" sldId="297"/>
            <ac:spMk id="5" creationId="{AE51FB7C-B70C-7B27-0807-6BE300096059}"/>
          </ac:spMkLst>
        </pc:spChg>
        <pc:spChg chg="mod">
          <ac:chgData name="吉新 大起" userId="S::d_yoshiara_ocsoff365.onmicrosoft.com#ext#@arc100.onmicrosoft.com::7dc1f3ed-5510-4244-bb44-761e349cce73" providerId="AD" clId="Web-{3E1ED30E-CDD5-6DA4-BE26-8E4E17E7313F}" dt="2024-05-29T00:22:57.236" v="24"/>
          <ac:spMkLst>
            <pc:docMk/>
            <pc:sldMk cId="2316797945" sldId="297"/>
            <ac:spMk id="18" creationId="{F592E7EB-55F1-B679-2328-4FAB634C2D14}"/>
          </ac:spMkLst>
        </pc:spChg>
        <pc:spChg chg="mod">
          <ac:chgData name="吉新 大起" userId="S::d_yoshiara_ocsoff365.onmicrosoft.com#ext#@arc100.onmicrosoft.com::7dc1f3ed-5510-4244-bb44-761e349cce73" providerId="AD" clId="Web-{3E1ED30E-CDD5-6DA4-BE26-8E4E17E7313F}" dt="2024-05-29T00:22:57.236" v="25"/>
          <ac:spMkLst>
            <pc:docMk/>
            <pc:sldMk cId="2316797945" sldId="297"/>
            <ac:spMk id="19" creationId="{4F37BD3E-3810-7D00-2F2E-EFD22126C369}"/>
          </ac:spMkLst>
        </pc:spChg>
        <pc:spChg chg="mod">
          <ac:chgData name="吉新 大起" userId="S::d_yoshiara_ocsoff365.onmicrosoft.com#ext#@arc100.onmicrosoft.com::7dc1f3ed-5510-4244-bb44-761e349cce73" providerId="AD" clId="Web-{3E1ED30E-CDD5-6DA4-BE26-8E4E17E7313F}" dt="2024-05-29T00:23:12.549" v="29"/>
          <ac:spMkLst>
            <pc:docMk/>
            <pc:sldMk cId="2316797945" sldId="297"/>
            <ac:spMk id="22" creationId="{BEA4EB8C-1ECC-E13F-A089-9EF26E672767}"/>
          </ac:spMkLst>
        </pc:spChg>
        <pc:spChg chg="mod">
          <ac:chgData name="吉新 大起" userId="S::d_yoshiara_ocsoff365.onmicrosoft.com#ext#@arc100.onmicrosoft.com::7dc1f3ed-5510-4244-bb44-761e349cce73" providerId="AD" clId="Web-{3E1ED30E-CDD5-6DA4-BE26-8E4E17E7313F}" dt="2024-05-29T00:22:57.236" v="26"/>
          <ac:spMkLst>
            <pc:docMk/>
            <pc:sldMk cId="2316797945" sldId="297"/>
            <ac:spMk id="24" creationId="{76C9E8A7-4BA6-10EB-2E14-CAA3856E0430}"/>
          </ac:spMkLst>
        </pc:spChg>
        <pc:spChg chg="mod">
          <ac:chgData name="吉新 大起" userId="S::d_yoshiara_ocsoff365.onmicrosoft.com#ext#@arc100.onmicrosoft.com::7dc1f3ed-5510-4244-bb44-761e349cce73" providerId="AD" clId="Web-{3E1ED30E-CDD5-6DA4-BE26-8E4E17E7313F}" dt="2024-05-29T00:22:57.689" v="27"/>
          <ac:spMkLst>
            <pc:docMk/>
            <pc:sldMk cId="2316797945" sldId="297"/>
            <ac:spMk id="26" creationId="{D9527133-EB10-5DF2-8B9C-219BB53901EC}"/>
          </ac:spMkLst>
        </pc:spChg>
        <pc:spChg chg="mod">
          <ac:chgData name="吉新 大起" userId="S::d_yoshiara_ocsoff365.onmicrosoft.com#ext#@arc100.onmicrosoft.com::7dc1f3ed-5510-4244-bb44-761e349cce73" providerId="AD" clId="Web-{3E1ED30E-CDD5-6DA4-BE26-8E4E17E7313F}" dt="2024-05-29T00:22:57.220" v="10"/>
          <ac:spMkLst>
            <pc:docMk/>
            <pc:sldMk cId="2316797945" sldId="297"/>
            <ac:spMk id="130" creationId="{82283344-FA15-8724-6D36-0FED57819FE4}"/>
          </ac:spMkLst>
        </pc:spChg>
        <pc:spChg chg="mod">
          <ac:chgData name="吉新 大起" userId="S::d_yoshiara_ocsoff365.onmicrosoft.com#ext#@arc100.onmicrosoft.com::7dc1f3ed-5510-4244-bb44-761e349cce73" providerId="AD" clId="Web-{3E1ED30E-CDD5-6DA4-BE26-8E4E17E7313F}" dt="2024-05-29T00:22:57.220" v="11"/>
          <ac:spMkLst>
            <pc:docMk/>
            <pc:sldMk cId="2316797945" sldId="297"/>
            <ac:spMk id="131" creationId="{1CD14EFC-E926-5013-763C-4F5C50961D84}"/>
          </ac:spMkLst>
        </pc:spChg>
        <pc:spChg chg="mod">
          <ac:chgData name="吉新 大起" userId="S::d_yoshiara_ocsoff365.onmicrosoft.com#ext#@arc100.onmicrosoft.com::7dc1f3ed-5510-4244-bb44-761e349cce73" providerId="AD" clId="Web-{3E1ED30E-CDD5-6DA4-BE26-8E4E17E7313F}" dt="2024-05-29T00:22:57.220" v="12"/>
          <ac:spMkLst>
            <pc:docMk/>
            <pc:sldMk cId="2316797945" sldId="297"/>
            <ac:spMk id="132" creationId="{D80D3177-BF0C-C559-C559-BC14E3B76E6C}"/>
          </ac:spMkLst>
        </pc:spChg>
        <pc:spChg chg="mod">
          <ac:chgData name="吉新 大起" userId="S::d_yoshiara_ocsoff365.onmicrosoft.com#ext#@arc100.onmicrosoft.com::7dc1f3ed-5510-4244-bb44-761e349cce73" providerId="AD" clId="Web-{3E1ED30E-CDD5-6DA4-BE26-8E4E17E7313F}" dt="2024-05-29T00:22:57.236" v="13"/>
          <ac:spMkLst>
            <pc:docMk/>
            <pc:sldMk cId="2316797945" sldId="297"/>
            <ac:spMk id="133" creationId="{6DADD92E-B00E-BCA4-C396-D4F3DFF005F6}"/>
          </ac:spMkLst>
        </pc:spChg>
        <pc:spChg chg="mod">
          <ac:chgData name="吉新 大起" userId="S::d_yoshiara_ocsoff365.onmicrosoft.com#ext#@arc100.onmicrosoft.com::7dc1f3ed-5510-4244-bb44-761e349cce73" providerId="AD" clId="Web-{3E1ED30E-CDD5-6DA4-BE26-8E4E17E7313F}" dt="2024-05-29T00:22:57.236" v="14"/>
          <ac:spMkLst>
            <pc:docMk/>
            <pc:sldMk cId="2316797945" sldId="297"/>
            <ac:spMk id="134" creationId="{46D6739E-49A0-837D-817A-836FF6C24DDE}"/>
          </ac:spMkLst>
        </pc:spChg>
        <pc:spChg chg="mod">
          <ac:chgData name="吉新 大起" userId="S::d_yoshiara_ocsoff365.onmicrosoft.com#ext#@arc100.onmicrosoft.com::7dc1f3ed-5510-4244-bb44-761e349cce73" providerId="AD" clId="Web-{3E1ED30E-CDD5-6DA4-BE26-8E4E17E7313F}" dt="2024-05-29T00:22:57.236" v="15"/>
          <ac:spMkLst>
            <pc:docMk/>
            <pc:sldMk cId="2316797945" sldId="297"/>
            <ac:spMk id="135" creationId="{CF3DC1D6-F4BD-65FB-66CB-85245D3742E7}"/>
          </ac:spMkLst>
        </pc:spChg>
        <pc:spChg chg="mod">
          <ac:chgData name="吉新 大起" userId="S::d_yoshiara_ocsoff365.onmicrosoft.com#ext#@arc100.onmicrosoft.com::7dc1f3ed-5510-4244-bb44-761e349cce73" providerId="AD" clId="Web-{3E1ED30E-CDD5-6DA4-BE26-8E4E17E7313F}" dt="2024-05-29T00:22:57.236" v="16"/>
          <ac:spMkLst>
            <pc:docMk/>
            <pc:sldMk cId="2316797945" sldId="297"/>
            <ac:spMk id="136" creationId="{293E14FD-D127-2258-2EC6-3136CDE8DBC4}"/>
          </ac:spMkLst>
        </pc:spChg>
        <pc:spChg chg="mod">
          <ac:chgData name="吉新 大起" userId="S::d_yoshiara_ocsoff365.onmicrosoft.com#ext#@arc100.onmicrosoft.com::7dc1f3ed-5510-4244-bb44-761e349cce73" providerId="AD" clId="Web-{3E1ED30E-CDD5-6DA4-BE26-8E4E17E7313F}" dt="2024-05-29T00:22:57.236" v="17"/>
          <ac:spMkLst>
            <pc:docMk/>
            <pc:sldMk cId="2316797945" sldId="297"/>
            <ac:spMk id="137" creationId="{FB0927C6-13CE-5B74-E179-768386F136CF}"/>
          </ac:spMkLst>
        </pc:spChg>
        <pc:spChg chg="mod">
          <ac:chgData name="吉新 大起" userId="S::d_yoshiara_ocsoff365.onmicrosoft.com#ext#@arc100.onmicrosoft.com::7dc1f3ed-5510-4244-bb44-761e349cce73" providerId="AD" clId="Web-{3E1ED30E-CDD5-6DA4-BE26-8E4E17E7313F}" dt="2024-05-29T00:23:51.471" v="33" actId="1076"/>
          <ac:spMkLst>
            <pc:docMk/>
            <pc:sldMk cId="2316797945" sldId="297"/>
            <ac:spMk id="138" creationId="{4CD032E1-7F78-924B-48E6-9781EE0198FA}"/>
          </ac:spMkLst>
        </pc:spChg>
        <pc:spChg chg="mod">
          <ac:chgData name="吉新 大起" userId="S::d_yoshiara_ocsoff365.onmicrosoft.com#ext#@arc100.onmicrosoft.com::7dc1f3ed-5510-4244-bb44-761e349cce73" providerId="AD" clId="Web-{3E1ED30E-CDD5-6DA4-BE26-8E4E17E7313F}" dt="2024-05-29T00:22:57.236" v="19"/>
          <ac:spMkLst>
            <pc:docMk/>
            <pc:sldMk cId="2316797945" sldId="297"/>
            <ac:spMk id="139" creationId="{81E2346B-8BD3-7F4B-EC5B-8F40E03FF1C5}"/>
          </ac:spMkLst>
        </pc:spChg>
        <pc:spChg chg="mod">
          <ac:chgData name="吉新 大起" userId="S::d_yoshiara_ocsoff365.onmicrosoft.com#ext#@arc100.onmicrosoft.com::7dc1f3ed-5510-4244-bb44-761e349cce73" providerId="AD" clId="Web-{3E1ED30E-CDD5-6DA4-BE26-8E4E17E7313F}" dt="2024-05-29T00:22:57.236" v="20"/>
          <ac:spMkLst>
            <pc:docMk/>
            <pc:sldMk cId="2316797945" sldId="297"/>
            <ac:spMk id="140" creationId="{DD2FE1C4-8A43-41E9-603C-FC86E8A9B957}"/>
          </ac:spMkLst>
        </pc:spChg>
        <pc:spChg chg="mod">
          <ac:chgData name="吉新 大起" userId="S::d_yoshiara_ocsoff365.onmicrosoft.com#ext#@arc100.onmicrosoft.com::7dc1f3ed-5510-4244-bb44-761e349cce73" providerId="AD" clId="Web-{3E1ED30E-CDD5-6DA4-BE26-8E4E17E7313F}" dt="2024-05-29T00:22:57.236" v="21"/>
          <ac:spMkLst>
            <pc:docMk/>
            <pc:sldMk cId="2316797945" sldId="297"/>
            <ac:spMk id="141" creationId="{64214431-43FA-4D6D-FDE1-98B379DDFBFE}"/>
          </ac:spMkLst>
        </pc:spChg>
        <pc:spChg chg="mod">
          <ac:chgData name="吉新 大起" userId="S::d_yoshiara_ocsoff365.onmicrosoft.com#ext#@arc100.onmicrosoft.com::7dc1f3ed-5510-4244-bb44-761e349cce73" providerId="AD" clId="Web-{3E1ED30E-CDD5-6DA4-BE26-8E4E17E7313F}" dt="2024-05-29T00:23:12.486" v="28"/>
          <ac:spMkLst>
            <pc:docMk/>
            <pc:sldMk cId="2316797945" sldId="297"/>
            <ac:spMk id="142" creationId="{8945CB4F-B8A4-0183-EEF9-718D348543FE}"/>
          </ac:spMkLst>
        </pc:spChg>
      </pc:sldChg>
      <pc:sldChg chg="modSp">
        <pc:chgData name="吉新 大起" userId="S::d_yoshiara_ocsoff365.onmicrosoft.com#ext#@arc100.onmicrosoft.com::7dc1f3ed-5510-4244-bb44-761e349cce73" providerId="AD" clId="Web-{3E1ED30E-CDD5-6DA4-BE26-8E4E17E7313F}" dt="2024-05-29T00:25:36.989" v="49"/>
        <pc:sldMkLst>
          <pc:docMk/>
          <pc:sldMk cId="1423248662" sldId="299"/>
        </pc:sldMkLst>
        <pc:graphicFrameChg chg="mod modGraphic">
          <ac:chgData name="吉新 大起" userId="S::d_yoshiara_ocsoff365.onmicrosoft.com#ext#@arc100.onmicrosoft.com::7dc1f3ed-5510-4244-bb44-761e349cce73" providerId="AD" clId="Web-{3E1ED30E-CDD5-6DA4-BE26-8E4E17E7313F}" dt="2024-05-29T00:25:36.989" v="49"/>
          <ac:graphicFrameMkLst>
            <pc:docMk/>
            <pc:sldMk cId="1423248662" sldId="299"/>
            <ac:graphicFrameMk id="36" creationId="{34ABBACB-D877-EA6B-0203-3E2AB9C4FCE6}"/>
          </ac:graphicFrameMkLst>
        </pc:graphicFrameChg>
      </pc:sldChg>
      <pc:sldChg chg="modSp">
        <pc:chgData name="吉新 大起" userId="S::d_yoshiara_ocsoff365.onmicrosoft.com#ext#@arc100.onmicrosoft.com::7dc1f3ed-5510-4244-bb44-761e349cce73" providerId="AD" clId="Web-{3E1ED30E-CDD5-6DA4-BE26-8E4E17E7313F}" dt="2024-05-29T02:24:11.041" v="218" actId="20577"/>
        <pc:sldMkLst>
          <pc:docMk/>
          <pc:sldMk cId="328183887" sldId="301"/>
        </pc:sldMkLst>
        <pc:spChg chg="mod">
          <ac:chgData name="吉新 大起" userId="S::d_yoshiara_ocsoff365.onmicrosoft.com#ext#@arc100.onmicrosoft.com::7dc1f3ed-5510-4244-bb44-761e349cce73" providerId="AD" clId="Web-{3E1ED30E-CDD5-6DA4-BE26-8E4E17E7313F}" dt="2024-05-29T02:24:11.041" v="218" actId="20577"/>
          <ac:spMkLst>
            <pc:docMk/>
            <pc:sldMk cId="328183887" sldId="301"/>
            <ac:spMk id="2" creationId="{69173B24-E1A5-14C2-AB9E-5F0F1A49778B}"/>
          </ac:spMkLst>
        </pc:spChg>
        <pc:graphicFrameChg chg="mod modGraphic">
          <ac:chgData name="吉新 大起" userId="S::d_yoshiara_ocsoff365.onmicrosoft.com#ext#@arc100.onmicrosoft.com::7dc1f3ed-5510-4244-bb44-761e349cce73" providerId="AD" clId="Web-{3E1ED30E-CDD5-6DA4-BE26-8E4E17E7313F}" dt="2024-05-29T01:56:21.149" v="214"/>
          <ac:graphicFrameMkLst>
            <pc:docMk/>
            <pc:sldMk cId="328183887" sldId="301"/>
            <ac:graphicFrameMk id="6" creationId="{80F764BB-37DB-CADF-508F-0B49259D89B3}"/>
          </ac:graphicFrameMkLst>
        </pc:graphicFrameChg>
      </pc:sldChg>
      <pc:sldChg chg="new del">
        <pc:chgData name="吉新 大起" userId="S::d_yoshiara_ocsoff365.onmicrosoft.com#ext#@arc100.onmicrosoft.com::7dc1f3ed-5510-4244-bb44-761e349cce73" providerId="AD" clId="Web-{3E1ED30E-CDD5-6DA4-BE26-8E4E17E7313F}" dt="2024-05-29T00:20:18.795" v="2"/>
        <pc:sldMkLst>
          <pc:docMk/>
          <pc:sldMk cId="1279214167" sldId="3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A80EF-4B73-4A69-835E-1EF88D9AA2AD}" type="datetimeFigureOut">
              <a:t>5/29/2024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DB0EE-BACA-467E-9F95-7C2D5C36BF24}" type="slidenum">
              <a:t>‹#›</a:t>
            </a:fld>
            <a:endParaRPr kumimoji="1" lang="ja-JP" altLang="en-US"/>
          </a:p>
        </p:txBody>
      </p:sp>
    </p:spTree>
    <p:extLst>
      <p:ext uri="{BB962C8B-B14F-4D97-AF65-F5344CB8AC3E}">
        <p14:creationId xmlns:p14="http://schemas.microsoft.com/office/powerpoint/2010/main" val="2136927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3</a:t>
            </a:fld>
            <a:endParaRPr kumimoji="1" lang="ja-JP" altLang="en-US"/>
          </a:p>
        </p:txBody>
      </p:sp>
    </p:spTree>
    <p:extLst>
      <p:ext uri="{BB962C8B-B14F-4D97-AF65-F5344CB8AC3E}">
        <p14:creationId xmlns:p14="http://schemas.microsoft.com/office/powerpoint/2010/main" val="426981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4</a:t>
            </a:fld>
            <a:endParaRPr kumimoji="1" lang="ja-JP" altLang="en-US"/>
          </a:p>
        </p:txBody>
      </p:sp>
    </p:spTree>
    <p:extLst>
      <p:ext uri="{BB962C8B-B14F-4D97-AF65-F5344CB8AC3E}">
        <p14:creationId xmlns:p14="http://schemas.microsoft.com/office/powerpoint/2010/main" val="2395655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8</a:t>
            </a:fld>
            <a:endParaRPr kumimoji="1" lang="ja-JP" altLang="en-US"/>
          </a:p>
        </p:txBody>
      </p:sp>
    </p:spTree>
    <p:extLst>
      <p:ext uri="{BB962C8B-B14F-4D97-AF65-F5344CB8AC3E}">
        <p14:creationId xmlns:p14="http://schemas.microsoft.com/office/powerpoint/2010/main" val="348051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多い</a:t>
            </a:r>
            <a:endParaRPr kumimoji="1" lang="en-US" altLang="ja-JP"/>
          </a:p>
        </p:txBody>
      </p:sp>
      <p:sp>
        <p:nvSpPr>
          <p:cNvPr id="4" name="スライド番号プレースホルダー 3"/>
          <p:cNvSpPr>
            <a:spLocks noGrp="1"/>
          </p:cNvSpPr>
          <p:nvPr>
            <p:ph type="sldNum" sz="quarter" idx="5"/>
          </p:nvPr>
        </p:nvSpPr>
        <p:spPr/>
        <p:txBody>
          <a:bodyPr/>
          <a:lstStyle/>
          <a:p>
            <a:fld id="{684DB0EE-BACA-467E-9F95-7C2D5C36BF24}" type="slidenum">
              <a:rPr lang="en-US" altLang="ja-JP" smtClean="0"/>
              <a:t>9</a:t>
            </a:fld>
            <a:endParaRPr kumimoji="1" lang="ja-JP" altLang="en-US"/>
          </a:p>
        </p:txBody>
      </p:sp>
    </p:spTree>
    <p:extLst>
      <p:ext uri="{BB962C8B-B14F-4D97-AF65-F5344CB8AC3E}">
        <p14:creationId xmlns:p14="http://schemas.microsoft.com/office/powerpoint/2010/main" val="853375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sz="1200" b="0" i="0" kern="1200">
                <a:solidFill>
                  <a:schemeClr val="tx1"/>
                </a:solidFill>
                <a:effectLst/>
                <a:latin typeface="+mn-lt"/>
                <a:ea typeface="+mn-ea"/>
                <a:cs typeface="+mn-cs"/>
              </a:rPr>
              <a:t>FURPS+,RASIS,</a:t>
            </a:r>
            <a:r>
              <a:rPr kumimoji="1" lang="ja-JP" altLang="en-US" sz="1200" b="0" i="0" kern="1200">
                <a:solidFill>
                  <a:schemeClr val="tx1"/>
                </a:solidFill>
                <a:effectLst/>
                <a:latin typeface="+mn-lt"/>
                <a:ea typeface="+mn-ea"/>
                <a:cs typeface="+mn-cs"/>
              </a:rPr>
              <a:t> </a:t>
            </a:r>
            <a:r>
              <a:rPr kumimoji="1" lang="en" altLang="ja-JP" sz="1200" b="0" i="0" kern="1200">
                <a:solidFill>
                  <a:schemeClr val="tx1"/>
                </a:solidFill>
                <a:effectLst/>
                <a:latin typeface="+mn-lt"/>
                <a:ea typeface="+mn-ea"/>
                <a:cs typeface="+mn-cs"/>
              </a:rPr>
              <a:t>JIS X25010</a:t>
            </a:r>
            <a:r>
              <a:rPr kumimoji="1" lang="ja-JP" altLang="en" sz="1200" b="0" i="0" kern="1200">
                <a:solidFill>
                  <a:schemeClr val="tx1"/>
                </a:solidFill>
                <a:effectLst/>
                <a:latin typeface="+mn-lt"/>
                <a:ea typeface="+mn-ea"/>
                <a:cs typeface="+mn-cs"/>
              </a:rPr>
              <a:t>：</a:t>
            </a:r>
            <a:r>
              <a:rPr kumimoji="1" lang="en" altLang="ja-JP" sz="1200" b="0" i="0" kern="1200">
                <a:solidFill>
                  <a:schemeClr val="tx1"/>
                </a:solidFill>
                <a:effectLst/>
                <a:latin typeface="+mn-lt"/>
                <a:ea typeface="+mn-ea"/>
                <a:cs typeface="+mn-cs"/>
              </a:rPr>
              <a:t>2013(ISO/IEC 25010</a:t>
            </a:r>
            <a:r>
              <a:rPr kumimoji="1" lang="ja-JP" altLang="en" sz="1200" b="0" i="0" kern="1200">
                <a:solidFill>
                  <a:schemeClr val="tx1"/>
                </a:solidFill>
                <a:effectLst/>
                <a:latin typeface="+mn-lt"/>
                <a:ea typeface="+mn-ea"/>
                <a:cs typeface="+mn-cs"/>
              </a:rPr>
              <a:t>：</a:t>
            </a:r>
            <a:r>
              <a:rPr kumimoji="1" lang="en" altLang="ja-JP" sz="1200" b="0" i="0" kern="1200">
                <a:solidFill>
                  <a:schemeClr val="tx1"/>
                </a:solidFill>
                <a:effectLst/>
                <a:latin typeface="+mn-lt"/>
                <a:ea typeface="+mn-ea"/>
                <a:cs typeface="+mn-cs"/>
              </a:rPr>
              <a:t>2011) </a:t>
            </a:r>
            <a:endParaRPr kumimoji="1" lang="ja-JP" altLang="en-US"/>
          </a:p>
        </p:txBody>
      </p:sp>
      <p:sp>
        <p:nvSpPr>
          <p:cNvPr id="4" name="スライド番号プレースホルダー 3"/>
          <p:cNvSpPr>
            <a:spLocks noGrp="1"/>
          </p:cNvSpPr>
          <p:nvPr>
            <p:ph type="sldNum" sz="quarter" idx="5"/>
          </p:nvPr>
        </p:nvSpPr>
        <p:spPr/>
        <p:txBody>
          <a:bodyPr/>
          <a:lstStyle/>
          <a:p>
            <a:fld id="{639ACA35-4236-754B-83C3-BD6D1D3ABF4D}" type="slidenum">
              <a:rPr kumimoji="1" lang="ja-JP" altLang="en-US" smtClean="0"/>
              <a:t>10</a:t>
            </a:fld>
            <a:endParaRPr kumimoji="1" lang="ja-JP" altLang="en-US"/>
          </a:p>
        </p:txBody>
      </p:sp>
    </p:spTree>
    <p:extLst>
      <p:ext uri="{BB962C8B-B14F-4D97-AF65-F5344CB8AC3E}">
        <p14:creationId xmlns:p14="http://schemas.microsoft.com/office/powerpoint/2010/main" val="1734448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784B-4C97-A842-A51F-E9FC1FC001DD}"/>
              </a:ext>
            </a:extLst>
          </p:cNvPr>
          <p:cNvSpPr>
            <a:spLocks noGrp="1"/>
          </p:cNvSpPr>
          <p:nvPr>
            <p:ph type="ctrTitle"/>
          </p:nvPr>
        </p:nvSpPr>
        <p:spPr>
          <a:xfrm>
            <a:off x="838200" y="2058886"/>
            <a:ext cx="10515598" cy="742857"/>
          </a:xfrm>
        </p:spPr>
        <p:txBody>
          <a:bodyPr anchor="ctr">
            <a:normAutofit/>
          </a:bodyPr>
          <a:lstStyle>
            <a:lvl1pPr algn="ctr">
              <a:defRPr sz="44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3B15453-7AA7-5F45-B574-393DFC7D296C}"/>
              </a:ext>
            </a:extLst>
          </p:cNvPr>
          <p:cNvSpPr>
            <a:spLocks noGrp="1"/>
          </p:cNvSpPr>
          <p:nvPr>
            <p:ph type="subTitle" idx="1" hasCustomPrompt="1"/>
          </p:nvPr>
        </p:nvSpPr>
        <p:spPr>
          <a:xfrm>
            <a:off x="1523999" y="3965714"/>
            <a:ext cx="9144000" cy="1655762"/>
          </a:xfrm>
        </p:spPr>
        <p:txBody>
          <a:bodyPr anchor="ct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bluecode</a:t>
            </a:r>
            <a:r>
              <a:rPr kumimoji="1" lang="ja-JP" altLang="en-US"/>
              <a:t>株式会社</a:t>
            </a:r>
          </a:p>
        </p:txBody>
      </p:sp>
      <p:sp>
        <p:nvSpPr>
          <p:cNvPr id="4" name="日付プレースホルダー 3">
            <a:extLst>
              <a:ext uri="{FF2B5EF4-FFF2-40B4-BE49-F238E27FC236}">
                <a16:creationId xmlns:a16="http://schemas.microsoft.com/office/drawing/2014/main" id="{2AA1454B-EB1E-9D45-9C70-2971D0A16E5E}"/>
              </a:ext>
            </a:extLst>
          </p:cNvPr>
          <p:cNvSpPr>
            <a:spLocks noGrp="1"/>
          </p:cNvSpPr>
          <p:nvPr>
            <p:ph type="dt" sz="half" idx="10"/>
          </p:nvPr>
        </p:nvSpPr>
        <p:spPr>
          <a:xfrm>
            <a:off x="838200" y="6386830"/>
            <a:ext cx="2743200" cy="365125"/>
          </a:xfrm>
        </p:spPr>
        <p:txBody>
          <a:bodyPr/>
          <a:lstStyle/>
          <a:p>
            <a:fld id="{17D57F6E-0D62-4B8F-A4C1-C6DEC7EC3430}" type="datetime1">
              <a:rPr kumimoji="1" lang="ja-JP" altLang="en-US" smtClean="0"/>
              <a:t>2024/5/29</a:t>
            </a:fld>
            <a:endParaRPr kumimoji="1" lang="ja-JP" altLang="en-US"/>
          </a:p>
        </p:txBody>
      </p:sp>
      <p:sp>
        <p:nvSpPr>
          <p:cNvPr id="6" name="スライド番号プレースホルダー 5">
            <a:extLst>
              <a:ext uri="{FF2B5EF4-FFF2-40B4-BE49-F238E27FC236}">
                <a16:creationId xmlns:a16="http://schemas.microsoft.com/office/drawing/2014/main" id="{C8F4D7D2-2426-464B-8D7B-87C4EBB67D2E}"/>
              </a:ext>
            </a:extLst>
          </p:cNvPr>
          <p:cNvSpPr>
            <a:spLocks noGrp="1"/>
          </p:cNvSpPr>
          <p:nvPr>
            <p:ph type="sldNum" sz="quarter" idx="12"/>
          </p:nvPr>
        </p:nvSpPr>
        <p:spPr>
          <a:xfrm>
            <a:off x="8610600" y="6386830"/>
            <a:ext cx="2743200" cy="365125"/>
          </a:xfrm>
        </p:spPr>
        <p:txBody>
          <a:bodyPr/>
          <a:lstStyle/>
          <a:p>
            <a:fld id="{462052E6-07CA-9B46-B866-FDE18BF74505}"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683A8AF0-EEB5-6C4E-9263-64DC090B51F5}"/>
              </a:ext>
            </a:extLst>
          </p:cNvPr>
          <p:cNvSpPr/>
          <p:nvPr userDrawn="1"/>
        </p:nvSpPr>
        <p:spPr>
          <a:xfrm>
            <a:off x="838200" y="2801743"/>
            <a:ext cx="10515599" cy="70666"/>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ッター プレースホルダー 4">
            <a:extLst>
              <a:ext uri="{FF2B5EF4-FFF2-40B4-BE49-F238E27FC236}">
                <a16:creationId xmlns:a16="http://schemas.microsoft.com/office/drawing/2014/main" id="{3BF2BF30-7FDD-818C-A939-51A3D7AC2B74}"/>
              </a:ext>
            </a:extLst>
          </p:cNvPr>
          <p:cNvSpPr>
            <a:spLocks noGrp="1"/>
          </p:cNvSpPr>
          <p:nvPr>
            <p:ph type="ftr" sz="quarter" idx="11"/>
          </p:nvPr>
        </p:nvSpPr>
        <p:spPr>
          <a:xfrm>
            <a:off x="4038600" y="6386830"/>
            <a:ext cx="4114800" cy="365125"/>
          </a:xfrm>
        </p:spPr>
        <p:txBody>
          <a:bodyPr/>
          <a:lstStyle/>
          <a:p>
            <a:r>
              <a:rPr lang="en-US" altLang="ja-JP"/>
              <a:t>bluecode inc.</a:t>
            </a:r>
            <a:endParaRPr lang="ja-JP" altLang="en-US"/>
          </a:p>
        </p:txBody>
      </p:sp>
    </p:spTree>
    <p:extLst>
      <p:ext uri="{BB962C8B-B14F-4D97-AF65-F5344CB8AC3E}">
        <p14:creationId xmlns:p14="http://schemas.microsoft.com/office/powerpoint/2010/main" val="336011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ED6B60-CAA6-0441-AA00-C83FCB7220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EDCDB4-EA27-B649-814F-729E086D7E6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4CCE19-FFFA-C742-83EC-FD6C94D80C0D}"/>
              </a:ext>
            </a:extLst>
          </p:cNvPr>
          <p:cNvSpPr>
            <a:spLocks noGrp="1"/>
          </p:cNvSpPr>
          <p:nvPr>
            <p:ph type="dt" sz="half" idx="10"/>
          </p:nvPr>
        </p:nvSpPr>
        <p:spPr/>
        <p:txBody>
          <a:bodyPr/>
          <a:lstStyle/>
          <a:p>
            <a:fld id="{EF674554-C216-413E-AC87-AE809780ABB2}" type="datetime1">
              <a:rPr kumimoji="1" lang="ja-JP" altLang="en-US" smtClean="0"/>
              <a:t>2024/5/29</a:t>
            </a:fld>
            <a:endParaRPr kumimoji="1" lang="ja-JP" altLang="en-US"/>
          </a:p>
        </p:txBody>
      </p:sp>
      <p:sp>
        <p:nvSpPr>
          <p:cNvPr id="5" name="フッター プレースホルダー 4">
            <a:extLst>
              <a:ext uri="{FF2B5EF4-FFF2-40B4-BE49-F238E27FC236}">
                <a16:creationId xmlns:a16="http://schemas.microsoft.com/office/drawing/2014/main" id="{70470F16-91CC-9F43-A813-F44F22B1DF2A}"/>
              </a:ext>
            </a:extLst>
          </p:cNvPr>
          <p:cNvSpPr>
            <a:spLocks noGrp="1"/>
          </p:cNvSpPr>
          <p:nvPr>
            <p:ph type="ftr" sz="quarter" idx="11"/>
          </p:nvPr>
        </p:nvSpPr>
        <p:spPr/>
        <p:txBody>
          <a:bodyPr/>
          <a:lstStyle/>
          <a:p>
            <a:r>
              <a:rPr lang="en-US" altLang="ja-JP"/>
              <a:t>bluecode inc.</a:t>
            </a:r>
            <a:endParaRPr lang="ja-JP" altLang="en-US"/>
          </a:p>
        </p:txBody>
      </p:sp>
      <p:sp>
        <p:nvSpPr>
          <p:cNvPr id="6" name="スライド番号プレースホルダー 5">
            <a:extLst>
              <a:ext uri="{FF2B5EF4-FFF2-40B4-BE49-F238E27FC236}">
                <a16:creationId xmlns:a16="http://schemas.microsoft.com/office/drawing/2014/main" id="{19C244F3-F0F9-CE49-A15C-3F6C9984F668}"/>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97339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90425CA-DF6C-D049-B0F7-38A0F0B4C26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A9F20D-5F3B-B944-97E2-CA110EBB79D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6151E1-0B93-B04F-A400-0FC7CC807CE2}"/>
              </a:ext>
            </a:extLst>
          </p:cNvPr>
          <p:cNvSpPr>
            <a:spLocks noGrp="1"/>
          </p:cNvSpPr>
          <p:nvPr>
            <p:ph type="dt" sz="half" idx="10"/>
          </p:nvPr>
        </p:nvSpPr>
        <p:spPr/>
        <p:txBody>
          <a:bodyPr/>
          <a:lstStyle/>
          <a:p>
            <a:fld id="{A32799CC-03B8-4D1E-A994-1AF5AF44317F}" type="datetime1">
              <a:rPr kumimoji="1" lang="ja-JP" altLang="en-US" smtClean="0"/>
              <a:t>2024/5/29</a:t>
            </a:fld>
            <a:endParaRPr kumimoji="1" lang="ja-JP" altLang="en-US"/>
          </a:p>
        </p:txBody>
      </p:sp>
      <p:sp>
        <p:nvSpPr>
          <p:cNvPr id="5" name="フッター プレースホルダー 4">
            <a:extLst>
              <a:ext uri="{FF2B5EF4-FFF2-40B4-BE49-F238E27FC236}">
                <a16:creationId xmlns:a16="http://schemas.microsoft.com/office/drawing/2014/main" id="{427C1B08-8F72-B14B-A771-8F8163197DF8}"/>
              </a:ext>
            </a:extLst>
          </p:cNvPr>
          <p:cNvSpPr>
            <a:spLocks noGrp="1"/>
          </p:cNvSpPr>
          <p:nvPr>
            <p:ph type="ftr" sz="quarter" idx="11"/>
          </p:nvPr>
        </p:nvSpPr>
        <p:spPr/>
        <p:txBody>
          <a:bodyPr/>
          <a:lstStyle/>
          <a:p>
            <a:r>
              <a:rPr lang="en-US" altLang="ja-JP"/>
              <a:t>bluecode inc.</a:t>
            </a:r>
            <a:endParaRPr lang="ja-JP" altLang="en-US"/>
          </a:p>
        </p:txBody>
      </p:sp>
      <p:sp>
        <p:nvSpPr>
          <p:cNvPr id="6" name="スライド番号プレースホルダー 5">
            <a:extLst>
              <a:ext uri="{FF2B5EF4-FFF2-40B4-BE49-F238E27FC236}">
                <a16:creationId xmlns:a16="http://schemas.microsoft.com/office/drawing/2014/main" id="{40321529-C59F-694B-9D57-F8261B227171}"/>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249013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784B-4C97-A842-A51F-E9FC1FC001DD}"/>
              </a:ext>
            </a:extLst>
          </p:cNvPr>
          <p:cNvSpPr>
            <a:spLocks noGrp="1"/>
          </p:cNvSpPr>
          <p:nvPr>
            <p:ph type="ctrTitle"/>
          </p:nvPr>
        </p:nvSpPr>
        <p:spPr>
          <a:xfrm>
            <a:off x="838200" y="2058886"/>
            <a:ext cx="10515598" cy="742857"/>
          </a:xfrm>
        </p:spPr>
        <p:txBody>
          <a:bodyPr anchor="ctr">
            <a:normAutofit/>
          </a:bodyPr>
          <a:lstStyle>
            <a:lvl1pPr algn="ctr">
              <a:defRPr sz="44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3B15453-7AA7-5F45-B574-393DFC7D296C}"/>
              </a:ext>
            </a:extLst>
          </p:cNvPr>
          <p:cNvSpPr>
            <a:spLocks noGrp="1"/>
          </p:cNvSpPr>
          <p:nvPr>
            <p:ph type="subTitle" idx="1" hasCustomPrompt="1"/>
          </p:nvPr>
        </p:nvSpPr>
        <p:spPr>
          <a:xfrm>
            <a:off x="1523999" y="3965714"/>
            <a:ext cx="9144000" cy="1655762"/>
          </a:xfrm>
        </p:spPr>
        <p:txBody>
          <a:bodyPr anchor="ct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bluecode</a:t>
            </a:r>
            <a:r>
              <a:rPr kumimoji="1" lang="ja-JP" altLang="en-US"/>
              <a:t>株式会社</a:t>
            </a:r>
          </a:p>
        </p:txBody>
      </p:sp>
      <p:sp>
        <p:nvSpPr>
          <p:cNvPr id="4" name="日付プレースホルダー 3">
            <a:extLst>
              <a:ext uri="{FF2B5EF4-FFF2-40B4-BE49-F238E27FC236}">
                <a16:creationId xmlns:a16="http://schemas.microsoft.com/office/drawing/2014/main" id="{2AA1454B-EB1E-9D45-9C70-2971D0A16E5E}"/>
              </a:ext>
            </a:extLst>
          </p:cNvPr>
          <p:cNvSpPr>
            <a:spLocks noGrp="1"/>
          </p:cNvSpPr>
          <p:nvPr>
            <p:ph type="dt" sz="half" idx="10"/>
          </p:nvPr>
        </p:nvSpPr>
        <p:spPr>
          <a:xfrm>
            <a:off x="838200" y="6386830"/>
            <a:ext cx="2743200" cy="365125"/>
          </a:xfrm>
        </p:spPr>
        <p:txBody>
          <a:bodyPr/>
          <a:lstStyle/>
          <a:p>
            <a:fld id="{17D57F6E-0D62-4B8F-A4C1-C6DEC7EC3430}" type="datetime1">
              <a:rPr kumimoji="1" lang="ja-JP" altLang="en-US" smtClean="0"/>
              <a:t>2024/5/29</a:t>
            </a:fld>
            <a:endParaRPr kumimoji="1" lang="ja-JP" altLang="en-US"/>
          </a:p>
        </p:txBody>
      </p:sp>
      <p:sp>
        <p:nvSpPr>
          <p:cNvPr id="6" name="スライド番号プレースホルダー 5">
            <a:extLst>
              <a:ext uri="{FF2B5EF4-FFF2-40B4-BE49-F238E27FC236}">
                <a16:creationId xmlns:a16="http://schemas.microsoft.com/office/drawing/2014/main" id="{C8F4D7D2-2426-464B-8D7B-87C4EBB67D2E}"/>
              </a:ext>
            </a:extLst>
          </p:cNvPr>
          <p:cNvSpPr>
            <a:spLocks noGrp="1"/>
          </p:cNvSpPr>
          <p:nvPr>
            <p:ph type="sldNum" sz="quarter" idx="12"/>
          </p:nvPr>
        </p:nvSpPr>
        <p:spPr>
          <a:xfrm>
            <a:off x="8610600" y="6386830"/>
            <a:ext cx="2743200" cy="365125"/>
          </a:xfrm>
        </p:spPr>
        <p:txBody>
          <a:bodyPr/>
          <a:lstStyle/>
          <a:p>
            <a:fld id="{462052E6-07CA-9B46-B866-FDE18BF74505}"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683A8AF0-EEB5-6C4E-9263-64DC090B51F5}"/>
              </a:ext>
            </a:extLst>
          </p:cNvPr>
          <p:cNvSpPr/>
          <p:nvPr userDrawn="1"/>
        </p:nvSpPr>
        <p:spPr>
          <a:xfrm>
            <a:off x="838200" y="2801743"/>
            <a:ext cx="10515599" cy="70666"/>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ッター プレースホルダー 4">
            <a:extLst>
              <a:ext uri="{FF2B5EF4-FFF2-40B4-BE49-F238E27FC236}">
                <a16:creationId xmlns:a16="http://schemas.microsoft.com/office/drawing/2014/main" id="{3BF2BF30-7FDD-818C-A939-51A3D7AC2B74}"/>
              </a:ext>
            </a:extLst>
          </p:cNvPr>
          <p:cNvSpPr>
            <a:spLocks noGrp="1"/>
          </p:cNvSpPr>
          <p:nvPr>
            <p:ph type="ftr" sz="quarter" idx="11"/>
          </p:nvPr>
        </p:nvSpPr>
        <p:spPr>
          <a:xfrm>
            <a:off x="4038600" y="6386830"/>
            <a:ext cx="4114800" cy="365125"/>
          </a:xfrm>
        </p:spPr>
        <p:txBody>
          <a:bodyPr/>
          <a:lstStyle/>
          <a:p>
            <a:r>
              <a:rPr lang="en-US" altLang="ja-JP"/>
              <a:t>bluecode inc.</a:t>
            </a:r>
            <a:endParaRPr lang="ja-JP" altLang="en-US"/>
          </a:p>
        </p:txBody>
      </p:sp>
    </p:spTree>
    <p:extLst>
      <p:ext uri="{BB962C8B-B14F-4D97-AF65-F5344CB8AC3E}">
        <p14:creationId xmlns:p14="http://schemas.microsoft.com/office/powerpoint/2010/main" val="2384453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FD013073-5F8E-204D-96F7-C4CC28FAAFFE}"/>
              </a:ext>
            </a:extLst>
          </p:cNvPr>
          <p:cNvSpPr/>
          <p:nvPr userDrawn="1"/>
        </p:nvSpPr>
        <p:spPr>
          <a:xfrm>
            <a:off x="11251096" y="6341111"/>
            <a:ext cx="543339" cy="516889"/>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タイトル 1">
            <a:extLst>
              <a:ext uri="{FF2B5EF4-FFF2-40B4-BE49-F238E27FC236}">
                <a16:creationId xmlns:a16="http://schemas.microsoft.com/office/drawing/2014/main" id="{7AB3C7C5-E79F-0B47-B08A-7D62EFE45441}"/>
              </a:ext>
            </a:extLst>
          </p:cNvPr>
          <p:cNvSpPr>
            <a:spLocks noGrp="1"/>
          </p:cNvSpPr>
          <p:nvPr>
            <p:ph type="title"/>
          </p:nvPr>
        </p:nvSpPr>
        <p:spPr>
          <a:xfrm>
            <a:off x="397565" y="196162"/>
            <a:ext cx="11396870" cy="504451"/>
          </a:xfrm>
        </p:spPr>
        <p:txBody>
          <a:bodyPr>
            <a:normAutofit/>
          </a:bodyPr>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40AC78C-3506-E648-9747-5B4816F31F41}"/>
              </a:ext>
            </a:extLst>
          </p:cNvPr>
          <p:cNvSpPr>
            <a:spLocks noGrp="1"/>
          </p:cNvSpPr>
          <p:nvPr>
            <p:ph idx="1"/>
          </p:nvPr>
        </p:nvSpPr>
        <p:spPr>
          <a:xfrm>
            <a:off x="397565" y="805967"/>
            <a:ext cx="11396870" cy="55351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3ADF0C-14D2-6E4C-B739-5125B307E219}"/>
              </a:ext>
            </a:extLst>
          </p:cNvPr>
          <p:cNvSpPr>
            <a:spLocks noGrp="1"/>
          </p:cNvSpPr>
          <p:nvPr>
            <p:ph type="dt" sz="half" idx="10"/>
          </p:nvPr>
        </p:nvSpPr>
        <p:spPr>
          <a:xfrm>
            <a:off x="397565" y="6386830"/>
            <a:ext cx="2743200" cy="365125"/>
          </a:xfrm>
        </p:spPr>
        <p:txBody>
          <a:bodyPr/>
          <a:lstStyle/>
          <a:p>
            <a:fld id="{3883F146-7DB8-4BB8-981F-209FA20F717F}" type="datetime1">
              <a:rPr kumimoji="1" lang="ja-JP" altLang="en-US" smtClean="0"/>
              <a:t>2024/5/29</a:t>
            </a:fld>
            <a:endParaRPr kumimoji="1" lang="ja-JP" altLang="en-US"/>
          </a:p>
        </p:txBody>
      </p:sp>
      <p:sp>
        <p:nvSpPr>
          <p:cNvPr id="5" name="フッター プレースホルダー 4">
            <a:extLst>
              <a:ext uri="{FF2B5EF4-FFF2-40B4-BE49-F238E27FC236}">
                <a16:creationId xmlns:a16="http://schemas.microsoft.com/office/drawing/2014/main" id="{BA69470A-1FD3-D947-9EA7-396A4272CEDE}"/>
              </a:ext>
            </a:extLst>
          </p:cNvPr>
          <p:cNvSpPr>
            <a:spLocks noGrp="1"/>
          </p:cNvSpPr>
          <p:nvPr>
            <p:ph type="ftr" sz="quarter" idx="11"/>
          </p:nvPr>
        </p:nvSpPr>
        <p:spPr>
          <a:xfrm>
            <a:off x="4038600" y="6386830"/>
            <a:ext cx="4114800" cy="365125"/>
          </a:xfrm>
        </p:spPr>
        <p:txBody>
          <a:bodyPr/>
          <a:lstStyle/>
          <a:p>
            <a:r>
              <a:rPr lang="en-US" altLang="ja-JP"/>
              <a:t>bluecode inc.</a:t>
            </a:r>
            <a:endParaRPr lang="ja-JP" altLang="en-US"/>
          </a:p>
        </p:txBody>
      </p:sp>
      <p:sp>
        <p:nvSpPr>
          <p:cNvPr id="6" name="スライド番号プレースホルダー 5">
            <a:extLst>
              <a:ext uri="{FF2B5EF4-FFF2-40B4-BE49-F238E27FC236}">
                <a16:creationId xmlns:a16="http://schemas.microsoft.com/office/drawing/2014/main" id="{99ABDFF7-C130-2548-ABCB-FFFDE44B9158}"/>
              </a:ext>
            </a:extLst>
          </p:cNvPr>
          <p:cNvSpPr>
            <a:spLocks noGrp="1"/>
          </p:cNvSpPr>
          <p:nvPr>
            <p:ph type="sldNum" sz="quarter" idx="12"/>
          </p:nvPr>
        </p:nvSpPr>
        <p:spPr>
          <a:xfrm>
            <a:off x="11251095" y="6386830"/>
            <a:ext cx="543339" cy="365125"/>
          </a:xfrm>
        </p:spPr>
        <p:txBody>
          <a:bodyPr/>
          <a:lstStyle>
            <a:lvl1pPr algn="ctr">
              <a:defRPr>
                <a:solidFill>
                  <a:schemeClr val="bg1"/>
                </a:solidFill>
              </a:defRPr>
            </a:lvl1pPr>
          </a:lstStyle>
          <a:p>
            <a:fld id="{462052E6-07CA-9B46-B866-FDE18BF74505}" type="slidenum">
              <a:rPr lang="ja-JP" altLang="en-US" smtClean="0"/>
              <a:pPr/>
              <a:t>‹#›</a:t>
            </a:fld>
            <a:endParaRPr lang="ja-JP" altLang="en-US"/>
          </a:p>
        </p:txBody>
      </p:sp>
      <p:sp>
        <p:nvSpPr>
          <p:cNvPr id="7" name="正方形/長方形 6">
            <a:extLst>
              <a:ext uri="{FF2B5EF4-FFF2-40B4-BE49-F238E27FC236}">
                <a16:creationId xmlns:a16="http://schemas.microsoft.com/office/drawing/2014/main" id="{E8115502-DA04-EF4E-9533-E4783D4FEFBF}"/>
              </a:ext>
            </a:extLst>
          </p:cNvPr>
          <p:cNvSpPr/>
          <p:nvPr userDrawn="1"/>
        </p:nvSpPr>
        <p:spPr>
          <a:xfrm>
            <a:off x="397565" y="730430"/>
            <a:ext cx="879125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C247F8A-64A6-7D4B-8FB2-0950C7E15D07}"/>
              </a:ext>
            </a:extLst>
          </p:cNvPr>
          <p:cNvSpPr/>
          <p:nvPr userDrawn="1"/>
        </p:nvSpPr>
        <p:spPr>
          <a:xfrm>
            <a:off x="9188824" y="730430"/>
            <a:ext cx="2605611" cy="45719"/>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93510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D19087-08F3-C447-AF65-1A7E05C4DA6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87E87D-56A3-5D4F-B594-9B44380F7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BBB792-812D-EA44-9493-60708746D16D}"/>
              </a:ext>
            </a:extLst>
          </p:cNvPr>
          <p:cNvSpPr>
            <a:spLocks noGrp="1"/>
          </p:cNvSpPr>
          <p:nvPr>
            <p:ph type="dt" sz="half" idx="10"/>
          </p:nvPr>
        </p:nvSpPr>
        <p:spPr/>
        <p:txBody>
          <a:bodyPr/>
          <a:lstStyle/>
          <a:p>
            <a:fld id="{EC4154AA-AE3D-456A-B19F-157A9BA75890}" type="datetime1">
              <a:rPr kumimoji="1" lang="ja-JP" altLang="en-US" smtClean="0"/>
              <a:t>2024/5/29</a:t>
            </a:fld>
            <a:endParaRPr kumimoji="1" lang="ja-JP" altLang="en-US"/>
          </a:p>
        </p:txBody>
      </p:sp>
      <p:sp>
        <p:nvSpPr>
          <p:cNvPr id="5" name="フッター プレースホルダー 4">
            <a:extLst>
              <a:ext uri="{FF2B5EF4-FFF2-40B4-BE49-F238E27FC236}">
                <a16:creationId xmlns:a16="http://schemas.microsoft.com/office/drawing/2014/main" id="{87E6F7FF-4793-5848-9A91-1307043856C9}"/>
              </a:ext>
            </a:extLst>
          </p:cNvPr>
          <p:cNvSpPr>
            <a:spLocks noGrp="1"/>
          </p:cNvSpPr>
          <p:nvPr>
            <p:ph type="ftr" sz="quarter" idx="11"/>
          </p:nvPr>
        </p:nvSpPr>
        <p:spPr/>
        <p:txBody>
          <a:bodyPr/>
          <a:lstStyle/>
          <a:p>
            <a:r>
              <a:rPr lang="en-US" altLang="ja-JP"/>
              <a:t>bluecode inc.</a:t>
            </a:r>
            <a:endParaRPr lang="ja-JP" altLang="en-US"/>
          </a:p>
        </p:txBody>
      </p:sp>
      <p:sp>
        <p:nvSpPr>
          <p:cNvPr id="6" name="スライド番号プレースホルダー 5">
            <a:extLst>
              <a:ext uri="{FF2B5EF4-FFF2-40B4-BE49-F238E27FC236}">
                <a16:creationId xmlns:a16="http://schemas.microsoft.com/office/drawing/2014/main" id="{A72FE743-148A-224C-A2C7-0C9DD51532EC}"/>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2039463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65667-C887-B240-B575-6971DE7DB01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6D6C50-7432-E745-9CBA-2B16315D846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DA81660-9CBB-7C45-A9D0-2BAD015773E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0D922FD-1E82-274B-9770-F2F791F09FC9}"/>
              </a:ext>
            </a:extLst>
          </p:cNvPr>
          <p:cNvSpPr>
            <a:spLocks noGrp="1"/>
          </p:cNvSpPr>
          <p:nvPr>
            <p:ph type="dt" sz="half" idx="10"/>
          </p:nvPr>
        </p:nvSpPr>
        <p:spPr/>
        <p:txBody>
          <a:bodyPr/>
          <a:lstStyle/>
          <a:p>
            <a:fld id="{C2433F03-F517-4499-B93F-058DDADA8555}" type="datetime1">
              <a:rPr kumimoji="1" lang="ja-JP" altLang="en-US" smtClean="0"/>
              <a:t>2024/5/29</a:t>
            </a:fld>
            <a:endParaRPr kumimoji="1" lang="ja-JP" altLang="en-US"/>
          </a:p>
        </p:txBody>
      </p:sp>
      <p:sp>
        <p:nvSpPr>
          <p:cNvPr id="6" name="フッター プレースホルダー 5">
            <a:extLst>
              <a:ext uri="{FF2B5EF4-FFF2-40B4-BE49-F238E27FC236}">
                <a16:creationId xmlns:a16="http://schemas.microsoft.com/office/drawing/2014/main" id="{6998DE4C-E2C7-2E4E-879E-53FEC10E043C}"/>
              </a:ext>
            </a:extLst>
          </p:cNvPr>
          <p:cNvSpPr>
            <a:spLocks noGrp="1"/>
          </p:cNvSpPr>
          <p:nvPr>
            <p:ph type="ftr" sz="quarter" idx="11"/>
          </p:nvPr>
        </p:nvSpPr>
        <p:spPr/>
        <p:txBody>
          <a:bodyPr/>
          <a:lstStyle/>
          <a:p>
            <a:r>
              <a:rPr lang="en-US" altLang="ja-JP"/>
              <a:t>bluecode inc.</a:t>
            </a:r>
            <a:endParaRPr lang="ja-JP" altLang="en-US"/>
          </a:p>
        </p:txBody>
      </p:sp>
      <p:sp>
        <p:nvSpPr>
          <p:cNvPr id="7" name="スライド番号プレースホルダー 6">
            <a:extLst>
              <a:ext uri="{FF2B5EF4-FFF2-40B4-BE49-F238E27FC236}">
                <a16:creationId xmlns:a16="http://schemas.microsoft.com/office/drawing/2014/main" id="{7FE505ED-F819-AE49-AD59-A41CBBF4E694}"/>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4056606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780C66-7488-B84E-94E2-292E150FE44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9997CB-62D1-184D-B2A8-B22C75DAB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9935119-6F35-0640-B700-1F021EF4092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3400A3-25D2-524A-8F89-F2F536E39A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A06E982-011E-6B44-BF07-1EB62A2EBB3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AAE6FA-8763-7547-B17B-37F7660B2D12}"/>
              </a:ext>
            </a:extLst>
          </p:cNvPr>
          <p:cNvSpPr>
            <a:spLocks noGrp="1"/>
          </p:cNvSpPr>
          <p:nvPr>
            <p:ph type="dt" sz="half" idx="10"/>
          </p:nvPr>
        </p:nvSpPr>
        <p:spPr/>
        <p:txBody>
          <a:bodyPr/>
          <a:lstStyle/>
          <a:p>
            <a:fld id="{BC42BDC4-4650-40CB-BADE-851741B0B26B}" type="datetime1">
              <a:rPr kumimoji="1" lang="ja-JP" altLang="en-US" smtClean="0"/>
              <a:t>2024/5/29</a:t>
            </a:fld>
            <a:endParaRPr kumimoji="1" lang="ja-JP" altLang="en-US"/>
          </a:p>
        </p:txBody>
      </p:sp>
      <p:sp>
        <p:nvSpPr>
          <p:cNvPr id="8" name="フッター プレースホルダー 7">
            <a:extLst>
              <a:ext uri="{FF2B5EF4-FFF2-40B4-BE49-F238E27FC236}">
                <a16:creationId xmlns:a16="http://schemas.microsoft.com/office/drawing/2014/main" id="{2DED77A2-42F9-3B4E-9257-74AA9E6A818B}"/>
              </a:ext>
            </a:extLst>
          </p:cNvPr>
          <p:cNvSpPr>
            <a:spLocks noGrp="1"/>
          </p:cNvSpPr>
          <p:nvPr>
            <p:ph type="ftr" sz="quarter" idx="11"/>
          </p:nvPr>
        </p:nvSpPr>
        <p:spPr/>
        <p:txBody>
          <a:bodyPr/>
          <a:lstStyle/>
          <a:p>
            <a:r>
              <a:rPr lang="en-US" altLang="ja-JP"/>
              <a:t>bluecode inc.</a:t>
            </a:r>
            <a:endParaRPr lang="ja-JP" altLang="en-US"/>
          </a:p>
        </p:txBody>
      </p:sp>
      <p:sp>
        <p:nvSpPr>
          <p:cNvPr id="9" name="スライド番号プレースホルダー 8">
            <a:extLst>
              <a:ext uri="{FF2B5EF4-FFF2-40B4-BE49-F238E27FC236}">
                <a16:creationId xmlns:a16="http://schemas.microsoft.com/office/drawing/2014/main" id="{088A29A9-8A2A-A14B-B5D5-FC1C4B4EA6EA}"/>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4122219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ECC5F-C96A-BE4C-8B42-13ECD65E9E4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ECC02A-68D5-5D4A-9344-6688F38F03BF}"/>
              </a:ext>
            </a:extLst>
          </p:cNvPr>
          <p:cNvSpPr>
            <a:spLocks noGrp="1"/>
          </p:cNvSpPr>
          <p:nvPr>
            <p:ph type="dt" sz="half" idx="10"/>
          </p:nvPr>
        </p:nvSpPr>
        <p:spPr/>
        <p:txBody>
          <a:bodyPr/>
          <a:lstStyle/>
          <a:p>
            <a:fld id="{C90291CE-CF63-4A07-83BE-B05AD665DFED}" type="datetime1">
              <a:rPr kumimoji="1" lang="ja-JP" altLang="en-US" smtClean="0"/>
              <a:t>2024/5/29</a:t>
            </a:fld>
            <a:endParaRPr kumimoji="1" lang="ja-JP" altLang="en-US"/>
          </a:p>
        </p:txBody>
      </p:sp>
      <p:sp>
        <p:nvSpPr>
          <p:cNvPr id="4" name="フッター プレースホルダー 3">
            <a:extLst>
              <a:ext uri="{FF2B5EF4-FFF2-40B4-BE49-F238E27FC236}">
                <a16:creationId xmlns:a16="http://schemas.microsoft.com/office/drawing/2014/main" id="{A7F7F00A-CFCB-304E-A691-44227BF102FB}"/>
              </a:ext>
            </a:extLst>
          </p:cNvPr>
          <p:cNvSpPr>
            <a:spLocks noGrp="1"/>
          </p:cNvSpPr>
          <p:nvPr>
            <p:ph type="ftr" sz="quarter" idx="11"/>
          </p:nvPr>
        </p:nvSpPr>
        <p:spPr/>
        <p:txBody>
          <a:bodyPr/>
          <a:lstStyle/>
          <a:p>
            <a:r>
              <a:rPr lang="en-US" altLang="ja-JP"/>
              <a:t>bluecode inc.</a:t>
            </a:r>
            <a:endParaRPr lang="ja-JP" altLang="en-US"/>
          </a:p>
        </p:txBody>
      </p:sp>
      <p:sp>
        <p:nvSpPr>
          <p:cNvPr id="5" name="スライド番号プレースホルダー 4">
            <a:extLst>
              <a:ext uri="{FF2B5EF4-FFF2-40B4-BE49-F238E27FC236}">
                <a16:creationId xmlns:a16="http://schemas.microsoft.com/office/drawing/2014/main" id="{324064E1-CAB3-B442-A9FD-64C972B34898}"/>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2908960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EFA031-9A6A-7C47-89B9-30C071247370}"/>
              </a:ext>
            </a:extLst>
          </p:cNvPr>
          <p:cNvSpPr>
            <a:spLocks noGrp="1"/>
          </p:cNvSpPr>
          <p:nvPr>
            <p:ph type="dt" sz="half" idx="10"/>
          </p:nvPr>
        </p:nvSpPr>
        <p:spPr/>
        <p:txBody>
          <a:bodyPr/>
          <a:lstStyle/>
          <a:p>
            <a:fld id="{38CBC9DE-2EE8-4443-B895-5665A98EE064}" type="datetime1">
              <a:rPr kumimoji="1" lang="ja-JP" altLang="en-US" smtClean="0"/>
              <a:t>2024/5/29</a:t>
            </a:fld>
            <a:endParaRPr kumimoji="1" lang="ja-JP" altLang="en-US"/>
          </a:p>
        </p:txBody>
      </p:sp>
      <p:sp>
        <p:nvSpPr>
          <p:cNvPr id="3" name="フッター プレースホルダー 2">
            <a:extLst>
              <a:ext uri="{FF2B5EF4-FFF2-40B4-BE49-F238E27FC236}">
                <a16:creationId xmlns:a16="http://schemas.microsoft.com/office/drawing/2014/main" id="{B7AF362C-477C-2D47-B721-62A372494144}"/>
              </a:ext>
            </a:extLst>
          </p:cNvPr>
          <p:cNvSpPr>
            <a:spLocks noGrp="1"/>
          </p:cNvSpPr>
          <p:nvPr>
            <p:ph type="ftr" sz="quarter" idx="11"/>
          </p:nvPr>
        </p:nvSpPr>
        <p:spPr/>
        <p:txBody>
          <a:bodyPr/>
          <a:lstStyle/>
          <a:p>
            <a:r>
              <a:rPr lang="en-US" altLang="ja-JP"/>
              <a:t>bluecode inc.</a:t>
            </a:r>
            <a:endParaRPr lang="ja-JP" altLang="en-US"/>
          </a:p>
        </p:txBody>
      </p:sp>
      <p:sp>
        <p:nvSpPr>
          <p:cNvPr id="4" name="スライド番号プレースホルダー 3">
            <a:extLst>
              <a:ext uri="{FF2B5EF4-FFF2-40B4-BE49-F238E27FC236}">
                <a16:creationId xmlns:a16="http://schemas.microsoft.com/office/drawing/2014/main" id="{914FD4AA-B12A-5344-B12C-93482E29E72F}"/>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2101222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8EB18-F44C-5B47-BA81-5869FB32837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76CB805-EE3A-9941-9B12-95CCFD5629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6B04B39-E005-1B44-90D2-C8B523707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2BAB93-9DB0-544D-917A-0263F093AC41}"/>
              </a:ext>
            </a:extLst>
          </p:cNvPr>
          <p:cNvSpPr>
            <a:spLocks noGrp="1"/>
          </p:cNvSpPr>
          <p:nvPr>
            <p:ph type="dt" sz="half" idx="10"/>
          </p:nvPr>
        </p:nvSpPr>
        <p:spPr/>
        <p:txBody>
          <a:bodyPr/>
          <a:lstStyle/>
          <a:p>
            <a:fld id="{E20C6AD3-EEC5-44AF-B7F3-8D58B5438310}" type="datetime1">
              <a:rPr kumimoji="1" lang="ja-JP" altLang="en-US" smtClean="0"/>
              <a:t>2024/5/29</a:t>
            </a:fld>
            <a:endParaRPr kumimoji="1" lang="ja-JP" altLang="en-US"/>
          </a:p>
        </p:txBody>
      </p:sp>
      <p:sp>
        <p:nvSpPr>
          <p:cNvPr id="6" name="フッター プレースホルダー 5">
            <a:extLst>
              <a:ext uri="{FF2B5EF4-FFF2-40B4-BE49-F238E27FC236}">
                <a16:creationId xmlns:a16="http://schemas.microsoft.com/office/drawing/2014/main" id="{39A7E16A-ADBE-DF4B-8757-481FB11F8605}"/>
              </a:ext>
            </a:extLst>
          </p:cNvPr>
          <p:cNvSpPr>
            <a:spLocks noGrp="1"/>
          </p:cNvSpPr>
          <p:nvPr>
            <p:ph type="ftr" sz="quarter" idx="11"/>
          </p:nvPr>
        </p:nvSpPr>
        <p:spPr/>
        <p:txBody>
          <a:bodyPr/>
          <a:lstStyle/>
          <a:p>
            <a:r>
              <a:rPr lang="en-US" altLang="ja-JP"/>
              <a:t>bluecode inc.</a:t>
            </a:r>
            <a:endParaRPr lang="ja-JP" altLang="en-US"/>
          </a:p>
        </p:txBody>
      </p:sp>
      <p:sp>
        <p:nvSpPr>
          <p:cNvPr id="7" name="スライド番号プレースホルダー 6">
            <a:extLst>
              <a:ext uri="{FF2B5EF4-FFF2-40B4-BE49-F238E27FC236}">
                <a16:creationId xmlns:a16="http://schemas.microsoft.com/office/drawing/2014/main" id="{5EBC8098-6B75-C149-B698-69687C0354DC}"/>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401401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FD013073-5F8E-204D-96F7-C4CC28FAAFFE}"/>
              </a:ext>
            </a:extLst>
          </p:cNvPr>
          <p:cNvSpPr/>
          <p:nvPr userDrawn="1"/>
        </p:nvSpPr>
        <p:spPr>
          <a:xfrm>
            <a:off x="11251096" y="6341111"/>
            <a:ext cx="543339" cy="516889"/>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タイトル 1">
            <a:extLst>
              <a:ext uri="{FF2B5EF4-FFF2-40B4-BE49-F238E27FC236}">
                <a16:creationId xmlns:a16="http://schemas.microsoft.com/office/drawing/2014/main" id="{7AB3C7C5-E79F-0B47-B08A-7D62EFE45441}"/>
              </a:ext>
            </a:extLst>
          </p:cNvPr>
          <p:cNvSpPr>
            <a:spLocks noGrp="1"/>
          </p:cNvSpPr>
          <p:nvPr>
            <p:ph type="title"/>
          </p:nvPr>
        </p:nvSpPr>
        <p:spPr>
          <a:xfrm>
            <a:off x="397565" y="196162"/>
            <a:ext cx="11396870" cy="504451"/>
          </a:xfrm>
        </p:spPr>
        <p:txBody>
          <a:bodyPr>
            <a:normAutofit/>
          </a:bodyPr>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40AC78C-3506-E648-9747-5B4816F31F41}"/>
              </a:ext>
            </a:extLst>
          </p:cNvPr>
          <p:cNvSpPr>
            <a:spLocks noGrp="1"/>
          </p:cNvSpPr>
          <p:nvPr>
            <p:ph idx="1"/>
          </p:nvPr>
        </p:nvSpPr>
        <p:spPr>
          <a:xfrm>
            <a:off x="397565" y="805967"/>
            <a:ext cx="11396870" cy="55351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3ADF0C-14D2-6E4C-B739-5125B307E219}"/>
              </a:ext>
            </a:extLst>
          </p:cNvPr>
          <p:cNvSpPr>
            <a:spLocks noGrp="1"/>
          </p:cNvSpPr>
          <p:nvPr>
            <p:ph type="dt" sz="half" idx="10"/>
          </p:nvPr>
        </p:nvSpPr>
        <p:spPr>
          <a:xfrm>
            <a:off x="397565" y="6386830"/>
            <a:ext cx="2743200" cy="365125"/>
          </a:xfrm>
        </p:spPr>
        <p:txBody>
          <a:bodyPr/>
          <a:lstStyle/>
          <a:p>
            <a:fld id="{3883F146-7DB8-4BB8-981F-209FA20F717F}" type="datetime1">
              <a:rPr kumimoji="1" lang="ja-JP" altLang="en-US" smtClean="0"/>
              <a:t>2024/5/29</a:t>
            </a:fld>
            <a:endParaRPr kumimoji="1" lang="ja-JP" altLang="en-US"/>
          </a:p>
        </p:txBody>
      </p:sp>
      <p:sp>
        <p:nvSpPr>
          <p:cNvPr id="5" name="フッター プレースホルダー 4">
            <a:extLst>
              <a:ext uri="{FF2B5EF4-FFF2-40B4-BE49-F238E27FC236}">
                <a16:creationId xmlns:a16="http://schemas.microsoft.com/office/drawing/2014/main" id="{BA69470A-1FD3-D947-9EA7-396A4272CEDE}"/>
              </a:ext>
            </a:extLst>
          </p:cNvPr>
          <p:cNvSpPr>
            <a:spLocks noGrp="1"/>
          </p:cNvSpPr>
          <p:nvPr>
            <p:ph type="ftr" sz="quarter" idx="11"/>
          </p:nvPr>
        </p:nvSpPr>
        <p:spPr>
          <a:xfrm>
            <a:off x="4038600" y="6386830"/>
            <a:ext cx="4114800" cy="365125"/>
          </a:xfrm>
        </p:spPr>
        <p:txBody>
          <a:bodyPr/>
          <a:lstStyle/>
          <a:p>
            <a:r>
              <a:rPr lang="en-US" altLang="ja-JP"/>
              <a:t>bluecode inc.</a:t>
            </a:r>
            <a:endParaRPr lang="ja-JP" altLang="en-US"/>
          </a:p>
        </p:txBody>
      </p:sp>
      <p:sp>
        <p:nvSpPr>
          <p:cNvPr id="6" name="スライド番号プレースホルダー 5">
            <a:extLst>
              <a:ext uri="{FF2B5EF4-FFF2-40B4-BE49-F238E27FC236}">
                <a16:creationId xmlns:a16="http://schemas.microsoft.com/office/drawing/2014/main" id="{99ABDFF7-C130-2548-ABCB-FFFDE44B9158}"/>
              </a:ext>
            </a:extLst>
          </p:cNvPr>
          <p:cNvSpPr>
            <a:spLocks noGrp="1"/>
          </p:cNvSpPr>
          <p:nvPr>
            <p:ph type="sldNum" sz="quarter" idx="12"/>
          </p:nvPr>
        </p:nvSpPr>
        <p:spPr>
          <a:xfrm>
            <a:off x="11251095" y="6386830"/>
            <a:ext cx="543339" cy="365125"/>
          </a:xfrm>
        </p:spPr>
        <p:txBody>
          <a:bodyPr/>
          <a:lstStyle>
            <a:lvl1pPr algn="ctr">
              <a:defRPr>
                <a:solidFill>
                  <a:schemeClr val="bg1"/>
                </a:solidFill>
              </a:defRPr>
            </a:lvl1pPr>
          </a:lstStyle>
          <a:p>
            <a:fld id="{462052E6-07CA-9B46-B866-FDE18BF74505}" type="slidenum">
              <a:rPr lang="ja-JP" altLang="en-US" smtClean="0"/>
              <a:pPr/>
              <a:t>‹#›</a:t>
            </a:fld>
            <a:endParaRPr lang="ja-JP" altLang="en-US"/>
          </a:p>
        </p:txBody>
      </p:sp>
      <p:sp>
        <p:nvSpPr>
          <p:cNvPr id="7" name="正方形/長方形 6">
            <a:extLst>
              <a:ext uri="{FF2B5EF4-FFF2-40B4-BE49-F238E27FC236}">
                <a16:creationId xmlns:a16="http://schemas.microsoft.com/office/drawing/2014/main" id="{E8115502-DA04-EF4E-9533-E4783D4FEFBF}"/>
              </a:ext>
            </a:extLst>
          </p:cNvPr>
          <p:cNvSpPr/>
          <p:nvPr userDrawn="1"/>
        </p:nvSpPr>
        <p:spPr>
          <a:xfrm>
            <a:off x="397565" y="730430"/>
            <a:ext cx="879125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C247F8A-64A6-7D4B-8FB2-0950C7E15D07}"/>
              </a:ext>
            </a:extLst>
          </p:cNvPr>
          <p:cNvSpPr/>
          <p:nvPr userDrawn="1"/>
        </p:nvSpPr>
        <p:spPr>
          <a:xfrm>
            <a:off x="9188824" y="730430"/>
            <a:ext cx="2605611" cy="45719"/>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5567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4BF09B-6036-574D-BBB2-3DA730C002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066FB75-A475-0F48-9537-782EFFA56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EC566E14-4C3A-2149-90F6-097235160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BE010DD-1114-9D41-8D65-EE010249631F}"/>
              </a:ext>
            </a:extLst>
          </p:cNvPr>
          <p:cNvSpPr>
            <a:spLocks noGrp="1"/>
          </p:cNvSpPr>
          <p:nvPr>
            <p:ph type="dt" sz="half" idx="10"/>
          </p:nvPr>
        </p:nvSpPr>
        <p:spPr/>
        <p:txBody>
          <a:bodyPr/>
          <a:lstStyle/>
          <a:p>
            <a:fld id="{49721A2C-4753-4A30-AD57-8E1361D909E2}" type="datetime1">
              <a:rPr kumimoji="1" lang="ja-JP" altLang="en-US" smtClean="0"/>
              <a:t>2024/5/29</a:t>
            </a:fld>
            <a:endParaRPr kumimoji="1" lang="ja-JP" altLang="en-US"/>
          </a:p>
        </p:txBody>
      </p:sp>
      <p:sp>
        <p:nvSpPr>
          <p:cNvPr id="6" name="フッター プレースホルダー 5">
            <a:extLst>
              <a:ext uri="{FF2B5EF4-FFF2-40B4-BE49-F238E27FC236}">
                <a16:creationId xmlns:a16="http://schemas.microsoft.com/office/drawing/2014/main" id="{16DC0700-471A-4849-B5B4-22D6B36AE084}"/>
              </a:ext>
            </a:extLst>
          </p:cNvPr>
          <p:cNvSpPr>
            <a:spLocks noGrp="1"/>
          </p:cNvSpPr>
          <p:nvPr>
            <p:ph type="ftr" sz="quarter" idx="11"/>
          </p:nvPr>
        </p:nvSpPr>
        <p:spPr/>
        <p:txBody>
          <a:bodyPr/>
          <a:lstStyle/>
          <a:p>
            <a:r>
              <a:rPr lang="en-US" altLang="ja-JP"/>
              <a:t>bluecode inc.</a:t>
            </a:r>
            <a:endParaRPr lang="ja-JP" altLang="en-US"/>
          </a:p>
        </p:txBody>
      </p:sp>
      <p:sp>
        <p:nvSpPr>
          <p:cNvPr id="7" name="スライド番号プレースホルダー 6">
            <a:extLst>
              <a:ext uri="{FF2B5EF4-FFF2-40B4-BE49-F238E27FC236}">
                <a16:creationId xmlns:a16="http://schemas.microsoft.com/office/drawing/2014/main" id="{365320C6-F1F1-D44B-857C-744C071C4FBA}"/>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4288720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ED6B60-CAA6-0441-AA00-C83FCB7220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EDCDB4-EA27-B649-814F-729E086D7E6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4CCE19-FFFA-C742-83EC-FD6C94D80C0D}"/>
              </a:ext>
            </a:extLst>
          </p:cNvPr>
          <p:cNvSpPr>
            <a:spLocks noGrp="1"/>
          </p:cNvSpPr>
          <p:nvPr>
            <p:ph type="dt" sz="half" idx="10"/>
          </p:nvPr>
        </p:nvSpPr>
        <p:spPr/>
        <p:txBody>
          <a:bodyPr/>
          <a:lstStyle/>
          <a:p>
            <a:fld id="{EF674554-C216-413E-AC87-AE809780ABB2}" type="datetime1">
              <a:rPr kumimoji="1" lang="ja-JP" altLang="en-US" smtClean="0"/>
              <a:t>2024/5/29</a:t>
            </a:fld>
            <a:endParaRPr kumimoji="1" lang="ja-JP" altLang="en-US"/>
          </a:p>
        </p:txBody>
      </p:sp>
      <p:sp>
        <p:nvSpPr>
          <p:cNvPr id="5" name="フッター プレースホルダー 4">
            <a:extLst>
              <a:ext uri="{FF2B5EF4-FFF2-40B4-BE49-F238E27FC236}">
                <a16:creationId xmlns:a16="http://schemas.microsoft.com/office/drawing/2014/main" id="{70470F16-91CC-9F43-A813-F44F22B1DF2A}"/>
              </a:ext>
            </a:extLst>
          </p:cNvPr>
          <p:cNvSpPr>
            <a:spLocks noGrp="1"/>
          </p:cNvSpPr>
          <p:nvPr>
            <p:ph type="ftr" sz="quarter" idx="11"/>
          </p:nvPr>
        </p:nvSpPr>
        <p:spPr/>
        <p:txBody>
          <a:bodyPr/>
          <a:lstStyle/>
          <a:p>
            <a:r>
              <a:rPr lang="en-US" altLang="ja-JP"/>
              <a:t>bluecode inc.</a:t>
            </a:r>
            <a:endParaRPr lang="ja-JP" altLang="en-US"/>
          </a:p>
        </p:txBody>
      </p:sp>
      <p:sp>
        <p:nvSpPr>
          <p:cNvPr id="6" name="スライド番号プレースホルダー 5">
            <a:extLst>
              <a:ext uri="{FF2B5EF4-FFF2-40B4-BE49-F238E27FC236}">
                <a16:creationId xmlns:a16="http://schemas.microsoft.com/office/drawing/2014/main" id="{19C244F3-F0F9-CE49-A15C-3F6C9984F668}"/>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1227279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90425CA-DF6C-D049-B0F7-38A0F0B4C26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A9F20D-5F3B-B944-97E2-CA110EBB79D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6151E1-0B93-B04F-A400-0FC7CC807CE2}"/>
              </a:ext>
            </a:extLst>
          </p:cNvPr>
          <p:cNvSpPr>
            <a:spLocks noGrp="1"/>
          </p:cNvSpPr>
          <p:nvPr>
            <p:ph type="dt" sz="half" idx="10"/>
          </p:nvPr>
        </p:nvSpPr>
        <p:spPr/>
        <p:txBody>
          <a:bodyPr/>
          <a:lstStyle/>
          <a:p>
            <a:fld id="{A32799CC-03B8-4D1E-A994-1AF5AF44317F}" type="datetime1">
              <a:rPr kumimoji="1" lang="ja-JP" altLang="en-US" smtClean="0"/>
              <a:t>2024/5/29</a:t>
            </a:fld>
            <a:endParaRPr kumimoji="1" lang="ja-JP" altLang="en-US"/>
          </a:p>
        </p:txBody>
      </p:sp>
      <p:sp>
        <p:nvSpPr>
          <p:cNvPr id="5" name="フッター プレースホルダー 4">
            <a:extLst>
              <a:ext uri="{FF2B5EF4-FFF2-40B4-BE49-F238E27FC236}">
                <a16:creationId xmlns:a16="http://schemas.microsoft.com/office/drawing/2014/main" id="{427C1B08-8F72-B14B-A771-8F8163197DF8}"/>
              </a:ext>
            </a:extLst>
          </p:cNvPr>
          <p:cNvSpPr>
            <a:spLocks noGrp="1"/>
          </p:cNvSpPr>
          <p:nvPr>
            <p:ph type="ftr" sz="quarter" idx="11"/>
          </p:nvPr>
        </p:nvSpPr>
        <p:spPr/>
        <p:txBody>
          <a:bodyPr/>
          <a:lstStyle/>
          <a:p>
            <a:r>
              <a:rPr lang="en-US" altLang="ja-JP"/>
              <a:t>bluecode inc.</a:t>
            </a:r>
            <a:endParaRPr lang="ja-JP" altLang="en-US"/>
          </a:p>
        </p:txBody>
      </p:sp>
      <p:sp>
        <p:nvSpPr>
          <p:cNvPr id="6" name="スライド番号プレースホルダー 5">
            <a:extLst>
              <a:ext uri="{FF2B5EF4-FFF2-40B4-BE49-F238E27FC236}">
                <a16:creationId xmlns:a16="http://schemas.microsoft.com/office/drawing/2014/main" id="{40321529-C59F-694B-9D57-F8261B227171}"/>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1892416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D19087-08F3-C447-AF65-1A7E05C4DA6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87E87D-56A3-5D4F-B594-9B44380F7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BBB792-812D-EA44-9493-60708746D16D}"/>
              </a:ext>
            </a:extLst>
          </p:cNvPr>
          <p:cNvSpPr>
            <a:spLocks noGrp="1"/>
          </p:cNvSpPr>
          <p:nvPr>
            <p:ph type="dt" sz="half" idx="10"/>
          </p:nvPr>
        </p:nvSpPr>
        <p:spPr/>
        <p:txBody>
          <a:bodyPr/>
          <a:lstStyle/>
          <a:p>
            <a:fld id="{EC4154AA-AE3D-456A-B19F-157A9BA75890}" type="datetime1">
              <a:rPr kumimoji="1" lang="ja-JP" altLang="en-US" smtClean="0"/>
              <a:t>2024/5/29</a:t>
            </a:fld>
            <a:endParaRPr kumimoji="1" lang="ja-JP" altLang="en-US"/>
          </a:p>
        </p:txBody>
      </p:sp>
      <p:sp>
        <p:nvSpPr>
          <p:cNvPr id="5" name="フッター プレースホルダー 4">
            <a:extLst>
              <a:ext uri="{FF2B5EF4-FFF2-40B4-BE49-F238E27FC236}">
                <a16:creationId xmlns:a16="http://schemas.microsoft.com/office/drawing/2014/main" id="{87E6F7FF-4793-5848-9A91-1307043856C9}"/>
              </a:ext>
            </a:extLst>
          </p:cNvPr>
          <p:cNvSpPr>
            <a:spLocks noGrp="1"/>
          </p:cNvSpPr>
          <p:nvPr>
            <p:ph type="ftr" sz="quarter" idx="11"/>
          </p:nvPr>
        </p:nvSpPr>
        <p:spPr/>
        <p:txBody>
          <a:bodyPr/>
          <a:lstStyle/>
          <a:p>
            <a:r>
              <a:rPr lang="en-US" altLang="ja-JP"/>
              <a:t>bluecode inc.</a:t>
            </a:r>
            <a:endParaRPr lang="ja-JP" altLang="en-US"/>
          </a:p>
        </p:txBody>
      </p:sp>
      <p:sp>
        <p:nvSpPr>
          <p:cNvPr id="6" name="スライド番号プレースホルダー 5">
            <a:extLst>
              <a:ext uri="{FF2B5EF4-FFF2-40B4-BE49-F238E27FC236}">
                <a16:creationId xmlns:a16="http://schemas.microsoft.com/office/drawing/2014/main" id="{A72FE743-148A-224C-A2C7-0C9DD51532EC}"/>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41760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65667-C887-B240-B575-6971DE7DB01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6D6C50-7432-E745-9CBA-2B16315D846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DA81660-9CBB-7C45-A9D0-2BAD015773E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0D922FD-1E82-274B-9770-F2F791F09FC9}"/>
              </a:ext>
            </a:extLst>
          </p:cNvPr>
          <p:cNvSpPr>
            <a:spLocks noGrp="1"/>
          </p:cNvSpPr>
          <p:nvPr>
            <p:ph type="dt" sz="half" idx="10"/>
          </p:nvPr>
        </p:nvSpPr>
        <p:spPr/>
        <p:txBody>
          <a:bodyPr/>
          <a:lstStyle/>
          <a:p>
            <a:fld id="{C2433F03-F517-4499-B93F-058DDADA8555}" type="datetime1">
              <a:rPr kumimoji="1" lang="ja-JP" altLang="en-US" smtClean="0"/>
              <a:t>2024/5/29</a:t>
            </a:fld>
            <a:endParaRPr kumimoji="1" lang="ja-JP" altLang="en-US"/>
          </a:p>
        </p:txBody>
      </p:sp>
      <p:sp>
        <p:nvSpPr>
          <p:cNvPr id="6" name="フッター プレースホルダー 5">
            <a:extLst>
              <a:ext uri="{FF2B5EF4-FFF2-40B4-BE49-F238E27FC236}">
                <a16:creationId xmlns:a16="http://schemas.microsoft.com/office/drawing/2014/main" id="{6998DE4C-E2C7-2E4E-879E-53FEC10E043C}"/>
              </a:ext>
            </a:extLst>
          </p:cNvPr>
          <p:cNvSpPr>
            <a:spLocks noGrp="1"/>
          </p:cNvSpPr>
          <p:nvPr>
            <p:ph type="ftr" sz="quarter" idx="11"/>
          </p:nvPr>
        </p:nvSpPr>
        <p:spPr/>
        <p:txBody>
          <a:bodyPr/>
          <a:lstStyle/>
          <a:p>
            <a:r>
              <a:rPr lang="en-US" altLang="ja-JP"/>
              <a:t>bluecode inc.</a:t>
            </a:r>
            <a:endParaRPr lang="ja-JP" altLang="en-US"/>
          </a:p>
        </p:txBody>
      </p:sp>
      <p:sp>
        <p:nvSpPr>
          <p:cNvPr id="7" name="スライド番号プレースホルダー 6">
            <a:extLst>
              <a:ext uri="{FF2B5EF4-FFF2-40B4-BE49-F238E27FC236}">
                <a16:creationId xmlns:a16="http://schemas.microsoft.com/office/drawing/2014/main" id="{7FE505ED-F819-AE49-AD59-A41CBBF4E694}"/>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32698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780C66-7488-B84E-94E2-292E150FE44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9997CB-62D1-184D-B2A8-B22C75DAB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9935119-6F35-0640-B700-1F021EF4092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3400A3-25D2-524A-8F89-F2F536E39A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A06E982-011E-6B44-BF07-1EB62A2EBB3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AAE6FA-8763-7547-B17B-37F7660B2D12}"/>
              </a:ext>
            </a:extLst>
          </p:cNvPr>
          <p:cNvSpPr>
            <a:spLocks noGrp="1"/>
          </p:cNvSpPr>
          <p:nvPr>
            <p:ph type="dt" sz="half" idx="10"/>
          </p:nvPr>
        </p:nvSpPr>
        <p:spPr/>
        <p:txBody>
          <a:bodyPr/>
          <a:lstStyle/>
          <a:p>
            <a:fld id="{BC42BDC4-4650-40CB-BADE-851741B0B26B}" type="datetime1">
              <a:rPr kumimoji="1" lang="ja-JP" altLang="en-US" smtClean="0"/>
              <a:t>2024/5/29</a:t>
            </a:fld>
            <a:endParaRPr kumimoji="1" lang="ja-JP" altLang="en-US"/>
          </a:p>
        </p:txBody>
      </p:sp>
      <p:sp>
        <p:nvSpPr>
          <p:cNvPr id="8" name="フッター プレースホルダー 7">
            <a:extLst>
              <a:ext uri="{FF2B5EF4-FFF2-40B4-BE49-F238E27FC236}">
                <a16:creationId xmlns:a16="http://schemas.microsoft.com/office/drawing/2014/main" id="{2DED77A2-42F9-3B4E-9257-74AA9E6A818B}"/>
              </a:ext>
            </a:extLst>
          </p:cNvPr>
          <p:cNvSpPr>
            <a:spLocks noGrp="1"/>
          </p:cNvSpPr>
          <p:nvPr>
            <p:ph type="ftr" sz="quarter" idx="11"/>
          </p:nvPr>
        </p:nvSpPr>
        <p:spPr/>
        <p:txBody>
          <a:bodyPr/>
          <a:lstStyle/>
          <a:p>
            <a:r>
              <a:rPr lang="en-US" altLang="ja-JP"/>
              <a:t>bluecode inc.</a:t>
            </a:r>
            <a:endParaRPr lang="ja-JP" altLang="en-US"/>
          </a:p>
        </p:txBody>
      </p:sp>
      <p:sp>
        <p:nvSpPr>
          <p:cNvPr id="9" name="スライド番号プレースホルダー 8">
            <a:extLst>
              <a:ext uri="{FF2B5EF4-FFF2-40B4-BE49-F238E27FC236}">
                <a16:creationId xmlns:a16="http://schemas.microsoft.com/office/drawing/2014/main" id="{088A29A9-8A2A-A14B-B5D5-FC1C4B4EA6EA}"/>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14676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ECC5F-C96A-BE4C-8B42-13ECD65E9E4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ECC02A-68D5-5D4A-9344-6688F38F03BF}"/>
              </a:ext>
            </a:extLst>
          </p:cNvPr>
          <p:cNvSpPr>
            <a:spLocks noGrp="1"/>
          </p:cNvSpPr>
          <p:nvPr>
            <p:ph type="dt" sz="half" idx="10"/>
          </p:nvPr>
        </p:nvSpPr>
        <p:spPr/>
        <p:txBody>
          <a:bodyPr/>
          <a:lstStyle/>
          <a:p>
            <a:fld id="{C90291CE-CF63-4A07-83BE-B05AD665DFED}" type="datetime1">
              <a:rPr kumimoji="1" lang="ja-JP" altLang="en-US" smtClean="0"/>
              <a:t>2024/5/29</a:t>
            </a:fld>
            <a:endParaRPr kumimoji="1" lang="ja-JP" altLang="en-US"/>
          </a:p>
        </p:txBody>
      </p:sp>
      <p:sp>
        <p:nvSpPr>
          <p:cNvPr id="4" name="フッター プレースホルダー 3">
            <a:extLst>
              <a:ext uri="{FF2B5EF4-FFF2-40B4-BE49-F238E27FC236}">
                <a16:creationId xmlns:a16="http://schemas.microsoft.com/office/drawing/2014/main" id="{A7F7F00A-CFCB-304E-A691-44227BF102FB}"/>
              </a:ext>
            </a:extLst>
          </p:cNvPr>
          <p:cNvSpPr>
            <a:spLocks noGrp="1"/>
          </p:cNvSpPr>
          <p:nvPr>
            <p:ph type="ftr" sz="quarter" idx="11"/>
          </p:nvPr>
        </p:nvSpPr>
        <p:spPr/>
        <p:txBody>
          <a:bodyPr/>
          <a:lstStyle/>
          <a:p>
            <a:r>
              <a:rPr lang="en-US" altLang="ja-JP"/>
              <a:t>bluecode inc.</a:t>
            </a:r>
            <a:endParaRPr lang="ja-JP" altLang="en-US"/>
          </a:p>
        </p:txBody>
      </p:sp>
      <p:sp>
        <p:nvSpPr>
          <p:cNvPr id="5" name="スライド番号プレースホルダー 4">
            <a:extLst>
              <a:ext uri="{FF2B5EF4-FFF2-40B4-BE49-F238E27FC236}">
                <a16:creationId xmlns:a16="http://schemas.microsoft.com/office/drawing/2014/main" id="{324064E1-CAB3-B442-A9FD-64C972B34898}"/>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65600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EFA031-9A6A-7C47-89B9-30C071247370}"/>
              </a:ext>
            </a:extLst>
          </p:cNvPr>
          <p:cNvSpPr>
            <a:spLocks noGrp="1"/>
          </p:cNvSpPr>
          <p:nvPr>
            <p:ph type="dt" sz="half" idx="10"/>
          </p:nvPr>
        </p:nvSpPr>
        <p:spPr/>
        <p:txBody>
          <a:bodyPr/>
          <a:lstStyle/>
          <a:p>
            <a:fld id="{38CBC9DE-2EE8-4443-B895-5665A98EE064}" type="datetime1">
              <a:rPr kumimoji="1" lang="ja-JP" altLang="en-US" smtClean="0"/>
              <a:t>2024/5/29</a:t>
            </a:fld>
            <a:endParaRPr kumimoji="1" lang="ja-JP" altLang="en-US"/>
          </a:p>
        </p:txBody>
      </p:sp>
      <p:sp>
        <p:nvSpPr>
          <p:cNvPr id="3" name="フッター プレースホルダー 2">
            <a:extLst>
              <a:ext uri="{FF2B5EF4-FFF2-40B4-BE49-F238E27FC236}">
                <a16:creationId xmlns:a16="http://schemas.microsoft.com/office/drawing/2014/main" id="{B7AF362C-477C-2D47-B721-62A372494144}"/>
              </a:ext>
            </a:extLst>
          </p:cNvPr>
          <p:cNvSpPr>
            <a:spLocks noGrp="1"/>
          </p:cNvSpPr>
          <p:nvPr>
            <p:ph type="ftr" sz="quarter" idx="11"/>
          </p:nvPr>
        </p:nvSpPr>
        <p:spPr/>
        <p:txBody>
          <a:bodyPr/>
          <a:lstStyle/>
          <a:p>
            <a:r>
              <a:rPr lang="en-US" altLang="ja-JP"/>
              <a:t>bluecode inc.</a:t>
            </a:r>
            <a:endParaRPr lang="ja-JP" altLang="en-US"/>
          </a:p>
        </p:txBody>
      </p:sp>
      <p:sp>
        <p:nvSpPr>
          <p:cNvPr id="4" name="スライド番号プレースホルダー 3">
            <a:extLst>
              <a:ext uri="{FF2B5EF4-FFF2-40B4-BE49-F238E27FC236}">
                <a16:creationId xmlns:a16="http://schemas.microsoft.com/office/drawing/2014/main" id="{914FD4AA-B12A-5344-B12C-93482E29E72F}"/>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240397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8EB18-F44C-5B47-BA81-5869FB32837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76CB805-EE3A-9941-9B12-95CCFD5629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6B04B39-E005-1B44-90D2-C8B523707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2BAB93-9DB0-544D-917A-0263F093AC41}"/>
              </a:ext>
            </a:extLst>
          </p:cNvPr>
          <p:cNvSpPr>
            <a:spLocks noGrp="1"/>
          </p:cNvSpPr>
          <p:nvPr>
            <p:ph type="dt" sz="half" idx="10"/>
          </p:nvPr>
        </p:nvSpPr>
        <p:spPr/>
        <p:txBody>
          <a:bodyPr/>
          <a:lstStyle/>
          <a:p>
            <a:fld id="{E20C6AD3-EEC5-44AF-B7F3-8D58B5438310}" type="datetime1">
              <a:rPr kumimoji="1" lang="ja-JP" altLang="en-US" smtClean="0"/>
              <a:t>2024/5/29</a:t>
            </a:fld>
            <a:endParaRPr kumimoji="1" lang="ja-JP" altLang="en-US"/>
          </a:p>
        </p:txBody>
      </p:sp>
      <p:sp>
        <p:nvSpPr>
          <p:cNvPr id="6" name="フッター プレースホルダー 5">
            <a:extLst>
              <a:ext uri="{FF2B5EF4-FFF2-40B4-BE49-F238E27FC236}">
                <a16:creationId xmlns:a16="http://schemas.microsoft.com/office/drawing/2014/main" id="{39A7E16A-ADBE-DF4B-8757-481FB11F8605}"/>
              </a:ext>
            </a:extLst>
          </p:cNvPr>
          <p:cNvSpPr>
            <a:spLocks noGrp="1"/>
          </p:cNvSpPr>
          <p:nvPr>
            <p:ph type="ftr" sz="quarter" idx="11"/>
          </p:nvPr>
        </p:nvSpPr>
        <p:spPr/>
        <p:txBody>
          <a:bodyPr/>
          <a:lstStyle/>
          <a:p>
            <a:r>
              <a:rPr lang="en-US" altLang="ja-JP"/>
              <a:t>bluecode inc.</a:t>
            </a:r>
            <a:endParaRPr lang="ja-JP" altLang="en-US"/>
          </a:p>
        </p:txBody>
      </p:sp>
      <p:sp>
        <p:nvSpPr>
          <p:cNvPr id="7" name="スライド番号プレースホルダー 6">
            <a:extLst>
              <a:ext uri="{FF2B5EF4-FFF2-40B4-BE49-F238E27FC236}">
                <a16:creationId xmlns:a16="http://schemas.microsoft.com/office/drawing/2014/main" id="{5EBC8098-6B75-C149-B698-69687C0354DC}"/>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182925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4BF09B-6036-574D-BBB2-3DA730C002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066FB75-A475-0F48-9537-782EFFA56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EC566E14-4C3A-2149-90F6-097235160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BE010DD-1114-9D41-8D65-EE010249631F}"/>
              </a:ext>
            </a:extLst>
          </p:cNvPr>
          <p:cNvSpPr>
            <a:spLocks noGrp="1"/>
          </p:cNvSpPr>
          <p:nvPr>
            <p:ph type="dt" sz="half" idx="10"/>
          </p:nvPr>
        </p:nvSpPr>
        <p:spPr/>
        <p:txBody>
          <a:bodyPr/>
          <a:lstStyle/>
          <a:p>
            <a:fld id="{49721A2C-4753-4A30-AD57-8E1361D909E2}" type="datetime1">
              <a:rPr kumimoji="1" lang="ja-JP" altLang="en-US" smtClean="0"/>
              <a:t>2024/5/29</a:t>
            </a:fld>
            <a:endParaRPr kumimoji="1" lang="ja-JP" altLang="en-US"/>
          </a:p>
        </p:txBody>
      </p:sp>
      <p:sp>
        <p:nvSpPr>
          <p:cNvPr id="6" name="フッター プレースホルダー 5">
            <a:extLst>
              <a:ext uri="{FF2B5EF4-FFF2-40B4-BE49-F238E27FC236}">
                <a16:creationId xmlns:a16="http://schemas.microsoft.com/office/drawing/2014/main" id="{16DC0700-471A-4849-B5B4-22D6B36AE084}"/>
              </a:ext>
            </a:extLst>
          </p:cNvPr>
          <p:cNvSpPr>
            <a:spLocks noGrp="1"/>
          </p:cNvSpPr>
          <p:nvPr>
            <p:ph type="ftr" sz="quarter" idx="11"/>
          </p:nvPr>
        </p:nvSpPr>
        <p:spPr/>
        <p:txBody>
          <a:bodyPr/>
          <a:lstStyle/>
          <a:p>
            <a:r>
              <a:rPr lang="en-US" altLang="ja-JP"/>
              <a:t>bluecode inc.</a:t>
            </a:r>
            <a:endParaRPr lang="ja-JP" altLang="en-US"/>
          </a:p>
        </p:txBody>
      </p:sp>
      <p:sp>
        <p:nvSpPr>
          <p:cNvPr id="7" name="スライド番号プレースホルダー 6">
            <a:extLst>
              <a:ext uri="{FF2B5EF4-FFF2-40B4-BE49-F238E27FC236}">
                <a16:creationId xmlns:a16="http://schemas.microsoft.com/office/drawing/2014/main" id="{365320C6-F1F1-D44B-857C-744C071C4FBA}"/>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324486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384990A-6A82-7D4A-8249-EE4F995029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8DA022-1E64-0644-8828-CEA2F88734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40296C-8207-2143-9130-743BF6F06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34" charset="-128"/>
                <a:ea typeface="Meiryo UI" panose="020B0604030504040204" pitchFamily="34" charset="-128"/>
              </a:defRPr>
            </a:lvl1pPr>
          </a:lstStyle>
          <a:p>
            <a:fld id="{29ED7E5C-17A5-4091-A098-0DCA3FEAB061}" type="datetime1">
              <a:rPr lang="ja-JP" altLang="en-US" smtClean="0"/>
              <a:t>2024/5/29</a:t>
            </a:fld>
            <a:endParaRPr lang="ja-JP" altLang="en-US"/>
          </a:p>
        </p:txBody>
      </p:sp>
      <p:sp>
        <p:nvSpPr>
          <p:cNvPr id="5" name="フッター プレースホルダー 4">
            <a:extLst>
              <a:ext uri="{FF2B5EF4-FFF2-40B4-BE49-F238E27FC236}">
                <a16:creationId xmlns:a16="http://schemas.microsoft.com/office/drawing/2014/main" id="{A257BC24-807F-7445-A274-97D5C63BD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34" charset="-128"/>
                <a:ea typeface="Meiryo UI" panose="020B0604030504040204" pitchFamily="34" charset="-128"/>
              </a:defRPr>
            </a:lvl1pPr>
          </a:lstStyle>
          <a:p>
            <a:r>
              <a:rPr lang="en-US" altLang="ja-JP"/>
              <a:t>bluecode inc.</a:t>
            </a:r>
            <a:endParaRPr lang="ja-JP" altLang="en-US"/>
          </a:p>
        </p:txBody>
      </p:sp>
      <p:sp>
        <p:nvSpPr>
          <p:cNvPr id="6" name="スライド番号プレースホルダー 5">
            <a:extLst>
              <a:ext uri="{FF2B5EF4-FFF2-40B4-BE49-F238E27FC236}">
                <a16:creationId xmlns:a16="http://schemas.microsoft.com/office/drawing/2014/main" id="{DB8B9EAC-1314-584C-89D0-2F2812092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34" charset="-128"/>
                <a:ea typeface="Meiryo UI" panose="020B0604030504040204" pitchFamily="34" charset="-128"/>
              </a:defRPr>
            </a:lvl1pPr>
          </a:lstStyle>
          <a:p>
            <a:fld id="{462052E6-07CA-9B46-B866-FDE18BF74505}" type="slidenum">
              <a:rPr lang="ja-JP" altLang="en-US" smtClean="0"/>
              <a:pPr/>
              <a:t>‹#›</a:t>
            </a:fld>
            <a:endParaRPr lang="ja-JP" altLang="en-US"/>
          </a:p>
        </p:txBody>
      </p:sp>
    </p:spTree>
    <p:extLst>
      <p:ext uri="{BB962C8B-B14F-4D97-AF65-F5344CB8AC3E}">
        <p14:creationId xmlns:p14="http://schemas.microsoft.com/office/powerpoint/2010/main" val="3430206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34" charset="-128"/>
          <a:ea typeface="Meiryo UI"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384990A-6A82-7D4A-8249-EE4F995029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8DA022-1E64-0644-8828-CEA2F88734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40296C-8207-2143-9130-743BF6F06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34" charset="-128"/>
                <a:ea typeface="Meiryo UI" panose="020B0604030504040204" pitchFamily="34" charset="-128"/>
              </a:defRPr>
            </a:lvl1pPr>
          </a:lstStyle>
          <a:p>
            <a:fld id="{29ED7E5C-17A5-4091-A098-0DCA3FEAB061}" type="datetime1">
              <a:rPr lang="ja-JP" altLang="en-US" smtClean="0"/>
              <a:t>2024/5/29</a:t>
            </a:fld>
            <a:endParaRPr lang="ja-JP" altLang="en-US"/>
          </a:p>
        </p:txBody>
      </p:sp>
      <p:sp>
        <p:nvSpPr>
          <p:cNvPr id="5" name="フッター プレースホルダー 4">
            <a:extLst>
              <a:ext uri="{FF2B5EF4-FFF2-40B4-BE49-F238E27FC236}">
                <a16:creationId xmlns:a16="http://schemas.microsoft.com/office/drawing/2014/main" id="{A257BC24-807F-7445-A274-97D5C63BD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34" charset="-128"/>
                <a:ea typeface="Meiryo UI" panose="020B0604030504040204" pitchFamily="34" charset="-128"/>
              </a:defRPr>
            </a:lvl1pPr>
          </a:lstStyle>
          <a:p>
            <a:r>
              <a:rPr lang="en-US" altLang="ja-JP"/>
              <a:t>bluecode inc.</a:t>
            </a:r>
            <a:endParaRPr lang="ja-JP" altLang="en-US"/>
          </a:p>
        </p:txBody>
      </p:sp>
      <p:sp>
        <p:nvSpPr>
          <p:cNvPr id="6" name="スライド番号プレースホルダー 5">
            <a:extLst>
              <a:ext uri="{FF2B5EF4-FFF2-40B4-BE49-F238E27FC236}">
                <a16:creationId xmlns:a16="http://schemas.microsoft.com/office/drawing/2014/main" id="{DB8B9EAC-1314-584C-89D0-2F2812092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34" charset="-128"/>
                <a:ea typeface="Meiryo UI" panose="020B0604030504040204" pitchFamily="34" charset="-128"/>
              </a:defRPr>
            </a:lvl1pPr>
          </a:lstStyle>
          <a:p>
            <a:fld id="{462052E6-07CA-9B46-B866-FDE18BF74505}" type="slidenum">
              <a:rPr lang="ja-JP" altLang="en-US" smtClean="0"/>
              <a:pPr/>
              <a:t>‹#›</a:t>
            </a:fld>
            <a:endParaRPr lang="ja-JP" altLang="en-US"/>
          </a:p>
        </p:txBody>
      </p:sp>
    </p:spTree>
    <p:extLst>
      <p:ext uri="{BB962C8B-B14F-4D97-AF65-F5344CB8AC3E}">
        <p14:creationId xmlns:p14="http://schemas.microsoft.com/office/powerpoint/2010/main" val="13966209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34" charset="-128"/>
          <a:ea typeface="Meiryo UI"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2AED40B-1B23-6948-89B3-220CD171B003}"/>
              </a:ext>
            </a:extLst>
          </p:cNvPr>
          <p:cNvSpPr>
            <a:spLocks noGrp="1"/>
          </p:cNvSpPr>
          <p:nvPr/>
        </p:nvSpPr>
        <p:spPr>
          <a:xfrm>
            <a:off x="838200" y="864185"/>
            <a:ext cx="10515598" cy="1179420"/>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kumimoji="1" sz="4400" kern="1200">
                <a:solidFill>
                  <a:schemeClr val="tx1"/>
                </a:solidFill>
                <a:latin typeface="Meiryo UI" panose="020B0604030504040204" pitchFamily="34" charset="-128"/>
                <a:ea typeface="Meiryo UI" panose="020B0604030504040204" pitchFamily="34" charset="-128"/>
                <a:cs typeface="+mj-cs"/>
              </a:defRPr>
            </a:lvl1pPr>
          </a:lstStyle>
          <a:p>
            <a:pPr>
              <a:lnSpc>
                <a:spcPct val="100000"/>
              </a:lnSpc>
            </a:pPr>
            <a:r>
              <a:rPr lang="ja-JP" altLang="en-US" sz="3100">
                <a:latin typeface="Meiryo UI"/>
                <a:ea typeface="Meiryo UI"/>
              </a:rPr>
              <a:t>  打刻侍（</a:t>
            </a:r>
            <a:r>
              <a:rPr lang="en-US" altLang="ja-JP" sz="3100">
                <a:latin typeface="Meiryo UI"/>
                <a:ea typeface="Meiryo UI"/>
              </a:rPr>
              <a:t>Web</a:t>
            </a:r>
            <a:r>
              <a:rPr lang="ja-JP" altLang="en-US" sz="3100">
                <a:latin typeface="Meiryo UI"/>
                <a:ea typeface="Meiryo UI"/>
              </a:rPr>
              <a:t>）</a:t>
            </a:r>
            <a:br>
              <a:rPr lang="en-US" altLang="ja-JP" sz="3100"/>
            </a:br>
            <a:r>
              <a:rPr lang="ja-JP" altLang="en-US">
                <a:latin typeface="Meiryo UI"/>
                <a:ea typeface="Meiryo UI"/>
              </a:rPr>
              <a:t>要件定義書</a:t>
            </a:r>
            <a:endParaRPr kumimoji="1" lang="ja-JP" altLang="en-US" sz="3600">
              <a:latin typeface="Meiryo UI"/>
              <a:ea typeface="Meiryo UI"/>
            </a:endParaRPr>
          </a:p>
        </p:txBody>
      </p:sp>
      <p:sp>
        <p:nvSpPr>
          <p:cNvPr id="5" name="字幕 2">
            <a:extLst>
              <a:ext uri="{FF2B5EF4-FFF2-40B4-BE49-F238E27FC236}">
                <a16:creationId xmlns:a16="http://schemas.microsoft.com/office/drawing/2014/main" id="{1AE313A0-35E2-4F4C-BEDF-EC600745265F}"/>
              </a:ext>
            </a:extLst>
          </p:cNvPr>
          <p:cNvSpPr>
            <a:spLocks noGrp="1"/>
          </p:cNvSpPr>
          <p:nvPr/>
        </p:nvSpPr>
        <p:spPr>
          <a:xfrm>
            <a:off x="1523999" y="3207575"/>
            <a:ext cx="9144000" cy="165576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000" kern="1200">
                <a:solidFill>
                  <a:schemeClr val="tx1"/>
                </a:solidFill>
                <a:latin typeface="Meiryo UI" panose="020B0604030504040204" pitchFamily="34" charset="-128"/>
                <a:ea typeface="Meiryo UI" panose="020B0604030504040204" pitchFamily="34" charset="-128"/>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eiryo UI" panose="020B0604030504040204" pitchFamily="34" charset="-128"/>
                <a:ea typeface="Meiryo UI" panose="020B0604030504040204" pitchFamily="34" charset="-128"/>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eiryo UI" panose="020B0604030504040204" pitchFamily="34" charset="-128"/>
                <a:ea typeface="Meiryo UI" panose="020B0604030504040204" pitchFamily="34" charset="-128"/>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eiryo UI" panose="020B0604030504040204" pitchFamily="34" charset="-128"/>
                <a:ea typeface="Meiryo UI" panose="020B0604030504040204" pitchFamily="34" charset="-128"/>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eiryo UI" panose="020B0604030504040204" pitchFamily="34" charset="-128"/>
                <a:ea typeface="Meiryo UI" panose="020B0604030504040204" pitchFamily="34" charset="-128"/>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kumimoji="1" lang="en-US" altLang="ja-JP"/>
              <a:t>2024</a:t>
            </a:r>
            <a:r>
              <a:rPr kumimoji="1" lang="ja-JP" altLang="en-US"/>
              <a:t>年</a:t>
            </a:r>
            <a:r>
              <a:rPr kumimoji="1" lang="en-US" altLang="ja-JP"/>
              <a:t>5</a:t>
            </a:r>
            <a:r>
              <a:rPr kumimoji="1" lang="ja-JP" altLang="en-US"/>
              <a:t>月</a:t>
            </a:r>
            <a:r>
              <a:rPr lang="en-US" altLang="ja-JP"/>
              <a:t>28</a:t>
            </a:r>
            <a:r>
              <a:rPr kumimoji="1" lang="ja-JP" altLang="en-US"/>
              <a:t>日版</a:t>
            </a:r>
            <a:endParaRPr kumimoji="1" lang="en-US" altLang="ja-JP"/>
          </a:p>
          <a:p>
            <a:r>
              <a:rPr kumimoji="1" lang="ja-JP" altLang="en-US"/>
              <a:t>打刻侍株式会社</a:t>
            </a:r>
          </a:p>
        </p:txBody>
      </p:sp>
    </p:spTree>
    <p:extLst>
      <p:ext uri="{BB962C8B-B14F-4D97-AF65-F5344CB8AC3E}">
        <p14:creationId xmlns:p14="http://schemas.microsoft.com/office/powerpoint/2010/main" val="3944941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B76A-D903-FA62-C118-177067DFBB05}"/>
              </a:ext>
            </a:extLst>
          </p:cNvPr>
          <p:cNvSpPr>
            <a:spLocks noGrp="1"/>
          </p:cNvSpPr>
          <p:nvPr>
            <p:ph type="title"/>
          </p:nvPr>
        </p:nvSpPr>
        <p:spPr/>
        <p:txBody>
          <a:bodyPr>
            <a:normAutofit fontScale="90000"/>
          </a:bodyPr>
          <a:lstStyle/>
          <a:p>
            <a:r>
              <a:rPr kumimoji="1" lang="ja-JP" altLang="en-US"/>
              <a:t>非機能要件</a:t>
            </a:r>
          </a:p>
        </p:txBody>
      </p:sp>
      <p:sp>
        <p:nvSpPr>
          <p:cNvPr id="5" name="スライド番号プレースホルダー 4">
            <a:extLst>
              <a:ext uri="{FF2B5EF4-FFF2-40B4-BE49-F238E27FC236}">
                <a16:creationId xmlns:a16="http://schemas.microsoft.com/office/drawing/2014/main" id="{1C22B9A1-F3DD-F517-60CC-951ED86AF727}"/>
              </a:ext>
            </a:extLst>
          </p:cNvPr>
          <p:cNvSpPr>
            <a:spLocks noGrp="1"/>
          </p:cNvSpPr>
          <p:nvPr>
            <p:ph type="sldNum" sz="quarter" idx="12"/>
          </p:nvPr>
        </p:nvSpPr>
        <p:spPr/>
        <p:txBody>
          <a:bodyPr/>
          <a:lstStyle/>
          <a:p>
            <a:fld id="{462052E6-07CA-9B46-B866-FDE18BF74505}" type="slidenum">
              <a:rPr lang="ja-JP" altLang="en-US" smtClean="0"/>
              <a:pPr/>
              <a:t>10</a:t>
            </a:fld>
            <a:endParaRPr lang="ja-JP" altLang="en-US"/>
          </a:p>
        </p:txBody>
      </p:sp>
      <p:sp>
        <p:nvSpPr>
          <p:cNvPr id="8" name="コンテンツ プレースホルダー 2">
            <a:extLst>
              <a:ext uri="{FF2B5EF4-FFF2-40B4-BE49-F238E27FC236}">
                <a16:creationId xmlns:a16="http://schemas.microsoft.com/office/drawing/2014/main" id="{7543A326-38E2-CB79-70B9-73A6BF0AB100}"/>
              </a:ext>
            </a:extLst>
          </p:cNvPr>
          <p:cNvSpPr>
            <a:spLocks noGrp="1"/>
          </p:cNvSpPr>
          <p:nvPr>
            <p:ph idx="1"/>
          </p:nvPr>
        </p:nvSpPr>
        <p:spPr>
          <a:xfrm>
            <a:off x="397565" y="805967"/>
            <a:ext cx="11396870" cy="504451"/>
          </a:xfrm>
        </p:spPr>
        <p:txBody>
          <a:bodyPr>
            <a:normAutofit/>
          </a:bodyPr>
          <a:lstStyle/>
          <a:p>
            <a:pPr>
              <a:lnSpc>
                <a:spcPct val="120000"/>
              </a:lnSpc>
            </a:pPr>
            <a:r>
              <a:rPr kumimoji="1" lang="ja-JP" altLang="en-US" sz="2000"/>
              <a:t>非機能要件では機能要件以外を定義するが、多岐に及ぶため以下</a:t>
            </a:r>
            <a:r>
              <a:rPr lang="ja-JP" altLang="en-US" sz="2000"/>
              <a:t>の方針で対応する</a:t>
            </a:r>
            <a:endParaRPr kumimoji="1" lang="en-US" altLang="ja-JP" sz="2000"/>
          </a:p>
          <a:p>
            <a:pPr marL="0" indent="0">
              <a:lnSpc>
                <a:spcPct val="120000"/>
              </a:lnSpc>
              <a:buNone/>
            </a:pPr>
            <a:endParaRPr kumimoji="1" lang="ja-JP" altLang="en-US" sz="2000"/>
          </a:p>
        </p:txBody>
      </p:sp>
      <p:sp>
        <p:nvSpPr>
          <p:cNvPr id="9" name="正方形/長方形 8">
            <a:extLst>
              <a:ext uri="{FF2B5EF4-FFF2-40B4-BE49-F238E27FC236}">
                <a16:creationId xmlns:a16="http://schemas.microsoft.com/office/drawing/2014/main" id="{23ACDD94-810D-0161-3064-DAC94F38F319}"/>
              </a:ext>
            </a:extLst>
          </p:cNvPr>
          <p:cNvSpPr/>
          <p:nvPr/>
        </p:nvSpPr>
        <p:spPr>
          <a:xfrm>
            <a:off x="397565" y="1310418"/>
            <a:ext cx="2105248" cy="39340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非機能要件</a:t>
            </a:r>
          </a:p>
        </p:txBody>
      </p:sp>
      <p:sp>
        <p:nvSpPr>
          <p:cNvPr id="10" name="正方形/長方形 9">
            <a:extLst>
              <a:ext uri="{FF2B5EF4-FFF2-40B4-BE49-F238E27FC236}">
                <a16:creationId xmlns:a16="http://schemas.microsoft.com/office/drawing/2014/main" id="{B686E711-DFCF-CBB1-C962-C5E3C900666D}"/>
              </a:ext>
            </a:extLst>
          </p:cNvPr>
          <p:cNvSpPr/>
          <p:nvPr/>
        </p:nvSpPr>
        <p:spPr>
          <a:xfrm>
            <a:off x="397565" y="1703822"/>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可用性（信頼性）</a:t>
            </a:r>
          </a:p>
        </p:txBody>
      </p:sp>
      <p:sp>
        <p:nvSpPr>
          <p:cNvPr id="12" name="正方形/長方形 11">
            <a:extLst>
              <a:ext uri="{FF2B5EF4-FFF2-40B4-BE49-F238E27FC236}">
                <a16:creationId xmlns:a16="http://schemas.microsoft.com/office/drawing/2014/main" id="{7439559A-E1F1-EC30-7E9D-DEFD75DF45D5}"/>
              </a:ext>
            </a:extLst>
          </p:cNvPr>
          <p:cNvSpPr/>
          <p:nvPr/>
        </p:nvSpPr>
        <p:spPr>
          <a:xfrm>
            <a:off x="397565" y="2097226"/>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性能</a:t>
            </a:r>
          </a:p>
        </p:txBody>
      </p:sp>
      <p:sp>
        <p:nvSpPr>
          <p:cNvPr id="13" name="正方形/長方形 12">
            <a:extLst>
              <a:ext uri="{FF2B5EF4-FFF2-40B4-BE49-F238E27FC236}">
                <a16:creationId xmlns:a16="http://schemas.microsoft.com/office/drawing/2014/main" id="{DF6738A2-F457-03EE-E0E6-39D994ACA671}"/>
              </a:ext>
            </a:extLst>
          </p:cNvPr>
          <p:cNvSpPr/>
          <p:nvPr/>
        </p:nvSpPr>
        <p:spPr>
          <a:xfrm>
            <a:off x="397565" y="2490630"/>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セキュリティー</a:t>
            </a:r>
          </a:p>
        </p:txBody>
      </p:sp>
      <p:sp>
        <p:nvSpPr>
          <p:cNvPr id="14" name="正方形/長方形 13">
            <a:extLst>
              <a:ext uri="{FF2B5EF4-FFF2-40B4-BE49-F238E27FC236}">
                <a16:creationId xmlns:a16="http://schemas.microsoft.com/office/drawing/2014/main" id="{7720D3D7-C348-41F2-5815-BDB7F6E44625}"/>
              </a:ext>
            </a:extLst>
          </p:cNvPr>
          <p:cNvSpPr/>
          <p:nvPr/>
        </p:nvSpPr>
        <p:spPr>
          <a:xfrm>
            <a:off x="397565" y="3670842"/>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プロジェクト上の留意事項</a:t>
            </a:r>
          </a:p>
        </p:txBody>
      </p:sp>
      <p:sp>
        <p:nvSpPr>
          <p:cNvPr id="15" name="正方形/長方形 14">
            <a:extLst>
              <a:ext uri="{FF2B5EF4-FFF2-40B4-BE49-F238E27FC236}">
                <a16:creationId xmlns:a16="http://schemas.microsoft.com/office/drawing/2014/main" id="{F0588052-B7B3-2E74-4397-7BD3593B7D5C}"/>
              </a:ext>
            </a:extLst>
          </p:cNvPr>
          <p:cNvSpPr/>
          <p:nvPr/>
        </p:nvSpPr>
        <p:spPr>
          <a:xfrm>
            <a:off x="397565" y="4064246"/>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環境・エコロジー</a:t>
            </a:r>
          </a:p>
        </p:txBody>
      </p:sp>
      <p:sp>
        <p:nvSpPr>
          <p:cNvPr id="16" name="正方形/長方形 15">
            <a:extLst>
              <a:ext uri="{FF2B5EF4-FFF2-40B4-BE49-F238E27FC236}">
                <a16:creationId xmlns:a16="http://schemas.microsoft.com/office/drawing/2014/main" id="{3A0C370C-5E94-FCB9-7802-AE2779330276}"/>
              </a:ext>
            </a:extLst>
          </p:cNvPr>
          <p:cNvSpPr/>
          <p:nvPr/>
        </p:nvSpPr>
        <p:spPr>
          <a:xfrm>
            <a:off x="397565" y="4457650"/>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アクセシビリティー</a:t>
            </a:r>
          </a:p>
        </p:txBody>
      </p:sp>
      <p:sp>
        <p:nvSpPr>
          <p:cNvPr id="17" name="正方形/長方形 16">
            <a:extLst>
              <a:ext uri="{FF2B5EF4-FFF2-40B4-BE49-F238E27FC236}">
                <a16:creationId xmlns:a16="http://schemas.microsoft.com/office/drawing/2014/main" id="{7FA37B46-DEB5-AD26-5059-50E0FB159715}"/>
              </a:ext>
            </a:extLst>
          </p:cNvPr>
          <p:cNvSpPr/>
          <p:nvPr/>
        </p:nvSpPr>
        <p:spPr>
          <a:xfrm>
            <a:off x="397565" y="4851054"/>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操作性（使いやすさ）</a:t>
            </a:r>
          </a:p>
        </p:txBody>
      </p:sp>
      <p:sp>
        <p:nvSpPr>
          <p:cNvPr id="19" name="正方形/長方形 18">
            <a:extLst>
              <a:ext uri="{FF2B5EF4-FFF2-40B4-BE49-F238E27FC236}">
                <a16:creationId xmlns:a16="http://schemas.microsoft.com/office/drawing/2014/main" id="{66CD212D-4A19-EAC3-EF31-9C8886FA1123}"/>
              </a:ext>
            </a:extLst>
          </p:cNvPr>
          <p:cNvSpPr/>
          <p:nvPr/>
        </p:nvSpPr>
        <p:spPr>
          <a:xfrm>
            <a:off x="397565" y="2884034"/>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移行性</a:t>
            </a:r>
          </a:p>
        </p:txBody>
      </p:sp>
      <p:sp>
        <p:nvSpPr>
          <p:cNvPr id="20" name="正方形/長方形 19">
            <a:extLst>
              <a:ext uri="{FF2B5EF4-FFF2-40B4-BE49-F238E27FC236}">
                <a16:creationId xmlns:a16="http://schemas.microsoft.com/office/drawing/2014/main" id="{577D4A01-3C94-E863-252D-E1FF56B821E6}"/>
              </a:ext>
            </a:extLst>
          </p:cNvPr>
          <p:cNvSpPr/>
          <p:nvPr/>
        </p:nvSpPr>
        <p:spPr>
          <a:xfrm>
            <a:off x="397565" y="3277438"/>
            <a:ext cx="210524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保守性</a:t>
            </a:r>
          </a:p>
        </p:txBody>
      </p:sp>
      <p:sp>
        <p:nvSpPr>
          <p:cNvPr id="21" name="正方形/長方形 20">
            <a:extLst>
              <a:ext uri="{FF2B5EF4-FFF2-40B4-BE49-F238E27FC236}">
                <a16:creationId xmlns:a16="http://schemas.microsoft.com/office/drawing/2014/main" id="{F90206C1-E183-8EFC-1F0F-B2A7979731EB}"/>
              </a:ext>
            </a:extLst>
          </p:cNvPr>
          <p:cNvSpPr/>
          <p:nvPr/>
        </p:nvSpPr>
        <p:spPr>
          <a:xfrm>
            <a:off x="3651131" y="1310418"/>
            <a:ext cx="1148318" cy="39340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個別定義対象</a:t>
            </a:r>
          </a:p>
        </p:txBody>
      </p:sp>
      <p:sp>
        <p:nvSpPr>
          <p:cNvPr id="22" name="正方形/長方形 21">
            <a:extLst>
              <a:ext uri="{FF2B5EF4-FFF2-40B4-BE49-F238E27FC236}">
                <a16:creationId xmlns:a16="http://schemas.microsoft.com/office/drawing/2014/main" id="{595AEE24-A207-E5C8-EBBC-BD7036DB26C9}"/>
              </a:ext>
            </a:extLst>
          </p:cNvPr>
          <p:cNvSpPr/>
          <p:nvPr/>
        </p:nvSpPr>
        <p:spPr>
          <a:xfrm>
            <a:off x="3651131" y="1703822"/>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a:latin typeface="Meiryo UI" panose="020B0604030504040204" pitchFamily="34" charset="-128"/>
                <a:ea typeface="Meiryo UI" panose="020B0604030504040204" pitchFamily="34" charset="-128"/>
              </a:rPr>
              <a:t>-</a:t>
            </a:r>
            <a:endParaRPr kumimoji="1" lang="ja-JP" altLang="en-US" sz="1050">
              <a:latin typeface="Meiryo UI" panose="020B0604030504040204" pitchFamily="34" charset="-128"/>
              <a:ea typeface="Meiryo UI" panose="020B0604030504040204" pitchFamily="34" charset="-128"/>
            </a:endParaRPr>
          </a:p>
        </p:txBody>
      </p:sp>
      <p:sp>
        <p:nvSpPr>
          <p:cNvPr id="23" name="正方形/長方形 22">
            <a:extLst>
              <a:ext uri="{FF2B5EF4-FFF2-40B4-BE49-F238E27FC236}">
                <a16:creationId xmlns:a16="http://schemas.microsoft.com/office/drawing/2014/main" id="{C5214442-503A-DAD5-A2D8-31D5B40AEC4C}"/>
              </a:ext>
            </a:extLst>
          </p:cNvPr>
          <p:cNvSpPr/>
          <p:nvPr/>
        </p:nvSpPr>
        <p:spPr>
          <a:xfrm>
            <a:off x="3651131" y="2097226"/>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a:latin typeface="Meiryo UI" panose="020B0604030504040204" pitchFamily="34" charset="-128"/>
                <a:ea typeface="Meiryo UI" panose="020B0604030504040204" pitchFamily="34" charset="-128"/>
              </a:rPr>
              <a:t>-</a:t>
            </a:r>
            <a:endParaRPr kumimoji="1" lang="ja-JP" altLang="en-US" sz="1050">
              <a:latin typeface="Meiryo UI" panose="020B0604030504040204" pitchFamily="34" charset="-128"/>
              <a:ea typeface="Meiryo UI" panose="020B0604030504040204" pitchFamily="34" charset="-128"/>
            </a:endParaRPr>
          </a:p>
          <a:p>
            <a:pPr algn="ctr"/>
            <a:endParaRPr kumimoji="1" lang="ja-JP" altLang="en-US" sz="1050">
              <a:latin typeface="Meiryo UI" panose="020B0604030504040204" pitchFamily="34" charset="-128"/>
              <a:ea typeface="Meiryo UI" panose="020B0604030504040204" pitchFamily="34" charset="-128"/>
            </a:endParaRPr>
          </a:p>
        </p:txBody>
      </p:sp>
      <p:sp>
        <p:nvSpPr>
          <p:cNvPr id="24" name="正方形/長方形 23">
            <a:extLst>
              <a:ext uri="{FF2B5EF4-FFF2-40B4-BE49-F238E27FC236}">
                <a16:creationId xmlns:a16="http://schemas.microsoft.com/office/drawing/2014/main" id="{8F7813EF-C1FB-52CD-EDB8-3554B07EDA0A}"/>
              </a:ext>
            </a:extLst>
          </p:cNvPr>
          <p:cNvSpPr/>
          <p:nvPr/>
        </p:nvSpPr>
        <p:spPr>
          <a:xfrm>
            <a:off x="3651131" y="2490630"/>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a:latin typeface="Meiryo UI" panose="020B0604030504040204" pitchFamily="34" charset="-128"/>
                <a:ea typeface="Meiryo UI" panose="020B0604030504040204" pitchFamily="34" charset="-128"/>
              </a:rPr>
              <a:t>-</a:t>
            </a:r>
            <a:endParaRPr kumimoji="1" lang="ja-JP" altLang="en-US" sz="105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D44DEB1A-ECAA-7902-EF1C-1E27AAC975EE}"/>
              </a:ext>
            </a:extLst>
          </p:cNvPr>
          <p:cNvSpPr/>
          <p:nvPr/>
        </p:nvSpPr>
        <p:spPr>
          <a:xfrm>
            <a:off x="3651131" y="3670842"/>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a:latin typeface="Meiryo UI" panose="020B0604030504040204" pitchFamily="34" charset="-128"/>
                <a:ea typeface="Meiryo UI" panose="020B0604030504040204" pitchFamily="34" charset="-128"/>
              </a:rPr>
              <a:t>-</a:t>
            </a:r>
            <a:endParaRPr kumimoji="1" lang="ja-JP" altLang="en-US" sz="1050">
              <a:latin typeface="Meiryo UI" panose="020B0604030504040204" pitchFamily="34" charset="-128"/>
              <a:ea typeface="Meiryo UI" panose="020B0604030504040204" pitchFamily="34" charset="-128"/>
            </a:endParaRPr>
          </a:p>
        </p:txBody>
      </p:sp>
      <p:sp>
        <p:nvSpPr>
          <p:cNvPr id="26" name="正方形/長方形 25">
            <a:extLst>
              <a:ext uri="{FF2B5EF4-FFF2-40B4-BE49-F238E27FC236}">
                <a16:creationId xmlns:a16="http://schemas.microsoft.com/office/drawing/2014/main" id="{EAC1B2C0-7627-26FE-E5D6-9F1891B44401}"/>
              </a:ext>
            </a:extLst>
          </p:cNvPr>
          <p:cNvSpPr/>
          <p:nvPr/>
        </p:nvSpPr>
        <p:spPr>
          <a:xfrm>
            <a:off x="3651131" y="4064246"/>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a:latin typeface="Meiryo UI" panose="020B0604030504040204" pitchFamily="34" charset="-128"/>
                <a:ea typeface="Meiryo UI" panose="020B0604030504040204" pitchFamily="34" charset="-128"/>
              </a:rPr>
              <a:t>-</a:t>
            </a:r>
            <a:endParaRPr kumimoji="1" lang="ja-JP" altLang="en-US" sz="1050">
              <a:latin typeface="Meiryo UI" panose="020B0604030504040204" pitchFamily="34" charset="-128"/>
              <a:ea typeface="Meiryo UI" panose="020B0604030504040204" pitchFamily="34" charset="-128"/>
            </a:endParaRPr>
          </a:p>
        </p:txBody>
      </p:sp>
      <p:sp>
        <p:nvSpPr>
          <p:cNvPr id="27" name="正方形/長方形 26">
            <a:extLst>
              <a:ext uri="{FF2B5EF4-FFF2-40B4-BE49-F238E27FC236}">
                <a16:creationId xmlns:a16="http://schemas.microsoft.com/office/drawing/2014/main" id="{0985B91F-816A-3714-3D74-A453F0C55BB3}"/>
              </a:ext>
            </a:extLst>
          </p:cNvPr>
          <p:cNvSpPr/>
          <p:nvPr/>
        </p:nvSpPr>
        <p:spPr>
          <a:xfrm>
            <a:off x="3651131" y="4457650"/>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a:latin typeface="Meiryo UI" panose="020B0604030504040204" pitchFamily="34" charset="-128"/>
                <a:ea typeface="Meiryo UI" panose="020B0604030504040204" pitchFamily="34" charset="-128"/>
              </a:rPr>
              <a:t>-</a:t>
            </a:r>
            <a:endParaRPr kumimoji="1" lang="ja-JP" altLang="en-US" sz="1050">
              <a:latin typeface="Meiryo UI" panose="020B0604030504040204" pitchFamily="34" charset="-128"/>
              <a:ea typeface="Meiryo UI" panose="020B0604030504040204" pitchFamily="34" charset="-128"/>
            </a:endParaRPr>
          </a:p>
        </p:txBody>
      </p:sp>
      <p:sp>
        <p:nvSpPr>
          <p:cNvPr id="28" name="正方形/長方形 27">
            <a:extLst>
              <a:ext uri="{FF2B5EF4-FFF2-40B4-BE49-F238E27FC236}">
                <a16:creationId xmlns:a16="http://schemas.microsoft.com/office/drawing/2014/main" id="{95403C8A-885C-7B3A-C6CD-53BAB0DDF4F5}"/>
              </a:ext>
            </a:extLst>
          </p:cNvPr>
          <p:cNvSpPr/>
          <p:nvPr/>
        </p:nvSpPr>
        <p:spPr>
          <a:xfrm>
            <a:off x="3651131" y="4851054"/>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a:latin typeface="Meiryo UI" panose="020B0604030504040204" pitchFamily="34" charset="-128"/>
                <a:ea typeface="Meiryo UI" panose="020B0604030504040204" pitchFamily="34" charset="-128"/>
              </a:rPr>
              <a:t>-</a:t>
            </a:r>
            <a:endParaRPr kumimoji="1" lang="ja-JP" altLang="en-US" sz="1050">
              <a:latin typeface="Meiryo UI" panose="020B0604030504040204" pitchFamily="34" charset="-128"/>
              <a:ea typeface="Meiryo UI" panose="020B0604030504040204" pitchFamily="34" charset="-128"/>
            </a:endParaRPr>
          </a:p>
        </p:txBody>
      </p:sp>
      <p:sp>
        <p:nvSpPr>
          <p:cNvPr id="29" name="正方形/長方形 28">
            <a:extLst>
              <a:ext uri="{FF2B5EF4-FFF2-40B4-BE49-F238E27FC236}">
                <a16:creationId xmlns:a16="http://schemas.microsoft.com/office/drawing/2014/main" id="{FA6B9ADC-911F-0F52-78F2-68831604B29A}"/>
              </a:ext>
            </a:extLst>
          </p:cNvPr>
          <p:cNvSpPr/>
          <p:nvPr/>
        </p:nvSpPr>
        <p:spPr>
          <a:xfrm>
            <a:off x="3651131" y="2884034"/>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a:latin typeface="Meiryo UI" panose="020B0604030504040204" pitchFamily="34" charset="-128"/>
                <a:ea typeface="Meiryo UI" panose="020B0604030504040204" pitchFamily="34" charset="-128"/>
              </a:rPr>
              <a:t>-</a:t>
            </a:r>
            <a:endParaRPr kumimoji="1" lang="ja-JP" altLang="en-US" sz="1050">
              <a:latin typeface="Meiryo UI" panose="020B0604030504040204" pitchFamily="34" charset="-128"/>
              <a:ea typeface="Meiryo UI" panose="020B0604030504040204" pitchFamily="34" charset="-128"/>
            </a:endParaRPr>
          </a:p>
        </p:txBody>
      </p:sp>
      <p:sp>
        <p:nvSpPr>
          <p:cNvPr id="30" name="正方形/長方形 29">
            <a:extLst>
              <a:ext uri="{FF2B5EF4-FFF2-40B4-BE49-F238E27FC236}">
                <a16:creationId xmlns:a16="http://schemas.microsoft.com/office/drawing/2014/main" id="{BF269DE5-9D3D-C9A4-B14D-1AEB7E6CA9AB}"/>
              </a:ext>
            </a:extLst>
          </p:cNvPr>
          <p:cNvSpPr/>
          <p:nvPr/>
        </p:nvSpPr>
        <p:spPr>
          <a:xfrm>
            <a:off x="3651131" y="3277438"/>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a:latin typeface="Meiryo UI" panose="020B0604030504040204" pitchFamily="34" charset="-128"/>
                <a:ea typeface="Meiryo UI" panose="020B0604030504040204" pitchFamily="34" charset="-128"/>
              </a:rPr>
              <a:t>-</a:t>
            </a:r>
            <a:endParaRPr kumimoji="1" lang="ja-JP" altLang="en-US" sz="1050">
              <a:latin typeface="Meiryo UI" panose="020B0604030504040204" pitchFamily="34" charset="-128"/>
              <a:ea typeface="Meiryo UI" panose="020B0604030504040204" pitchFamily="34" charset="-128"/>
            </a:endParaRPr>
          </a:p>
        </p:txBody>
      </p:sp>
      <p:sp>
        <p:nvSpPr>
          <p:cNvPr id="31" name="正方形/長方形 30">
            <a:extLst>
              <a:ext uri="{FF2B5EF4-FFF2-40B4-BE49-F238E27FC236}">
                <a16:creationId xmlns:a16="http://schemas.microsoft.com/office/drawing/2014/main" id="{0D2E7B1A-0B07-7443-60F6-411937271D1F}"/>
              </a:ext>
            </a:extLst>
          </p:cNvPr>
          <p:cNvSpPr/>
          <p:nvPr/>
        </p:nvSpPr>
        <p:spPr>
          <a:xfrm>
            <a:off x="2502813" y="1310418"/>
            <a:ext cx="1148318" cy="39340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管理番号</a:t>
            </a:r>
          </a:p>
        </p:txBody>
      </p:sp>
      <p:sp>
        <p:nvSpPr>
          <p:cNvPr id="32" name="正方形/長方形 31">
            <a:extLst>
              <a:ext uri="{FF2B5EF4-FFF2-40B4-BE49-F238E27FC236}">
                <a16:creationId xmlns:a16="http://schemas.microsoft.com/office/drawing/2014/main" id="{BFF07F7C-4BF4-2DF1-5DCC-A9D8D706D070}"/>
              </a:ext>
            </a:extLst>
          </p:cNvPr>
          <p:cNvSpPr/>
          <p:nvPr/>
        </p:nvSpPr>
        <p:spPr>
          <a:xfrm>
            <a:off x="2502813" y="1703822"/>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a:latin typeface="Meiryo UI" panose="020B0604030504040204" pitchFamily="34" charset="-128"/>
                <a:ea typeface="Meiryo UI" panose="020B0604030504040204" pitchFamily="34" charset="-128"/>
              </a:rPr>
              <a:t>NR-01</a:t>
            </a:r>
            <a:endParaRPr kumimoji="1" lang="ja-JP" altLang="en-US" sz="1050">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8DE1181A-05A4-C53F-F02F-BDDB5094A2EC}"/>
              </a:ext>
            </a:extLst>
          </p:cNvPr>
          <p:cNvSpPr/>
          <p:nvPr/>
        </p:nvSpPr>
        <p:spPr>
          <a:xfrm>
            <a:off x="2502813" y="2097226"/>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a:latin typeface="Meiryo UI" panose="020B0604030504040204" pitchFamily="34" charset="-128"/>
                <a:ea typeface="Meiryo UI" panose="020B0604030504040204" pitchFamily="34" charset="-128"/>
              </a:rPr>
              <a:t>NR-02</a:t>
            </a:r>
            <a:endParaRPr kumimoji="1" lang="ja-JP" altLang="en-US" sz="105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034E7B85-7D05-39F4-3DBD-7477535BAC2D}"/>
              </a:ext>
            </a:extLst>
          </p:cNvPr>
          <p:cNvSpPr/>
          <p:nvPr/>
        </p:nvSpPr>
        <p:spPr>
          <a:xfrm>
            <a:off x="2502813" y="2490630"/>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a:latin typeface="Meiryo UI" panose="020B0604030504040204" pitchFamily="34" charset="-128"/>
                <a:ea typeface="Meiryo UI" panose="020B0604030504040204" pitchFamily="34" charset="-128"/>
              </a:rPr>
              <a:t>NR-03</a:t>
            </a:r>
            <a:endParaRPr lang="ja-JP" altLang="en-US" sz="1050">
              <a:latin typeface="Meiryo UI" panose="020B0604030504040204" pitchFamily="34" charset="-128"/>
              <a:ea typeface="Meiryo UI" panose="020B0604030504040204" pitchFamily="34" charset="-128"/>
            </a:endParaRPr>
          </a:p>
        </p:txBody>
      </p:sp>
      <p:sp>
        <p:nvSpPr>
          <p:cNvPr id="35" name="正方形/長方形 34">
            <a:extLst>
              <a:ext uri="{FF2B5EF4-FFF2-40B4-BE49-F238E27FC236}">
                <a16:creationId xmlns:a16="http://schemas.microsoft.com/office/drawing/2014/main" id="{7DDAA876-702B-259A-F715-93B01F8D6D7C}"/>
              </a:ext>
            </a:extLst>
          </p:cNvPr>
          <p:cNvSpPr/>
          <p:nvPr/>
        </p:nvSpPr>
        <p:spPr>
          <a:xfrm>
            <a:off x="2502813" y="3670842"/>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a:latin typeface="Meiryo UI" panose="020B0604030504040204" pitchFamily="34" charset="-128"/>
                <a:ea typeface="Meiryo UI" panose="020B0604030504040204" pitchFamily="34" charset="-128"/>
              </a:rPr>
              <a:t>NR-06</a:t>
            </a:r>
            <a:endParaRPr lang="ja-JP" altLang="en-US" sz="1050">
              <a:latin typeface="Meiryo UI" panose="020B0604030504040204" pitchFamily="34" charset="-128"/>
              <a:ea typeface="Meiryo UI" panose="020B0604030504040204" pitchFamily="34" charset="-128"/>
            </a:endParaRPr>
          </a:p>
        </p:txBody>
      </p:sp>
      <p:sp>
        <p:nvSpPr>
          <p:cNvPr id="36" name="正方形/長方形 35">
            <a:extLst>
              <a:ext uri="{FF2B5EF4-FFF2-40B4-BE49-F238E27FC236}">
                <a16:creationId xmlns:a16="http://schemas.microsoft.com/office/drawing/2014/main" id="{36E6D19C-5691-5EEE-641C-26EEACFC94AF}"/>
              </a:ext>
            </a:extLst>
          </p:cNvPr>
          <p:cNvSpPr/>
          <p:nvPr/>
        </p:nvSpPr>
        <p:spPr>
          <a:xfrm>
            <a:off x="2502813" y="4064246"/>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a:latin typeface="Meiryo UI" panose="020B0604030504040204" pitchFamily="34" charset="-128"/>
                <a:ea typeface="Meiryo UI" panose="020B0604030504040204" pitchFamily="34" charset="-128"/>
              </a:rPr>
              <a:t>NR-07</a:t>
            </a:r>
            <a:endParaRPr lang="ja-JP" altLang="en-US" sz="1050">
              <a:latin typeface="Meiryo UI" panose="020B0604030504040204" pitchFamily="34" charset="-128"/>
              <a:ea typeface="Meiryo UI" panose="020B0604030504040204" pitchFamily="34" charset="-128"/>
            </a:endParaRPr>
          </a:p>
        </p:txBody>
      </p:sp>
      <p:sp>
        <p:nvSpPr>
          <p:cNvPr id="37" name="正方形/長方形 36">
            <a:extLst>
              <a:ext uri="{FF2B5EF4-FFF2-40B4-BE49-F238E27FC236}">
                <a16:creationId xmlns:a16="http://schemas.microsoft.com/office/drawing/2014/main" id="{38C7E651-3A94-395A-CBEC-DD5DB7BC3BEA}"/>
              </a:ext>
            </a:extLst>
          </p:cNvPr>
          <p:cNvSpPr/>
          <p:nvPr/>
        </p:nvSpPr>
        <p:spPr>
          <a:xfrm>
            <a:off x="2502813" y="4457650"/>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a:latin typeface="Meiryo UI" panose="020B0604030504040204" pitchFamily="34" charset="-128"/>
                <a:ea typeface="Meiryo UI" panose="020B0604030504040204" pitchFamily="34" charset="-128"/>
              </a:rPr>
              <a:t>NR-08</a:t>
            </a:r>
            <a:endParaRPr lang="ja-JP" altLang="en-US" sz="1050">
              <a:latin typeface="Meiryo UI" panose="020B0604030504040204" pitchFamily="34" charset="-128"/>
              <a:ea typeface="Meiryo UI" panose="020B0604030504040204" pitchFamily="34" charset="-128"/>
            </a:endParaRPr>
          </a:p>
        </p:txBody>
      </p:sp>
      <p:sp>
        <p:nvSpPr>
          <p:cNvPr id="38" name="正方形/長方形 37">
            <a:extLst>
              <a:ext uri="{FF2B5EF4-FFF2-40B4-BE49-F238E27FC236}">
                <a16:creationId xmlns:a16="http://schemas.microsoft.com/office/drawing/2014/main" id="{04F57DE1-4368-0189-307E-95377C6A54E1}"/>
              </a:ext>
            </a:extLst>
          </p:cNvPr>
          <p:cNvSpPr/>
          <p:nvPr/>
        </p:nvSpPr>
        <p:spPr>
          <a:xfrm>
            <a:off x="2502813" y="4851054"/>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a:latin typeface="Meiryo UI" panose="020B0604030504040204" pitchFamily="34" charset="-128"/>
                <a:ea typeface="Meiryo UI" panose="020B0604030504040204" pitchFamily="34" charset="-128"/>
              </a:rPr>
              <a:t>NR-09</a:t>
            </a:r>
            <a:endParaRPr lang="ja-JP" altLang="en-US" sz="1050">
              <a:latin typeface="Meiryo UI" panose="020B0604030504040204" pitchFamily="34" charset="-128"/>
              <a:ea typeface="Meiryo UI" panose="020B0604030504040204" pitchFamily="34" charset="-128"/>
            </a:endParaRPr>
          </a:p>
        </p:txBody>
      </p:sp>
      <p:sp>
        <p:nvSpPr>
          <p:cNvPr id="39" name="正方形/長方形 38">
            <a:extLst>
              <a:ext uri="{FF2B5EF4-FFF2-40B4-BE49-F238E27FC236}">
                <a16:creationId xmlns:a16="http://schemas.microsoft.com/office/drawing/2014/main" id="{9C0F1BBE-1DA1-10E0-62A7-57EF88BF4B7E}"/>
              </a:ext>
            </a:extLst>
          </p:cNvPr>
          <p:cNvSpPr/>
          <p:nvPr/>
        </p:nvSpPr>
        <p:spPr>
          <a:xfrm>
            <a:off x="2502813" y="2884034"/>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a:latin typeface="Meiryo UI" panose="020B0604030504040204" pitchFamily="34" charset="-128"/>
                <a:ea typeface="Meiryo UI" panose="020B0604030504040204" pitchFamily="34" charset="-128"/>
              </a:rPr>
              <a:t>NR-04</a:t>
            </a:r>
            <a:endParaRPr lang="ja-JP" altLang="en-US" sz="1050">
              <a:latin typeface="Meiryo UI" panose="020B0604030504040204" pitchFamily="34" charset="-128"/>
              <a:ea typeface="Meiryo UI" panose="020B0604030504040204" pitchFamily="34" charset="-128"/>
            </a:endParaRPr>
          </a:p>
        </p:txBody>
      </p:sp>
      <p:sp>
        <p:nvSpPr>
          <p:cNvPr id="40" name="正方形/長方形 39">
            <a:extLst>
              <a:ext uri="{FF2B5EF4-FFF2-40B4-BE49-F238E27FC236}">
                <a16:creationId xmlns:a16="http://schemas.microsoft.com/office/drawing/2014/main" id="{37D52452-B148-2362-A539-DC6AACE631B1}"/>
              </a:ext>
            </a:extLst>
          </p:cNvPr>
          <p:cNvSpPr/>
          <p:nvPr/>
        </p:nvSpPr>
        <p:spPr>
          <a:xfrm>
            <a:off x="2502813" y="3277438"/>
            <a:ext cx="1148318"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a:latin typeface="Meiryo UI" panose="020B0604030504040204" pitchFamily="34" charset="-128"/>
                <a:ea typeface="Meiryo UI" panose="020B0604030504040204" pitchFamily="34" charset="-128"/>
              </a:rPr>
              <a:t>NR-05</a:t>
            </a:r>
            <a:endParaRPr lang="ja-JP" altLang="en-US" sz="105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6D8FFB64-51D4-3AF5-B3AD-84D0CF181D7D}"/>
              </a:ext>
            </a:extLst>
          </p:cNvPr>
          <p:cNvSpPr/>
          <p:nvPr/>
        </p:nvSpPr>
        <p:spPr>
          <a:xfrm>
            <a:off x="4799449" y="1310418"/>
            <a:ext cx="6875100" cy="39340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内容</a:t>
            </a:r>
            <a:endParaRPr kumimoji="1" lang="ja-JP" altLang="en-US" sz="1200">
              <a:latin typeface="Meiryo UI" panose="020B0604030504040204" pitchFamily="34" charset="-128"/>
              <a:ea typeface="Meiryo UI" panose="020B0604030504040204" pitchFamily="34" charset="-128"/>
            </a:endParaRPr>
          </a:p>
        </p:txBody>
      </p:sp>
      <p:sp>
        <p:nvSpPr>
          <p:cNvPr id="42" name="正方形/長方形 41">
            <a:extLst>
              <a:ext uri="{FF2B5EF4-FFF2-40B4-BE49-F238E27FC236}">
                <a16:creationId xmlns:a16="http://schemas.microsoft.com/office/drawing/2014/main" id="{A25CF11E-FD1A-649C-0D74-76FCF82524FA}"/>
              </a:ext>
            </a:extLst>
          </p:cNvPr>
          <p:cNvSpPr/>
          <p:nvPr/>
        </p:nvSpPr>
        <p:spPr>
          <a:xfrm>
            <a:off x="4799449" y="1703822"/>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050">
                <a:latin typeface="Meiryo UI" panose="020B0604030504040204" pitchFamily="34" charset="-128"/>
                <a:ea typeface="Meiryo UI" panose="020B0604030504040204" pitchFamily="34" charset="-128"/>
              </a:rPr>
              <a:t>システムの利用可能率についての方針を定義する。</a:t>
            </a:r>
            <a:r>
              <a:rPr lang="ja-JP" altLang="en-US" sz="1050">
                <a:latin typeface="Meiryo UI" panose="020B0604030504040204" pitchFamily="34" charset="-128"/>
                <a:ea typeface="Meiryo UI" panose="020B0604030504040204" pitchFamily="34" charset="-128"/>
              </a:rPr>
              <a:t>目標としては</a:t>
            </a:r>
            <a:r>
              <a:rPr lang="en-US" altLang="ja-JP" sz="1050">
                <a:latin typeface="Meiryo UI" panose="020B0604030504040204" pitchFamily="34" charset="-128"/>
                <a:ea typeface="Meiryo UI" panose="020B0604030504040204" pitchFamily="34" charset="-128"/>
              </a:rPr>
              <a:t>24</a:t>
            </a:r>
            <a:r>
              <a:rPr lang="ja-JP" altLang="en-US" sz="1050">
                <a:latin typeface="Meiryo UI" panose="020B0604030504040204" pitchFamily="34" charset="-128"/>
                <a:ea typeface="Meiryo UI" panose="020B0604030504040204" pitchFamily="34" charset="-128"/>
              </a:rPr>
              <a:t>時間</a:t>
            </a:r>
            <a:r>
              <a:rPr lang="en-US" altLang="ja-JP" sz="1050">
                <a:latin typeface="Meiryo UI" panose="020B0604030504040204" pitchFamily="34" charset="-128"/>
                <a:ea typeface="Meiryo UI" panose="020B0604030504040204" pitchFamily="34" charset="-128"/>
              </a:rPr>
              <a:t>365</a:t>
            </a:r>
            <a:r>
              <a:rPr lang="ja-JP" altLang="en-US" sz="1050">
                <a:latin typeface="Meiryo UI" panose="020B0604030504040204" pitchFamily="34" charset="-128"/>
                <a:ea typeface="Meiryo UI" panose="020B0604030504040204" pitchFamily="34" charset="-128"/>
              </a:rPr>
              <a:t>日稼働。稼働率９５％以上を目標とする。</a:t>
            </a:r>
            <a:endParaRPr lang="en-US" altLang="ja-JP" sz="1050">
              <a:latin typeface="Meiryo UI" panose="020B0604030504040204" pitchFamily="34" charset="-128"/>
              <a:ea typeface="Meiryo UI" panose="020B0604030504040204" pitchFamily="34" charset="-128"/>
            </a:endParaRPr>
          </a:p>
          <a:p>
            <a:r>
              <a:rPr lang="ja-JP" altLang="en-US" sz="1050">
                <a:latin typeface="Meiryo UI"/>
                <a:ea typeface="Meiryo UI"/>
              </a:rPr>
              <a:t>5人同時にアクセスした際に機能が十分に動作するものとする。</a:t>
            </a:r>
            <a:endParaRPr kumimoji="1" lang="ja-JP" altLang="en-US" sz="1050">
              <a:latin typeface="Meiryo UI" panose="020B0604030504040204" pitchFamily="34" charset="-128"/>
              <a:ea typeface="Meiryo UI" panose="020B0604030504040204" pitchFamily="34" charset="-128"/>
            </a:endParaRPr>
          </a:p>
        </p:txBody>
      </p:sp>
      <p:sp>
        <p:nvSpPr>
          <p:cNvPr id="43" name="正方形/長方形 42">
            <a:extLst>
              <a:ext uri="{FF2B5EF4-FFF2-40B4-BE49-F238E27FC236}">
                <a16:creationId xmlns:a16="http://schemas.microsoft.com/office/drawing/2014/main" id="{68031F21-D352-48FB-E638-93838435AACA}"/>
              </a:ext>
            </a:extLst>
          </p:cNvPr>
          <p:cNvSpPr/>
          <p:nvPr/>
        </p:nvSpPr>
        <p:spPr>
          <a:xfrm>
            <a:off x="4799449" y="2097226"/>
            <a:ext cx="6875100" cy="393404"/>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r>
              <a:rPr lang="ja-JP" altLang="en-US" sz="1050">
                <a:latin typeface="Meiryo UI" panose="020B0604030504040204" pitchFamily="34" charset="-128"/>
                <a:ea typeface="Meiryo UI" panose="020B0604030504040204" pitchFamily="34" charset="-128"/>
              </a:rPr>
              <a:t>システムが達成すべき性能について定義する。</a:t>
            </a:r>
            <a:endParaRPr lang="en-US" altLang="ja-JP" sz="1050">
              <a:latin typeface="Meiryo UI" panose="020B0604030504040204" pitchFamily="34" charset="-128"/>
              <a:ea typeface="Meiryo UI" panose="020B0604030504040204" pitchFamily="34" charset="-128"/>
            </a:endParaRPr>
          </a:p>
          <a:p>
            <a:r>
              <a:rPr lang="ja-JP" altLang="en-US" sz="1050">
                <a:latin typeface="Meiryo UI"/>
                <a:ea typeface="Meiryo UI"/>
              </a:rPr>
              <a:t>表示速度平均</a:t>
            </a:r>
            <a:r>
              <a:rPr lang="en-US" altLang="ja-JP" sz="1050">
                <a:latin typeface="Meiryo UI"/>
                <a:ea typeface="Meiryo UI"/>
              </a:rPr>
              <a:t>0.1</a:t>
            </a:r>
            <a:r>
              <a:rPr lang="ja-JP" altLang="en-US" sz="1050">
                <a:latin typeface="Meiryo UI"/>
                <a:ea typeface="Meiryo UI"/>
              </a:rPr>
              <a:t>秒以内。書込み速度平均</a:t>
            </a:r>
            <a:r>
              <a:rPr lang="en-US" altLang="ja-JP" sz="1050">
                <a:latin typeface="Meiryo UI"/>
                <a:ea typeface="Meiryo UI"/>
              </a:rPr>
              <a:t>0.2</a:t>
            </a:r>
            <a:r>
              <a:rPr lang="ja-JP" altLang="en-US" sz="1050">
                <a:latin typeface="Meiryo UI"/>
                <a:ea typeface="Meiryo UI"/>
              </a:rPr>
              <a:t>秒以内とする。</a:t>
            </a:r>
            <a:endParaRPr lang="ja-JP" altLang="en-US" sz="1050">
              <a:latin typeface="Meiryo UI" panose="020B0604030504040204" pitchFamily="34" charset="-128"/>
              <a:ea typeface="Meiryo UI" panose="020B0604030504040204" pitchFamily="34" charset="-128"/>
            </a:endParaRPr>
          </a:p>
        </p:txBody>
      </p:sp>
      <p:sp>
        <p:nvSpPr>
          <p:cNvPr id="44" name="正方形/長方形 43">
            <a:extLst>
              <a:ext uri="{FF2B5EF4-FFF2-40B4-BE49-F238E27FC236}">
                <a16:creationId xmlns:a16="http://schemas.microsoft.com/office/drawing/2014/main" id="{AAE91C4E-74ED-0C9A-9664-AA350B9C9987}"/>
              </a:ext>
            </a:extLst>
          </p:cNvPr>
          <p:cNvSpPr/>
          <p:nvPr/>
        </p:nvSpPr>
        <p:spPr>
          <a:xfrm>
            <a:off x="4799449" y="2490630"/>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a:latin typeface="Meiryo UI" panose="020B0604030504040204" pitchFamily="34" charset="-128"/>
                <a:ea typeface="Meiryo UI" panose="020B0604030504040204" pitchFamily="34" charset="-128"/>
              </a:rPr>
              <a:t>小規模案件のため、未定義とします。</a:t>
            </a:r>
            <a:endParaRPr kumimoji="1" lang="ja-JP" altLang="en-US" sz="1050">
              <a:latin typeface="Meiryo UI" panose="020B0604030504040204" pitchFamily="34" charset="-128"/>
              <a:ea typeface="Meiryo UI" panose="020B0604030504040204" pitchFamily="34" charset="-128"/>
            </a:endParaRPr>
          </a:p>
        </p:txBody>
      </p:sp>
      <p:sp>
        <p:nvSpPr>
          <p:cNvPr id="45" name="正方形/長方形 44">
            <a:extLst>
              <a:ext uri="{FF2B5EF4-FFF2-40B4-BE49-F238E27FC236}">
                <a16:creationId xmlns:a16="http://schemas.microsoft.com/office/drawing/2014/main" id="{A699E11C-BC9B-286B-4C18-63BF748E2D1E}"/>
              </a:ext>
            </a:extLst>
          </p:cNvPr>
          <p:cNvSpPr/>
          <p:nvPr/>
        </p:nvSpPr>
        <p:spPr>
          <a:xfrm>
            <a:off x="4799449" y="3670842"/>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a:latin typeface="Meiryo UI" panose="020B0604030504040204" pitchFamily="34" charset="-128"/>
                <a:ea typeface="Meiryo UI" panose="020B0604030504040204" pitchFamily="34" charset="-128"/>
              </a:rPr>
              <a:t>小規模案件のため、未定義とします。</a:t>
            </a:r>
            <a:endParaRPr kumimoji="1" lang="ja-JP" altLang="en-US" sz="1050">
              <a:latin typeface="Meiryo UI" panose="020B0604030504040204" pitchFamily="34" charset="-128"/>
              <a:ea typeface="Meiryo UI" panose="020B0604030504040204" pitchFamily="34" charset="-128"/>
            </a:endParaRPr>
          </a:p>
        </p:txBody>
      </p:sp>
      <p:sp>
        <p:nvSpPr>
          <p:cNvPr id="46" name="正方形/長方形 45">
            <a:extLst>
              <a:ext uri="{FF2B5EF4-FFF2-40B4-BE49-F238E27FC236}">
                <a16:creationId xmlns:a16="http://schemas.microsoft.com/office/drawing/2014/main" id="{92B690EA-9278-65A4-41B9-637204A926F5}"/>
              </a:ext>
            </a:extLst>
          </p:cNvPr>
          <p:cNvSpPr/>
          <p:nvPr/>
        </p:nvSpPr>
        <p:spPr>
          <a:xfrm>
            <a:off x="4799449" y="4064246"/>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a:latin typeface="Meiryo UI" panose="020B0604030504040204" pitchFamily="34" charset="-128"/>
                <a:ea typeface="Meiryo UI" panose="020B0604030504040204" pitchFamily="34" charset="-128"/>
              </a:rPr>
              <a:t>小規模案件のため、未定義とします。</a:t>
            </a:r>
            <a:endParaRPr kumimoji="1" lang="ja-JP" altLang="en-US" sz="1050">
              <a:latin typeface="Meiryo UI" panose="020B0604030504040204" pitchFamily="34" charset="-128"/>
              <a:ea typeface="Meiryo UI" panose="020B0604030504040204" pitchFamily="34" charset="-128"/>
            </a:endParaRPr>
          </a:p>
        </p:txBody>
      </p:sp>
      <p:sp>
        <p:nvSpPr>
          <p:cNvPr id="47" name="正方形/長方形 46">
            <a:extLst>
              <a:ext uri="{FF2B5EF4-FFF2-40B4-BE49-F238E27FC236}">
                <a16:creationId xmlns:a16="http://schemas.microsoft.com/office/drawing/2014/main" id="{CA1F3DD5-97D8-C90A-9594-19E91D44466B}"/>
              </a:ext>
            </a:extLst>
          </p:cNvPr>
          <p:cNvSpPr/>
          <p:nvPr/>
        </p:nvSpPr>
        <p:spPr>
          <a:xfrm>
            <a:off x="4799449" y="4457650"/>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a:latin typeface="Meiryo UI" panose="020B0604030504040204" pitchFamily="34" charset="-128"/>
                <a:ea typeface="Meiryo UI" panose="020B0604030504040204" pitchFamily="34" charset="-128"/>
              </a:rPr>
              <a:t>特定の利用者向けのシステムのため、未定義とします。</a:t>
            </a:r>
            <a:endParaRPr kumimoji="1" lang="ja-JP" altLang="en-US" sz="1050">
              <a:latin typeface="Meiryo UI" panose="020B0604030504040204" pitchFamily="34" charset="-128"/>
              <a:ea typeface="Meiryo UI" panose="020B0604030504040204" pitchFamily="34" charset="-128"/>
            </a:endParaRPr>
          </a:p>
        </p:txBody>
      </p:sp>
      <p:sp>
        <p:nvSpPr>
          <p:cNvPr id="48" name="正方形/長方形 47">
            <a:extLst>
              <a:ext uri="{FF2B5EF4-FFF2-40B4-BE49-F238E27FC236}">
                <a16:creationId xmlns:a16="http://schemas.microsoft.com/office/drawing/2014/main" id="{6A5DDB47-3D64-2F3E-094F-277ECA309783}"/>
              </a:ext>
            </a:extLst>
          </p:cNvPr>
          <p:cNvSpPr/>
          <p:nvPr/>
        </p:nvSpPr>
        <p:spPr>
          <a:xfrm>
            <a:off x="4799449" y="4851054"/>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050">
                <a:latin typeface="Meiryo UI" panose="020B0604030504040204" pitchFamily="34" charset="-128"/>
                <a:ea typeface="Meiryo UI" panose="020B0604030504040204" pitchFamily="34" charset="-128"/>
              </a:rPr>
              <a:t>本システムはシンプルな操作性であるため操作性の要求は定義しない。</a:t>
            </a:r>
            <a:br>
              <a:rPr kumimoji="1" lang="en-US" altLang="ja-JP" sz="1050">
                <a:latin typeface="Meiryo UI" panose="020B0604030504040204" pitchFamily="34" charset="-128"/>
                <a:ea typeface="Meiryo UI" panose="020B0604030504040204" pitchFamily="34" charset="-128"/>
              </a:rPr>
            </a:br>
            <a:r>
              <a:rPr kumimoji="1" lang="ja-JP" altLang="en-US" sz="1050">
                <a:latin typeface="Meiryo UI" panose="020B0604030504040204" pitchFamily="34" charset="-128"/>
                <a:ea typeface="Meiryo UI" panose="020B0604030504040204" pitchFamily="34" charset="-128"/>
              </a:rPr>
              <a:t>もし、操作性に課題がある場合はリリース後の定期改修により対応するものとする。</a:t>
            </a:r>
          </a:p>
        </p:txBody>
      </p:sp>
      <p:sp>
        <p:nvSpPr>
          <p:cNvPr id="49" name="正方形/長方形 48">
            <a:extLst>
              <a:ext uri="{FF2B5EF4-FFF2-40B4-BE49-F238E27FC236}">
                <a16:creationId xmlns:a16="http://schemas.microsoft.com/office/drawing/2014/main" id="{16C669B3-8FCF-D794-ED0B-E5AFBCC1508C}"/>
              </a:ext>
            </a:extLst>
          </p:cNvPr>
          <p:cNvSpPr/>
          <p:nvPr/>
        </p:nvSpPr>
        <p:spPr>
          <a:xfrm>
            <a:off x="4799449" y="2884034"/>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a:latin typeface="Meiryo UI" panose="020B0604030504040204" pitchFamily="34" charset="-128"/>
                <a:ea typeface="Meiryo UI" panose="020B0604030504040204" pitchFamily="34" charset="-128"/>
              </a:rPr>
              <a:t>移行目的ではないため、未定義とします。</a:t>
            </a:r>
            <a:endParaRPr kumimoji="1" lang="ja-JP" altLang="en-US" sz="1050">
              <a:latin typeface="Meiryo UI" panose="020B0604030504040204" pitchFamily="34" charset="-128"/>
              <a:ea typeface="Meiryo UI" panose="020B0604030504040204" pitchFamily="34" charset="-128"/>
            </a:endParaRPr>
          </a:p>
        </p:txBody>
      </p:sp>
      <p:sp>
        <p:nvSpPr>
          <p:cNvPr id="50" name="正方形/長方形 49">
            <a:extLst>
              <a:ext uri="{FF2B5EF4-FFF2-40B4-BE49-F238E27FC236}">
                <a16:creationId xmlns:a16="http://schemas.microsoft.com/office/drawing/2014/main" id="{F3DE60C1-124C-88DD-4B77-05E6108FBE2F}"/>
              </a:ext>
            </a:extLst>
          </p:cNvPr>
          <p:cNvSpPr/>
          <p:nvPr/>
        </p:nvSpPr>
        <p:spPr>
          <a:xfrm>
            <a:off x="4799449" y="3277438"/>
            <a:ext cx="6875100" cy="393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a:latin typeface="Meiryo UI" panose="020B0604030504040204" pitchFamily="34" charset="-128"/>
                <a:ea typeface="Meiryo UI" panose="020B0604030504040204" pitchFamily="34" charset="-128"/>
              </a:rPr>
              <a:t>小規模案件のため、未定義とします。</a:t>
            </a:r>
            <a:endParaRPr kumimoji="1" lang="ja-JP" altLang="en-US" sz="1050">
              <a:latin typeface="Meiryo UI" panose="020B0604030504040204" pitchFamily="34" charset="-128"/>
              <a:ea typeface="Meiryo UI" panose="020B0604030504040204" pitchFamily="34" charset="-128"/>
            </a:endParaRPr>
          </a:p>
        </p:txBody>
      </p:sp>
      <p:sp>
        <p:nvSpPr>
          <p:cNvPr id="51" name="正方形/長方形 50">
            <a:extLst>
              <a:ext uri="{FF2B5EF4-FFF2-40B4-BE49-F238E27FC236}">
                <a16:creationId xmlns:a16="http://schemas.microsoft.com/office/drawing/2014/main" id="{AB648243-3F0E-DEE8-4DCC-E4E26F86BD41}"/>
              </a:ext>
            </a:extLst>
          </p:cNvPr>
          <p:cNvSpPr/>
          <p:nvPr/>
        </p:nvSpPr>
        <p:spPr>
          <a:xfrm>
            <a:off x="397565" y="5244458"/>
            <a:ext cx="210524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方式</a:t>
            </a:r>
          </a:p>
        </p:txBody>
      </p:sp>
      <p:sp>
        <p:nvSpPr>
          <p:cNvPr id="52" name="正方形/長方形 51">
            <a:extLst>
              <a:ext uri="{FF2B5EF4-FFF2-40B4-BE49-F238E27FC236}">
                <a16:creationId xmlns:a16="http://schemas.microsoft.com/office/drawing/2014/main" id="{8759C93F-E1C6-3F45-8325-053E6BEC038B}"/>
              </a:ext>
            </a:extLst>
          </p:cNvPr>
          <p:cNvSpPr/>
          <p:nvPr/>
        </p:nvSpPr>
        <p:spPr>
          <a:xfrm>
            <a:off x="3651131" y="5244458"/>
            <a:ext cx="114831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a:latin typeface="Meiryo UI" panose="020B0604030504040204" pitchFamily="34" charset="-128"/>
                <a:ea typeface="Meiryo UI" panose="020B0604030504040204" pitchFamily="34" charset="-128"/>
              </a:rPr>
              <a:t>-</a:t>
            </a:r>
            <a:endParaRPr kumimoji="1" lang="ja-JP" altLang="en-US" sz="105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A6F0335C-5385-1AE2-1216-066AA5D4EF3C}"/>
              </a:ext>
            </a:extLst>
          </p:cNvPr>
          <p:cNvSpPr/>
          <p:nvPr/>
        </p:nvSpPr>
        <p:spPr>
          <a:xfrm>
            <a:off x="2502813" y="5244458"/>
            <a:ext cx="114831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a:latin typeface="Meiryo UI" panose="020B0604030504040204" pitchFamily="34" charset="-128"/>
                <a:ea typeface="Meiryo UI" panose="020B0604030504040204" pitchFamily="34" charset="-128"/>
              </a:rPr>
              <a:t>NR-10</a:t>
            </a:r>
            <a:endParaRPr lang="ja-JP" altLang="en-US" sz="1050">
              <a:latin typeface="Meiryo UI" panose="020B0604030504040204" pitchFamily="34" charset="-128"/>
              <a:ea typeface="Meiryo UI" panose="020B0604030504040204" pitchFamily="34" charset="-128"/>
            </a:endParaRPr>
          </a:p>
        </p:txBody>
      </p:sp>
      <p:sp>
        <p:nvSpPr>
          <p:cNvPr id="54" name="正方形/長方形 53">
            <a:extLst>
              <a:ext uri="{FF2B5EF4-FFF2-40B4-BE49-F238E27FC236}">
                <a16:creationId xmlns:a16="http://schemas.microsoft.com/office/drawing/2014/main" id="{8669622A-2AD5-D5BA-D464-6B26351E403A}"/>
              </a:ext>
            </a:extLst>
          </p:cNvPr>
          <p:cNvSpPr/>
          <p:nvPr/>
        </p:nvSpPr>
        <p:spPr>
          <a:xfrm>
            <a:off x="4799449" y="5244458"/>
            <a:ext cx="6875100"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a:latin typeface="Meiryo UI" panose="020B0604030504040204" pitchFamily="34" charset="-128"/>
                <a:ea typeface="Meiryo UI" panose="020B0604030504040204" pitchFamily="34" charset="-128"/>
              </a:rPr>
              <a:t>小規模案件のため、未定義とします。</a:t>
            </a:r>
            <a:endParaRPr kumimoji="1" lang="ja-JP" altLang="en-US" sz="1050">
              <a:latin typeface="Meiryo UI" panose="020B0604030504040204" pitchFamily="34" charset="-128"/>
              <a:ea typeface="Meiryo UI" panose="020B0604030504040204" pitchFamily="34" charset="-128"/>
            </a:endParaRPr>
          </a:p>
        </p:txBody>
      </p:sp>
      <p:sp>
        <p:nvSpPr>
          <p:cNvPr id="3" name="正方形/長方形 2">
            <a:extLst>
              <a:ext uri="{FF2B5EF4-FFF2-40B4-BE49-F238E27FC236}">
                <a16:creationId xmlns:a16="http://schemas.microsoft.com/office/drawing/2014/main" id="{D70192DC-7641-AAC5-8360-47E7DD159AAE}"/>
              </a:ext>
            </a:extLst>
          </p:cNvPr>
          <p:cNvSpPr/>
          <p:nvPr/>
        </p:nvSpPr>
        <p:spPr>
          <a:xfrm>
            <a:off x="397565" y="5637862"/>
            <a:ext cx="210524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50">
                <a:latin typeface="Meiryo UI" panose="020B0604030504040204" pitchFamily="34" charset="-128"/>
                <a:ea typeface="Meiryo UI" panose="020B0604030504040204" pitchFamily="34" charset="-128"/>
              </a:rPr>
              <a:t>運用性</a:t>
            </a:r>
          </a:p>
        </p:txBody>
      </p:sp>
      <p:sp>
        <p:nvSpPr>
          <p:cNvPr id="6" name="正方形/長方形 5">
            <a:extLst>
              <a:ext uri="{FF2B5EF4-FFF2-40B4-BE49-F238E27FC236}">
                <a16:creationId xmlns:a16="http://schemas.microsoft.com/office/drawing/2014/main" id="{533BD389-2EFE-5488-4D22-DCD078B96D47}"/>
              </a:ext>
            </a:extLst>
          </p:cNvPr>
          <p:cNvSpPr/>
          <p:nvPr/>
        </p:nvSpPr>
        <p:spPr>
          <a:xfrm>
            <a:off x="3651131" y="5637862"/>
            <a:ext cx="114831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50">
                <a:latin typeface="Meiryo UI" panose="020B0604030504040204" pitchFamily="34" charset="-128"/>
                <a:ea typeface="Meiryo UI" panose="020B0604030504040204" pitchFamily="34" charset="-128"/>
              </a:rPr>
              <a:t>-</a:t>
            </a:r>
            <a:endParaRPr kumimoji="1" lang="ja-JP" altLang="en-US" sz="105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5D0A1F6F-C89E-4DDC-CA8F-319CF313517E}"/>
              </a:ext>
            </a:extLst>
          </p:cNvPr>
          <p:cNvSpPr/>
          <p:nvPr/>
        </p:nvSpPr>
        <p:spPr>
          <a:xfrm>
            <a:off x="2502813" y="5637862"/>
            <a:ext cx="1148318"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50">
                <a:latin typeface="Meiryo UI" panose="020B0604030504040204" pitchFamily="34" charset="-128"/>
                <a:ea typeface="Meiryo UI" panose="020B0604030504040204" pitchFamily="34" charset="-128"/>
              </a:rPr>
              <a:t>NR-11</a:t>
            </a:r>
            <a:endParaRPr lang="ja-JP" altLang="en-US" sz="105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D3BF4349-BF73-758B-C857-F62026D06BD6}"/>
              </a:ext>
            </a:extLst>
          </p:cNvPr>
          <p:cNvSpPr/>
          <p:nvPr/>
        </p:nvSpPr>
        <p:spPr>
          <a:xfrm>
            <a:off x="4799449" y="5637862"/>
            <a:ext cx="6875100" cy="39340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r>
              <a:rPr lang="ja-JP" altLang="en-US" sz="1050">
                <a:latin typeface="Meiryo UI" panose="020B0604030504040204" pitchFamily="34" charset="-128"/>
                <a:ea typeface="Meiryo UI" panose="020B0604030504040204" pitchFamily="34" charset="-128"/>
              </a:rPr>
              <a:t>小規模案件のため、未定義とします。</a:t>
            </a:r>
            <a:endParaRPr kumimoji="1" lang="ja-JP" altLang="en-US" sz="105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917248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7162D01-D892-7019-0B2E-0A6EA19EA3DE}"/>
              </a:ext>
            </a:extLst>
          </p:cNvPr>
          <p:cNvSpPr/>
          <p:nvPr/>
        </p:nvSpPr>
        <p:spPr>
          <a:xfrm>
            <a:off x="5175664" y="2400440"/>
            <a:ext cx="2160000"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5" name="タイトル 1">
            <a:extLst>
              <a:ext uri="{FF2B5EF4-FFF2-40B4-BE49-F238E27FC236}">
                <a16:creationId xmlns:a16="http://schemas.microsoft.com/office/drawing/2014/main" id="{2CB8BC9B-8CB3-D79A-40A8-CF1245DA278F}"/>
              </a:ext>
            </a:extLst>
          </p:cNvPr>
          <p:cNvSpPr>
            <a:spLocks noGrp="1"/>
          </p:cNvSpPr>
          <p:nvPr/>
        </p:nvSpPr>
        <p:spPr>
          <a:xfrm>
            <a:off x="387669" y="210481"/>
            <a:ext cx="11396870" cy="5044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3200" kern="1200">
                <a:solidFill>
                  <a:schemeClr val="tx1"/>
                </a:solidFill>
                <a:latin typeface="Meiryo UI" panose="020B0604030504040204" pitchFamily="34" charset="-128"/>
                <a:ea typeface="Meiryo UI" panose="020B0604030504040204" pitchFamily="34" charset="-128"/>
                <a:cs typeface="+mj-cs"/>
              </a:defRPr>
            </a:lvl1pPr>
          </a:lstStyle>
          <a:p>
            <a:r>
              <a:rPr lang="ja-JP" altLang="en-US" sz="2900">
                <a:latin typeface="Meiryo UI"/>
                <a:ea typeface="Meiryo UI"/>
              </a:rPr>
              <a:t>プロジェクト</a:t>
            </a:r>
            <a:r>
              <a:rPr lang="en-US" altLang="ja-JP" sz="2900">
                <a:latin typeface="Meiryo UI"/>
                <a:ea typeface="Meiryo UI"/>
              </a:rPr>
              <a:t> </a:t>
            </a:r>
            <a:r>
              <a:rPr kumimoji="1" lang="ja-JP" altLang="en-US" sz="2900">
                <a:latin typeface="Meiryo UI"/>
                <a:ea typeface="Meiryo UI"/>
              </a:rPr>
              <a:t>スケジュール</a:t>
            </a:r>
          </a:p>
        </p:txBody>
      </p:sp>
      <p:sp>
        <p:nvSpPr>
          <p:cNvPr id="6" name="コンテンツ プレースホルダー 2">
            <a:extLst>
              <a:ext uri="{FF2B5EF4-FFF2-40B4-BE49-F238E27FC236}">
                <a16:creationId xmlns:a16="http://schemas.microsoft.com/office/drawing/2014/main" id="{40528B28-CD2D-CA76-96B2-BE4FA1BE90EC}"/>
              </a:ext>
            </a:extLst>
          </p:cNvPr>
          <p:cNvSpPr>
            <a:spLocks noGrp="1"/>
          </p:cNvSpPr>
          <p:nvPr/>
        </p:nvSpPr>
        <p:spPr>
          <a:xfrm>
            <a:off x="397564" y="1234340"/>
            <a:ext cx="11396870" cy="3100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a:t>５月</a:t>
            </a:r>
            <a:r>
              <a:rPr lang="en-US" altLang="ja-JP" sz="1800"/>
              <a:t>27</a:t>
            </a:r>
            <a:r>
              <a:rPr lang="ja-JP" altLang="en-US" sz="1800"/>
              <a:t>日より着手し、</a:t>
            </a:r>
            <a:r>
              <a:rPr lang="en-US" altLang="ja-JP" sz="1800"/>
              <a:t>6</a:t>
            </a:r>
            <a:r>
              <a:rPr lang="ja-JP" altLang="en-US" sz="1800"/>
              <a:t>月</a:t>
            </a:r>
            <a:r>
              <a:rPr lang="en-US" altLang="ja-JP" sz="1800"/>
              <a:t>27</a:t>
            </a:r>
            <a:r>
              <a:rPr lang="ja-JP" altLang="en-US" sz="1800"/>
              <a:t>日に発表予定</a:t>
            </a:r>
            <a:endParaRPr kumimoji="1" lang="ja-JP" altLang="en-US" sz="1800"/>
          </a:p>
        </p:txBody>
      </p:sp>
      <p:sp>
        <p:nvSpPr>
          <p:cNvPr id="7" name="スライド番号プレースホルダー 4">
            <a:extLst>
              <a:ext uri="{FF2B5EF4-FFF2-40B4-BE49-F238E27FC236}">
                <a16:creationId xmlns:a16="http://schemas.microsoft.com/office/drawing/2014/main" id="{B3C9D3CA-955F-0F40-6AFE-B6CE17B97F58}"/>
              </a:ext>
            </a:extLst>
          </p:cNvPr>
          <p:cNvSpPr>
            <a:spLocks noGrp="1"/>
          </p:cNvSpPr>
          <p:nvPr/>
        </p:nvSpPr>
        <p:spPr>
          <a:xfrm>
            <a:off x="11251095" y="6411045"/>
            <a:ext cx="543339" cy="365125"/>
          </a:xfrm>
          <a:prstGeom prst="rect">
            <a:avLst/>
          </a:prstGeom>
        </p:spPr>
        <p:txBody>
          <a:bodyPr vert="horz" lIns="91440" tIns="45720" rIns="91440" bIns="45720" rtlCol="0" anchor="ctr"/>
          <a:lstStyle>
            <a:defPPr>
              <a:defRPr lang="ja-JP"/>
            </a:defPPr>
            <a:lvl1pPr marL="0" algn="ctr" defTabSz="914400" rtl="0" eaLnBrk="1" latinLnBrk="0" hangingPunct="1">
              <a:defRPr kumimoji="1" sz="1200" kern="1200">
                <a:solidFill>
                  <a:schemeClr val="bg1"/>
                </a:solidFill>
                <a:latin typeface="Meiryo UI" panose="020B0604030504040204" pitchFamily="34" charset="-128"/>
                <a:ea typeface="Meiryo UI" panose="020B0604030504040204"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a:t>10</a:t>
            </a:r>
          </a:p>
        </p:txBody>
      </p:sp>
      <p:sp>
        <p:nvSpPr>
          <p:cNvPr id="8" name="正方形/長方形 7">
            <a:extLst>
              <a:ext uri="{FF2B5EF4-FFF2-40B4-BE49-F238E27FC236}">
                <a16:creationId xmlns:a16="http://schemas.microsoft.com/office/drawing/2014/main" id="{462F8986-FB23-4ED0-DFFF-2177D2FD263F}"/>
              </a:ext>
            </a:extLst>
          </p:cNvPr>
          <p:cNvSpPr/>
          <p:nvPr/>
        </p:nvSpPr>
        <p:spPr>
          <a:xfrm>
            <a:off x="5176187" y="1958332"/>
            <a:ext cx="2160000"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1200">
                <a:solidFill>
                  <a:schemeClr val="tx1"/>
                </a:solidFill>
                <a:latin typeface="Meiryo UI" panose="020B0604030504040204" pitchFamily="34" charset="-128"/>
                <a:ea typeface="Meiryo UI" panose="020B0604030504040204" pitchFamily="34" charset="-128"/>
              </a:rPr>
              <a:t>W2</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546CF581-630F-968B-05CA-1D9121368C7D}"/>
              </a:ext>
            </a:extLst>
          </p:cNvPr>
          <p:cNvSpPr/>
          <p:nvPr/>
        </p:nvSpPr>
        <p:spPr>
          <a:xfrm>
            <a:off x="7336187" y="1957941"/>
            <a:ext cx="2160000"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1200">
                <a:solidFill>
                  <a:schemeClr val="tx1"/>
                </a:solidFill>
                <a:latin typeface="Meiryo UI" panose="020B0604030504040204" pitchFamily="34" charset="-128"/>
                <a:ea typeface="Meiryo UI" panose="020B0604030504040204" pitchFamily="34" charset="-128"/>
              </a:rPr>
              <a:t>W3</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57005AC7-EEC4-8002-51BC-91FF5123EA68}"/>
              </a:ext>
            </a:extLst>
          </p:cNvPr>
          <p:cNvSpPr/>
          <p:nvPr/>
        </p:nvSpPr>
        <p:spPr>
          <a:xfrm>
            <a:off x="9498918" y="1957941"/>
            <a:ext cx="2160000"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1200">
                <a:solidFill>
                  <a:schemeClr val="tx1"/>
                </a:solidFill>
                <a:latin typeface="Meiryo UI" panose="020B0604030504040204" pitchFamily="34" charset="-128"/>
                <a:ea typeface="Meiryo UI" panose="020B0604030504040204" pitchFamily="34" charset="-128"/>
              </a:rPr>
              <a:t>W4</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98FD2142-4167-3063-C797-BCF516FF8BB1}"/>
              </a:ext>
            </a:extLst>
          </p:cNvPr>
          <p:cNvSpPr/>
          <p:nvPr/>
        </p:nvSpPr>
        <p:spPr>
          <a:xfrm>
            <a:off x="1092253" y="1942696"/>
            <a:ext cx="1930681"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1200">
                <a:solidFill>
                  <a:schemeClr val="tx1"/>
                </a:solidFill>
                <a:latin typeface="Meiryo UI" panose="020B0604030504040204" pitchFamily="34" charset="-128"/>
                <a:ea typeface="Meiryo UI" panose="020B0604030504040204" pitchFamily="34" charset="-128"/>
              </a:rPr>
              <a:t>W4</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0FCCD9AD-E786-12BD-2C85-8BC3E65EF3DA}"/>
              </a:ext>
            </a:extLst>
          </p:cNvPr>
          <p:cNvSpPr/>
          <p:nvPr/>
        </p:nvSpPr>
        <p:spPr>
          <a:xfrm>
            <a:off x="3026252" y="2407686"/>
            <a:ext cx="2163281"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D7D355CD-289A-FCA7-1533-866C5AA249D1}"/>
              </a:ext>
            </a:extLst>
          </p:cNvPr>
          <p:cNvSpPr/>
          <p:nvPr/>
        </p:nvSpPr>
        <p:spPr>
          <a:xfrm>
            <a:off x="7329635" y="2400048"/>
            <a:ext cx="2175747"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B0BED5A4-E934-CE54-8D55-A2FBD06028D2}"/>
              </a:ext>
            </a:extLst>
          </p:cNvPr>
          <p:cNvSpPr/>
          <p:nvPr/>
        </p:nvSpPr>
        <p:spPr>
          <a:xfrm>
            <a:off x="9482332" y="2407686"/>
            <a:ext cx="2160000"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F3A09E9B-8E11-6215-DE7D-F16CEACD6F4E}"/>
              </a:ext>
            </a:extLst>
          </p:cNvPr>
          <p:cNvSpPr/>
          <p:nvPr/>
        </p:nvSpPr>
        <p:spPr>
          <a:xfrm>
            <a:off x="1091969" y="2384804"/>
            <a:ext cx="1935672" cy="3675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16" name="ホームベース 55">
            <a:extLst>
              <a:ext uri="{FF2B5EF4-FFF2-40B4-BE49-F238E27FC236}">
                <a16:creationId xmlns:a16="http://schemas.microsoft.com/office/drawing/2014/main" id="{B59A9959-CAC1-354B-F2E0-47C5E89F2A5E}"/>
              </a:ext>
            </a:extLst>
          </p:cNvPr>
          <p:cNvSpPr/>
          <p:nvPr/>
        </p:nvSpPr>
        <p:spPr>
          <a:xfrm>
            <a:off x="1080740" y="2392195"/>
            <a:ext cx="1282058" cy="49869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200">
                <a:latin typeface="Meiryo UI" panose="020B0604030504040204" pitchFamily="34" charset="-128"/>
                <a:ea typeface="Meiryo UI" panose="020B0604030504040204" pitchFamily="34" charset="-128"/>
              </a:rPr>
              <a:t>要件定義</a:t>
            </a:r>
          </a:p>
        </p:txBody>
      </p:sp>
      <p:sp>
        <p:nvSpPr>
          <p:cNvPr id="17" name="ホームベース 56">
            <a:extLst>
              <a:ext uri="{FF2B5EF4-FFF2-40B4-BE49-F238E27FC236}">
                <a16:creationId xmlns:a16="http://schemas.microsoft.com/office/drawing/2014/main" id="{9612766F-E1D2-65A0-C91C-C2F35D3724A3}"/>
              </a:ext>
            </a:extLst>
          </p:cNvPr>
          <p:cNvSpPr/>
          <p:nvPr/>
        </p:nvSpPr>
        <p:spPr>
          <a:xfrm>
            <a:off x="1776878" y="2994723"/>
            <a:ext cx="1935672" cy="49869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200">
                <a:latin typeface="Meiryo UI" panose="020B0604030504040204" pitchFamily="34" charset="-128"/>
                <a:ea typeface="Meiryo UI" panose="020B0604030504040204" pitchFamily="34" charset="-128"/>
              </a:rPr>
              <a:t>設計</a:t>
            </a:r>
          </a:p>
        </p:txBody>
      </p:sp>
      <p:sp>
        <p:nvSpPr>
          <p:cNvPr id="18" name="ホームベース 58">
            <a:extLst>
              <a:ext uri="{FF2B5EF4-FFF2-40B4-BE49-F238E27FC236}">
                <a16:creationId xmlns:a16="http://schemas.microsoft.com/office/drawing/2014/main" id="{D84446C4-3E64-48AB-9F9E-2DAA33E40824}"/>
              </a:ext>
            </a:extLst>
          </p:cNvPr>
          <p:cNvSpPr/>
          <p:nvPr/>
        </p:nvSpPr>
        <p:spPr>
          <a:xfrm>
            <a:off x="3712550" y="3489802"/>
            <a:ext cx="4766902" cy="49869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a:latin typeface="Meiryo UI" panose="020B0604030504040204" pitchFamily="34" charset="-128"/>
                <a:ea typeface="Meiryo UI" panose="020B0604030504040204" pitchFamily="34" charset="-128"/>
              </a:rPr>
              <a:t>開発</a:t>
            </a:r>
            <a:endParaRPr kumimoji="1" lang="ja-JP" altLang="en-US" sz="1200">
              <a:latin typeface="Meiryo UI" panose="020B0604030504040204" pitchFamily="34" charset="-128"/>
              <a:ea typeface="Meiryo UI" panose="020B0604030504040204" pitchFamily="34" charset="-128"/>
            </a:endParaRPr>
          </a:p>
        </p:txBody>
      </p:sp>
      <p:sp>
        <p:nvSpPr>
          <p:cNvPr id="19" name="ホームベース 59">
            <a:extLst>
              <a:ext uri="{FF2B5EF4-FFF2-40B4-BE49-F238E27FC236}">
                <a16:creationId xmlns:a16="http://schemas.microsoft.com/office/drawing/2014/main" id="{758A9529-DDD5-4B53-2F49-04ED82529D7A}"/>
              </a:ext>
            </a:extLst>
          </p:cNvPr>
          <p:cNvSpPr/>
          <p:nvPr/>
        </p:nvSpPr>
        <p:spPr>
          <a:xfrm>
            <a:off x="8463494" y="4697696"/>
            <a:ext cx="1948473" cy="49869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a:latin typeface="Meiryo UI" panose="020B0604030504040204" pitchFamily="34" charset="-128"/>
                <a:ea typeface="Meiryo UI" panose="020B0604030504040204" pitchFamily="34" charset="-128"/>
              </a:rPr>
              <a:t>総合テスト</a:t>
            </a:r>
            <a:endParaRPr kumimoji="1" lang="ja-JP" altLang="en-US" sz="1200">
              <a:latin typeface="Meiryo UI" panose="020B0604030504040204" pitchFamily="34" charset="-128"/>
              <a:ea typeface="Meiryo UI" panose="020B0604030504040204" pitchFamily="34" charset="-128"/>
            </a:endParaRPr>
          </a:p>
        </p:txBody>
      </p:sp>
      <p:sp>
        <p:nvSpPr>
          <p:cNvPr id="20" name="ホームベース 60">
            <a:extLst>
              <a:ext uri="{FF2B5EF4-FFF2-40B4-BE49-F238E27FC236}">
                <a16:creationId xmlns:a16="http://schemas.microsoft.com/office/drawing/2014/main" id="{DCE4ABFC-686B-306B-B139-A21F8C1F4D04}"/>
              </a:ext>
            </a:extLst>
          </p:cNvPr>
          <p:cNvSpPr/>
          <p:nvPr/>
        </p:nvSpPr>
        <p:spPr>
          <a:xfrm>
            <a:off x="3712549" y="4097030"/>
            <a:ext cx="4739717" cy="49869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200">
                <a:latin typeface="Meiryo UI" panose="020B0604030504040204" pitchFamily="34" charset="-128"/>
                <a:ea typeface="Meiryo UI" panose="020B0604030504040204" pitchFamily="34" charset="-128"/>
              </a:rPr>
              <a:t>単体テスト</a:t>
            </a:r>
            <a:endParaRPr kumimoji="1" lang="ja-JP" altLang="en-US" sz="900">
              <a:latin typeface="Meiryo UI" panose="020B0604030504040204" pitchFamily="34" charset="-128"/>
              <a:ea typeface="Meiryo UI" panose="020B0604030504040204" pitchFamily="34" charset="-128"/>
            </a:endParaRPr>
          </a:p>
        </p:txBody>
      </p:sp>
      <p:sp>
        <p:nvSpPr>
          <p:cNvPr id="23" name="ホームベース 63">
            <a:extLst>
              <a:ext uri="{FF2B5EF4-FFF2-40B4-BE49-F238E27FC236}">
                <a16:creationId xmlns:a16="http://schemas.microsoft.com/office/drawing/2014/main" id="{CFDACE0C-CAFE-3B76-BB9D-66F4476C6EE0}"/>
              </a:ext>
            </a:extLst>
          </p:cNvPr>
          <p:cNvSpPr/>
          <p:nvPr/>
        </p:nvSpPr>
        <p:spPr>
          <a:xfrm>
            <a:off x="10411968" y="5213904"/>
            <a:ext cx="970828" cy="49869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a:latin typeface="Meiryo UI" panose="020B0604030504040204" pitchFamily="34" charset="-128"/>
                <a:ea typeface="Meiryo UI" panose="020B0604030504040204" pitchFamily="34" charset="-128"/>
              </a:rPr>
              <a:t>発表</a:t>
            </a:r>
            <a:endParaRPr kumimoji="1" lang="ja-JP" altLang="en-US" sz="1200">
              <a:latin typeface="Meiryo UI" panose="020B0604030504040204" pitchFamily="34" charset="-128"/>
              <a:ea typeface="Meiryo UI" panose="020B0604030504040204" pitchFamily="34" charset="-128"/>
            </a:endParaRPr>
          </a:p>
        </p:txBody>
      </p:sp>
      <p:sp>
        <p:nvSpPr>
          <p:cNvPr id="24" name="正方形/長方形 23">
            <a:extLst>
              <a:ext uri="{FF2B5EF4-FFF2-40B4-BE49-F238E27FC236}">
                <a16:creationId xmlns:a16="http://schemas.microsoft.com/office/drawing/2014/main" id="{DFB78A2B-9D87-D95A-035C-E874766DB5C8}"/>
              </a:ext>
            </a:extLst>
          </p:cNvPr>
          <p:cNvSpPr/>
          <p:nvPr/>
        </p:nvSpPr>
        <p:spPr>
          <a:xfrm>
            <a:off x="3017993" y="1958064"/>
            <a:ext cx="2160000" cy="4421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a:solidFill>
                  <a:schemeClr val="tx1"/>
                </a:solidFill>
                <a:latin typeface="Meiryo UI" panose="020B0604030504040204" pitchFamily="34" charset="-128"/>
                <a:ea typeface="Meiryo UI" panose="020B0604030504040204" pitchFamily="34" charset="-128"/>
              </a:rPr>
              <a:t>W1</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22D8549E-12DE-9A4C-95F1-B230CC83E1E7}"/>
              </a:ext>
            </a:extLst>
          </p:cNvPr>
          <p:cNvSpPr/>
          <p:nvPr/>
        </p:nvSpPr>
        <p:spPr>
          <a:xfrm>
            <a:off x="498332" y="1950647"/>
            <a:ext cx="587084" cy="4421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200">
                <a:solidFill>
                  <a:schemeClr val="tx1"/>
                </a:solidFill>
                <a:latin typeface="Meiryo UI" panose="020B0604030504040204" pitchFamily="34" charset="-128"/>
                <a:ea typeface="Meiryo UI" panose="020B0604030504040204" pitchFamily="34" charset="-128"/>
              </a:rPr>
              <a:t>経過週</a:t>
            </a:r>
          </a:p>
        </p:txBody>
      </p:sp>
      <p:sp>
        <p:nvSpPr>
          <p:cNvPr id="26" name="正方形/長方形 25">
            <a:extLst>
              <a:ext uri="{FF2B5EF4-FFF2-40B4-BE49-F238E27FC236}">
                <a16:creationId xmlns:a16="http://schemas.microsoft.com/office/drawing/2014/main" id="{A9736911-AD69-DFE4-A496-580FEAAB1545}"/>
              </a:ext>
            </a:extLst>
          </p:cNvPr>
          <p:cNvSpPr/>
          <p:nvPr/>
        </p:nvSpPr>
        <p:spPr>
          <a:xfrm>
            <a:off x="498332" y="2392950"/>
            <a:ext cx="587084" cy="36758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a:solidFill>
                  <a:schemeClr val="tx1"/>
                </a:solidFill>
                <a:latin typeface="Meiryo UI" panose="020B0604030504040204" pitchFamily="34" charset="-128"/>
                <a:ea typeface="Meiryo UI" panose="020B0604030504040204" pitchFamily="34" charset="-128"/>
              </a:rPr>
              <a:t>タスクおよびスケジュール</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29" name="正方形/長方形 28">
            <a:extLst>
              <a:ext uri="{FF2B5EF4-FFF2-40B4-BE49-F238E27FC236}">
                <a16:creationId xmlns:a16="http://schemas.microsoft.com/office/drawing/2014/main" id="{09877D7B-8969-9CAA-B464-54B9D4FC39ED}"/>
              </a:ext>
            </a:extLst>
          </p:cNvPr>
          <p:cNvSpPr/>
          <p:nvPr/>
        </p:nvSpPr>
        <p:spPr>
          <a:xfrm>
            <a:off x="498332" y="1508442"/>
            <a:ext cx="587084" cy="4421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400">
                <a:solidFill>
                  <a:schemeClr val="tx1"/>
                </a:solidFill>
                <a:latin typeface="Meiryo UI" panose="020B0604030504040204" pitchFamily="34" charset="-128"/>
                <a:ea typeface="Meiryo UI" panose="020B0604030504040204" pitchFamily="34" charset="-128"/>
              </a:rPr>
              <a:t>月</a:t>
            </a: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30" name="正方形/長方形 29">
            <a:extLst>
              <a:ext uri="{FF2B5EF4-FFF2-40B4-BE49-F238E27FC236}">
                <a16:creationId xmlns:a16="http://schemas.microsoft.com/office/drawing/2014/main" id="{16225A25-8046-8229-BF0A-DAADE81949D8}"/>
              </a:ext>
            </a:extLst>
          </p:cNvPr>
          <p:cNvSpPr/>
          <p:nvPr/>
        </p:nvSpPr>
        <p:spPr>
          <a:xfrm>
            <a:off x="3019475" y="1508442"/>
            <a:ext cx="8640000" cy="4421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400">
                <a:solidFill>
                  <a:schemeClr val="tx1"/>
                </a:solidFill>
                <a:latin typeface="Meiryo UI" panose="020B0604030504040204" pitchFamily="34" charset="-128"/>
                <a:ea typeface="Meiryo UI" panose="020B0604030504040204" pitchFamily="34" charset="-128"/>
              </a:rPr>
              <a:t>６月</a:t>
            </a:r>
            <a:endParaRPr kumimoji="1" lang="ja-JP" altLang="en-US" sz="1400">
              <a:solidFill>
                <a:schemeClr val="tx1"/>
              </a:solidFill>
              <a:latin typeface="Meiryo UI" panose="020B0604030504040204" pitchFamily="34" charset="-128"/>
              <a:ea typeface="Meiryo UI" panose="020B0604030504040204" pitchFamily="34" charset="-128"/>
            </a:endParaRPr>
          </a:p>
        </p:txBody>
      </p:sp>
      <p:sp>
        <p:nvSpPr>
          <p:cNvPr id="31" name="正方形/長方形 30">
            <a:extLst>
              <a:ext uri="{FF2B5EF4-FFF2-40B4-BE49-F238E27FC236}">
                <a16:creationId xmlns:a16="http://schemas.microsoft.com/office/drawing/2014/main" id="{AF81944A-5DC9-A275-1315-9C03AC1E527D}"/>
              </a:ext>
            </a:extLst>
          </p:cNvPr>
          <p:cNvSpPr/>
          <p:nvPr/>
        </p:nvSpPr>
        <p:spPr>
          <a:xfrm>
            <a:off x="1085416" y="1501051"/>
            <a:ext cx="1932577" cy="4421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1400">
                <a:solidFill>
                  <a:schemeClr val="tx1"/>
                </a:solidFill>
                <a:latin typeface="Meiryo UI" panose="020B0604030504040204" pitchFamily="34" charset="-128"/>
                <a:ea typeface="Meiryo UI" panose="020B0604030504040204" pitchFamily="34" charset="-128"/>
              </a:rPr>
              <a:t>5</a:t>
            </a:r>
            <a:r>
              <a:rPr lang="ja-JP" altLang="en-US" sz="1400">
                <a:solidFill>
                  <a:schemeClr val="tx1"/>
                </a:solidFill>
                <a:latin typeface="Meiryo UI" panose="020B0604030504040204" pitchFamily="34" charset="-128"/>
                <a:ea typeface="Meiryo UI" panose="020B0604030504040204" pitchFamily="34" charset="-128"/>
              </a:rPr>
              <a:t>月</a:t>
            </a:r>
            <a:endParaRPr kumimoji="1" lang="ja-JP" altLang="en-US" sz="1400">
              <a:solidFill>
                <a:schemeClr val="tx1"/>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705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91AD7DD-A7F5-E145-99FC-E6D32A41BEFF}"/>
              </a:ext>
            </a:extLst>
          </p:cNvPr>
          <p:cNvSpPr>
            <a:spLocks noGrp="1"/>
          </p:cNvSpPr>
          <p:nvPr/>
        </p:nvSpPr>
        <p:spPr>
          <a:xfrm>
            <a:off x="476734" y="200584"/>
            <a:ext cx="11396870" cy="5044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3200" kern="1200">
                <a:solidFill>
                  <a:schemeClr val="tx1"/>
                </a:solidFill>
                <a:latin typeface="Meiryo UI" panose="020B0604030504040204" pitchFamily="34" charset="-128"/>
                <a:ea typeface="Meiryo UI" panose="020B0604030504040204" pitchFamily="34" charset="-128"/>
                <a:cs typeface="+mj-cs"/>
              </a:defRPr>
            </a:lvl1pPr>
          </a:lstStyle>
          <a:p>
            <a:r>
              <a:rPr kumimoji="1" lang="ja-JP" altLang="en-US" sz="2800"/>
              <a:t>目次</a:t>
            </a:r>
          </a:p>
        </p:txBody>
      </p:sp>
      <p:sp>
        <p:nvSpPr>
          <p:cNvPr id="5" name="コンテンツ プレースホルダー 2">
            <a:extLst>
              <a:ext uri="{FF2B5EF4-FFF2-40B4-BE49-F238E27FC236}">
                <a16:creationId xmlns:a16="http://schemas.microsoft.com/office/drawing/2014/main" id="{9AE0E797-C1FC-4E49-8C48-D1B9DDC12259}"/>
              </a:ext>
            </a:extLst>
          </p:cNvPr>
          <p:cNvSpPr>
            <a:spLocks noGrp="1"/>
          </p:cNvSpPr>
          <p:nvPr/>
        </p:nvSpPr>
        <p:spPr>
          <a:xfrm>
            <a:off x="397565" y="1420237"/>
            <a:ext cx="11396870" cy="4875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kumimoji="1" lang="ja-JP" altLang="en-US"/>
              <a:t>システム化の目的と範囲</a:t>
            </a:r>
            <a:endParaRPr kumimoji="1" lang="en-US" altLang="ja-JP"/>
          </a:p>
          <a:p>
            <a:pPr>
              <a:lnSpc>
                <a:spcPct val="120000"/>
              </a:lnSpc>
            </a:pPr>
            <a:r>
              <a:rPr kumimoji="1" lang="ja-JP" altLang="en-US"/>
              <a:t>業務要件（一覧）</a:t>
            </a:r>
            <a:endParaRPr kumimoji="1" lang="en-US" altLang="ja-JP"/>
          </a:p>
          <a:p>
            <a:pPr>
              <a:lnSpc>
                <a:spcPct val="120000"/>
              </a:lnSpc>
            </a:pPr>
            <a:r>
              <a:rPr lang="ja-JP" altLang="en-US"/>
              <a:t>業務要件（フロー）</a:t>
            </a:r>
            <a:endParaRPr kumimoji="1" lang="en-US" altLang="ja-JP"/>
          </a:p>
          <a:p>
            <a:pPr>
              <a:lnSpc>
                <a:spcPct val="120000"/>
              </a:lnSpc>
            </a:pPr>
            <a:r>
              <a:rPr lang="ja-JP" altLang="en-US"/>
              <a:t>機能要件（一覧）</a:t>
            </a:r>
            <a:endParaRPr lang="en-US" altLang="ja-JP"/>
          </a:p>
          <a:p>
            <a:pPr lvl="1">
              <a:lnSpc>
                <a:spcPct val="120000"/>
              </a:lnSpc>
            </a:pPr>
            <a:r>
              <a:rPr lang="ja-JP" altLang="en-US"/>
              <a:t>参考：画面一覧／画面遷移図（予定）</a:t>
            </a:r>
            <a:endParaRPr lang="en-US" altLang="ja-JP"/>
          </a:p>
          <a:p>
            <a:pPr>
              <a:lnSpc>
                <a:spcPct val="120000"/>
              </a:lnSpc>
            </a:pPr>
            <a:r>
              <a:rPr lang="ja-JP" altLang="en-US"/>
              <a:t>非機能要件（一覧）</a:t>
            </a:r>
            <a:endParaRPr lang="en-US" altLang="ja-JP"/>
          </a:p>
          <a:p>
            <a:pPr>
              <a:lnSpc>
                <a:spcPct val="120000"/>
              </a:lnSpc>
            </a:pPr>
            <a:r>
              <a:rPr kumimoji="1" lang="ja-JP" altLang="en-US"/>
              <a:t>プロジェクトスケジュール</a:t>
            </a:r>
            <a:endParaRPr kumimoji="1" lang="en-US" altLang="ja-JP"/>
          </a:p>
          <a:p>
            <a:pPr lvl="1">
              <a:lnSpc>
                <a:spcPct val="120000"/>
              </a:lnSpc>
            </a:pPr>
            <a:endParaRPr kumimoji="1" lang="ja-JP" altLang="en-US"/>
          </a:p>
        </p:txBody>
      </p:sp>
      <p:sp>
        <p:nvSpPr>
          <p:cNvPr id="3" name="スライド番号プレースホルダー 4">
            <a:extLst>
              <a:ext uri="{FF2B5EF4-FFF2-40B4-BE49-F238E27FC236}">
                <a16:creationId xmlns:a16="http://schemas.microsoft.com/office/drawing/2014/main" id="{9CC2D241-4829-EF5E-A8CA-52518624BCDB}"/>
              </a:ext>
            </a:extLst>
          </p:cNvPr>
          <p:cNvSpPr>
            <a:spLocks noGrp="1"/>
          </p:cNvSpPr>
          <p:nvPr>
            <p:ph type="sldNum" sz="quarter" idx="12"/>
          </p:nvPr>
        </p:nvSpPr>
        <p:spPr>
          <a:xfrm>
            <a:off x="11251095" y="6426414"/>
            <a:ext cx="543339" cy="365125"/>
          </a:xfrm>
        </p:spPr>
        <p:txBody>
          <a:bodyPr/>
          <a:lstStyle/>
          <a:p>
            <a:r>
              <a:rPr lang="ja-JP" altLang="en-US"/>
              <a:t>1</a:t>
            </a:r>
          </a:p>
        </p:txBody>
      </p:sp>
    </p:spTree>
    <p:extLst>
      <p:ext uri="{BB962C8B-B14F-4D97-AF65-F5344CB8AC3E}">
        <p14:creationId xmlns:p14="http://schemas.microsoft.com/office/powerpoint/2010/main" val="3837022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7059C-E517-8255-61B8-32979F66A540}"/>
              </a:ext>
            </a:extLst>
          </p:cNvPr>
          <p:cNvSpPr>
            <a:spLocks noGrp="1"/>
          </p:cNvSpPr>
          <p:nvPr>
            <p:ph type="title"/>
          </p:nvPr>
        </p:nvSpPr>
        <p:spPr/>
        <p:txBody>
          <a:bodyPr>
            <a:normAutofit fontScale="90000"/>
          </a:bodyPr>
          <a:lstStyle/>
          <a:p>
            <a:r>
              <a:rPr kumimoji="1" lang="ja-JP" altLang="en-US"/>
              <a:t>システム化の目的と範囲</a:t>
            </a:r>
          </a:p>
        </p:txBody>
      </p:sp>
      <p:sp>
        <p:nvSpPr>
          <p:cNvPr id="3" name="コンテンツ プレースホルダー 2">
            <a:extLst>
              <a:ext uri="{FF2B5EF4-FFF2-40B4-BE49-F238E27FC236}">
                <a16:creationId xmlns:a16="http://schemas.microsoft.com/office/drawing/2014/main" id="{6AB1D15F-63AC-4BA7-2699-8643F5CD23F3}"/>
              </a:ext>
            </a:extLst>
          </p:cNvPr>
          <p:cNvSpPr>
            <a:spLocks noGrp="1"/>
          </p:cNvSpPr>
          <p:nvPr>
            <p:ph idx="1"/>
          </p:nvPr>
        </p:nvSpPr>
        <p:spPr>
          <a:xfrm>
            <a:off x="413331" y="846286"/>
            <a:ext cx="12672049" cy="5808577"/>
          </a:xfrm>
        </p:spPr>
        <p:txBody>
          <a:bodyPr vert="horz" lIns="91440" tIns="45720" rIns="91440" bIns="45720" rtlCol="0" anchor="t">
            <a:normAutofit/>
          </a:bodyPr>
          <a:lstStyle/>
          <a:p>
            <a:pPr marL="0" indent="0">
              <a:lnSpc>
                <a:spcPct val="120000"/>
              </a:lnSpc>
              <a:buNone/>
            </a:pPr>
            <a:r>
              <a:rPr kumimoji="1" lang="ja-JP" altLang="en-US" sz="2400" b="1"/>
              <a:t>■</a:t>
            </a:r>
            <a:r>
              <a:rPr kumimoji="1" lang="ja-JP" altLang="en-US" sz="2000" b="1">
                <a:latin typeface="ＭＳ Ｐゴシック" panose="020B0600070205080204" pitchFamily="50" charset="-128"/>
                <a:ea typeface="ＭＳ Ｐゴシック" panose="020B0600070205080204" pitchFamily="50" charset="-128"/>
              </a:rPr>
              <a:t>目的</a:t>
            </a:r>
            <a:endParaRPr kumimoji="1" lang="en-US" altLang="ja-JP" sz="2000" b="1">
              <a:latin typeface="ＭＳ Ｐゴシック" panose="020B0600070205080204" pitchFamily="50" charset="-128"/>
              <a:ea typeface="ＭＳ Ｐゴシック" panose="020B0600070205080204" pitchFamily="50" charset="-128"/>
            </a:endParaRPr>
          </a:p>
          <a:p>
            <a:pPr lvl="1"/>
            <a:r>
              <a:rPr kumimoji="1" lang="ja-JP" altLang="en-US" sz="1800">
                <a:latin typeface="Meiryo UI"/>
                <a:ea typeface="ＭＳ Ｐゴシック"/>
              </a:rPr>
              <a:t>打刻と月末に行う勤怠管理表の転記と提出の手間をなくす</a:t>
            </a:r>
            <a:endParaRPr lang="en-US" altLang="ja-JP" sz="1800">
              <a:latin typeface="Meiryo UI"/>
              <a:ea typeface="ＭＳ Ｐゴシック"/>
            </a:endParaRPr>
          </a:p>
          <a:p>
            <a:pPr lvl="1"/>
            <a:r>
              <a:rPr kumimoji="1" lang="ja-JP" altLang="en-US" sz="1800">
                <a:ea typeface="ＭＳ Ｐゴシック"/>
              </a:rPr>
              <a:t>各社員の上司にあたる社員が勤怠状況表のチェックと承認を行えるようにする</a:t>
            </a:r>
            <a:endParaRPr kumimoji="1" lang="en-US" altLang="ja-JP" sz="1800">
              <a:ea typeface="ＭＳ Ｐゴシック"/>
            </a:endParaRPr>
          </a:p>
          <a:p>
            <a:pPr marL="457200" lvl="1" indent="0">
              <a:buNone/>
            </a:pPr>
            <a:endParaRPr lang="en-US" altLang="ja-JP" sz="2000">
              <a:ea typeface="ＭＳ Ｐゴシック"/>
            </a:endParaRPr>
          </a:p>
          <a:p>
            <a:pPr marL="457200" lvl="1" indent="0">
              <a:buNone/>
            </a:pPr>
            <a:r>
              <a:rPr lang="en-US" altLang="ja-JP" sz="1800" b="1">
                <a:ea typeface="ＭＳ Ｐゴシック"/>
              </a:rPr>
              <a:t>-WEB</a:t>
            </a:r>
            <a:r>
              <a:rPr kumimoji="1" lang="ja-JP" altLang="en-US" sz="1800" b="1">
                <a:ea typeface="ＭＳ Ｐゴシック"/>
              </a:rPr>
              <a:t>化により特に以下の課題解決をはかる（要求書より）</a:t>
            </a:r>
            <a:r>
              <a:rPr kumimoji="1" lang="en-US" altLang="ja-JP" sz="1800" b="1">
                <a:ea typeface="ＭＳ Ｐゴシック"/>
              </a:rPr>
              <a:t>-</a:t>
            </a:r>
            <a:endParaRPr lang="en-US" altLang="ja-JP" sz="1800" b="1">
              <a:ea typeface="ＭＳ Ｐゴシック"/>
              <a:cs typeface="Calibri"/>
            </a:endParaRPr>
          </a:p>
          <a:p>
            <a:pPr marL="0" indent="0">
              <a:buNone/>
            </a:pPr>
            <a:r>
              <a:rPr kumimoji="1" lang="ja-JP" altLang="en-US" sz="1800">
                <a:ea typeface="ＭＳ Ｐゴシック"/>
              </a:rPr>
              <a:t>　　</a:t>
            </a:r>
            <a:r>
              <a:rPr lang="ja-JP" altLang="en-US" sz="1800">
                <a:ea typeface="ＭＳ Ｐゴシック"/>
              </a:rPr>
              <a:t> </a:t>
            </a:r>
            <a:r>
              <a:rPr kumimoji="1" lang="ja-JP" altLang="en-US" sz="1800">
                <a:ea typeface="ＭＳ Ｐゴシック"/>
              </a:rPr>
              <a:t>１）タイムカードで打刻を</a:t>
            </a:r>
            <a:r>
              <a:rPr lang="ja-JP" altLang="en-US" sz="1800">
                <a:ea typeface="ＭＳ Ｐゴシック"/>
              </a:rPr>
              <a:t>し</a:t>
            </a:r>
            <a:r>
              <a:rPr kumimoji="1" lang="ja-JP" altLang="en-US" sz="1800">
                <a:ea typeface="ＭＳ Ｐゴシック"/>
              </a:rPr>
              <a:t>た時刻を</a:t>
            </a:r>
            <a:r>
              <a:rPr kumimoji="1" lang="en-US" altLang="ja-JP" sz="1800">
                <a:ea typeface="ＭＳ Ｐゴシック"/>
              </a:rPr>
              <a:t>Excel</a:t>
            </a:r>
            <a:r>
              <a:rPr lang="ja-JP" altLang="en-US" sz="1800">
                <a:ea typeface="ＭＳ Ｐゴシック"/>
              </a:rPr>
              <a:t>へ月末に転記することが手間</a:t>
            </a:r>
            <a:endParaRPr lang="en-US" altLang="ja-JP" sz="1800">
              <a:ea typeface="ＭＳ Ｐゴシック"/>
            </a:endParaRPr>
          </a:p>
          <a:p>
            <a:pPr marL="0" indent="0">
              <a:buNone/>
            </a:pPr>
            <a:r>
              <a:rPr kumimoji="1" lang="ja-JP" altLang="en-US" sz="1800">
                <a:ea typeface="ＭＳ Ｐゴシック"/>
              </a:rPr>
              <a:t>　　　　➡</a:t>
            </a:r>
            <a:r>
              <a:rPr kumimoji="1" lang="en-US" altLang="ja-JP" sz="1800">
                <a:ea typeface="ＭＳ Ｐゴシック"/>
              </a:rPr>
              <a:t>WEB</a:t>
            </a:r>
            <a:r>
              <a:rPr kumimoji="1" lang="ja-JP" altLang="en-US" sz="1800">
                <a:ea typeface="ＭＳ Ｐゴシック"/>
              </a:rPr>
              <a:t>化によりタイムカードの打刻時間を</a:t>
            </a:r>
            <a:r>
              <a:rPr kumimoji="1" lang="en-US" altLang="ja-JP" sz="1800">
                <a:ea typeface="ＭＳ Ｐゴシック"/>
              </a:rPr>
              <a:t>Excel</a:t>
            </a:r>
            <a:r>
              <a:rPr kumimoji="1" lang="ja-JP" altLang="en-US" sz="1800">
                <a:ea typeface="ＭＳ Ｐゴシック"/>
              </a:rPr>
              <a:t>へ転記する業務を解消</a:t>
            </a:r>
            <a:endParaRPr lang="en-US" altLang="ja-JP" sz="1800">
              <a:ea typeface="ＭＳ Ｐゴシック"/>
              <a:cs typeface="Calibri"/>
            </a:endParaRPr>
          </a:p>
          <a:p>
            <a:pPr marL="0" indent="0">
              <a:buNone/>
            </a:pPr>
            <a:r>
              <a:rPr kumimoji="1" lang="ja-JP" altLang="en-US" sz="1800">
                <a:ea typeface="ＭＳ Ｐゴシック"/>
              </a:rPr>
              <a:t>　　 ２）業務担当者が全社員の勤怠状況表のチェックを受け持っている</a:t>
            </a:r>
            <a:r>
              <a:rPr lang="ja-JP" altLang="en-US" sz="1800">
                <a:ea typeface="ＭＳ Ｐゴシック"/>
              </a:rPr>
              <a:t>ため負担が大きい</a:t>
            </a:r>
            <a:endParaRPr lang="en-US" altLang="ja-JP" sz="1800">
              <a:ea typeface="ＭＳ Ｐゴシック"/>
            </a:endParaRPr>
          </a:p>
          <a:p>
            <a:pPr marL="0" indent="0">
              <a:buNone/>
            </a:pPr>
            <a:r>
              <a:rPr kumimoji="1" lang="ja-JP" altLang="en-US" sz="1800">
                <a:ea typeface="ＭＳ Ｐゴシック"/>
              </a:rPr>
              <a:t>　　　　➡</a:t>
            </a:r>
            <a:r>
              <a:rPr kumimoji="1" lang="en-US" altLang="ja-JP" sz="1800">
                <a:ea typeface="ＭＳ Ｐゴシック"/>
              </a:rPr>
              <a:t>WEB</a:t>
            </a:r>
            <a:r>
              <a:rPr kumimoji="1" lang="ja-JP" altLang="en-US" sz="1800">
                <a:ea typeface="ＭＳ Ｐゴシック"/>
              </a:rPr>
              <a:t>化に伴い、</a:t>
            </a:r>
            <a:r>
              <a:rPr lang="ja-JP" altLang="en-US" sz="1800">
                <a:ea typeface="ＭＳ Ｐゴシック"/>
                <a:cs typeface="Calibri"/>
              </a:rPr>
              <a:t>勤怠状況表のチェック・承認の業務は各社員の上司にあたる社員が受け持つことで解消</a:t>
            </a:r>
            <a:endParaRPr lang="en-US" altLang="ja-JP" sz="1800">
              <a:ea typeface="ＭＳ Ｐゴシック"/>
              <a:cs typeface="Calibri"/>
            </a:endParaRPr>
          </a:p>
          <a:p>
            <a:pPr marL="0" indent="0">
              <a:buNone/>
            </a:pPr>
            <a:r>
              <a:rPr lang="ja-JP" altLang="en-US" sz="1800">
                <a:ea typeface="ＭＳ Ｐゴシック"/>
                <a:cs typeface="Calibri"/>
              </a:rPr>
              <a:t>■</a:t>
            </a:r>
            <a:r>
              <a:rPr lang="ja-JP" altLang="en-US" sz="2000" b="1">
                <a:ea typeface="ＭＳ Ｐゴシック"/>
                <a:cs typeface="Calibri"/>
              </a:rPr>
              <a:t>その他</a:t>
            </a:r>
            <a:endParaRPr lang="en-US" altLang="ja-JP" sz="2000" b="1">
              <a:ea typeface="ＭＳ Ｐゴシック"/>
              <a:cs typeface="Calibri"/>
            </a:endParaRPr>
          </a:p>
          <a:p>
            <a:pPr lvl="1"/>
            <a:r>
              <a:rPr lang="en-US" altLang="ja-JP" sz="1800">
                <a:ea typeface="ＭＳ Ｐゴシック"/>
                <a:cs typeface="Calibri"/>
              </a:rPr>
              <a:t>WEB</a:t>
            </a:r>
            <a:r>
              <a:rPr lang="ja-JP" altLang="en-US" sz="1800">
                <a:ea typeface="ＭＳ Ｐゴシック"/>
                <a:cs typeface="Calibri"/>
              </a:rPr>
              <a:t>化の実現と同時に現在のタイムカードと打刻マシンによる打刻業務は廃止</a:t>
            </a:r>
            <a:endParaRPr lang="en-US" altLang="ja-JP" sz="1800">
              <a:ea typeface="ＭＳ Ｐゴシック"/>
              <a:cs typeface="Calibri"/>
            </a:endParaRPr>
          </a:p>
          <a:p>
            <a:pPr lvl="1"/>
            <a:r>
              <a:rPr kumimoji="1" lang="en-US" altLang="ja-JP" sz="1800">
                <a:ea typeface="ＭＳ Ｐゴシック"/>
              </a:rPr>
              <a:t>WEB</a:t>
            </a:r>
            <a:r>
              <a:rPr kumimoji="1" lang="ja-JP" altLang="en-US" sz="1800">
                <a:ea typeface="ＭＳ Ｐゴシック"/>
              </a:rPr>
              <a:t>化に伴い、拠点長と業務管理者の業務は廃止</a:t>
            </a:r>
            <a:endParaRPr lang="en-US" altLang="ja-JP" sz="1800">
              <a:ea typeface="ＭＳ Ｐゴシック"/>
              <a:cs typeface="Calibri"/>
            </a:endParaRPr>
          </a:p>
          <a:p>
            <a:pPr lvl="1"/>
            <a:r>
              <a:rPr lang="ja-JP" altLang="en-US" sz="1800">
                <a:ea typeface="ＭＳ Ｐゴシック"/>
                <a:cs typeface="Calibri"/>
              </a:rPr>
              <a:t>検討事項になっていた各社員のカレンダー管理については実現困難と判断し、今回は範囲外とする</a:t>
            </a:r>
            <a:endParaRPr lang="en-US" altLang="ja-JP" sz="1800">
              <a:ea typeface="ＭＳ Ｐゴシック"/>
              <a:cs typeface="Calibri"/>
            </a:endParaRPr>
          </a:p>
          <a:p>
            <a:pPr marL="0" indent="0">
              <a:lnSpc>
                <a:spcPct val="120000"/>
              </a:lnSpc>
              <a:buNone/>
            </a:pPr>
            <a:endParaRPr lang="en-US" altLang="ja-JP" sz="2400"/>
          </a:p>
          <a:p>
            <a:pPr lvl="3">
              <a:lnSpc>
                <a:spcPct val="120000"/>
              </a:lnSpc>
            </a:pPr>
            <a:endParaRPr kumimoji="1" lang="ja-JP" altLang="en-US"/>
          </a:p>
        </p:txBody>
      </p:sp>
      <p:sp>
        <p:nvSpPr>
          <p:cNvPr id="5" name="スライド番号プレースホルダー 4">
            <a:extLst>
              <a:ext uri="{FF2B5EF4-FFF2-40B4-BE49-F238E27FC236}">
                <a16:creationId xmlns:a16="http://schemas.microsoft.com/office/drawing/2014/main" id="{CEB1836C-3D81-6C09-9C13-DD6DA76D7410}"/>
              </a:ext>
            </a:extLst>
          </p:cNvPr>
          <p:cNvSpPr>
            <a:spLocks noGrp="1"/>
          </p:cNvSpPr>
          <p:nvPr>
            <p:ph type="sldNum" sz="quarter" idx="12"/>
          </p:nvPr>
        </p:nvSpPr>
        <p:spPr>
          <a:xfrm>
            <a:off x="11251095" y="6426414"/>
            <a:ext cx="543339" cy="365125"/>
          </a:xfrm>
        </p:spPr>
        <p:txBody>
          <a:bodyPr/>
          <a:lstStyle/>
          <a:p>
            <a:r>
              <a:rPr lang="ja-JP" altLang="en-US"/>
              <a:t>2</a:t>
            </a:r>
          </a:p>
        </p:txBody>
      </p:sp>
    </p:spTree>
    <p:extLst>
      <p:ext uri="{BB962C8B-B14F-4D97-AF65-F5344CB8AC3E}">
        <p14:creationId xmlns:p14="http://schemas.microsoft.com/office/powerpoint/2010/main" val="283072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7059C-E517-8255-61B8-32979F66A540}"/>
              </a:ext>
            </a:extLst>
          </p:cNvPr>
          <p:cNvSpPr>
            <a:spLocks noGrp="1"/>
          </p:cNvSpPr>
          <p:nvPr>
            <p:ph type="title"/>
          </p:nvPr>
        </p:nvSpPr>
        <p:spPr/>
        <p:txBody>
          <a:bodyPr>
            <a:normAutofit fontScale="90000"/>
          </a:bodyPr>
          <a:lstStyle/>
          <a:p>
            <a:r>
              <a:rPr kumimoji="1" lang="ja-JP" altLang="en-US"/>
              <a:t>システム化の目的と範囲</a:t>
            </a:r>
          </a:p>
        </p:txBody>
      </p:sp>
      <p:sp>
        <p:nvSpPr>
          <p:cNvPr id="3" name="コンテンツ プレースホルダー 2">
            <a:extLst>
              <a:ext uri="{FF2B5EF4-FFF2-40B4-BE49-F238E27FC236}">
                <a16:creationId xmlns:a16="http://schemas.microsoft.com/office/drawing/2014/main" id="{6AB1D15F-63AC-4BA7-2699-8643F5CD23F3}"/>
              </a:ext>
            </a:extLst>
          </p:cNvPr>
          <p:cNvSpPr>
            <a:spLocks noGrp="1"/>
          </p:cNvSpPr>
          <p:nvPr>
            <p:ph idx="1"/>
          </p:nvPr>
        </p:nvSpPr>
        <p:spPr>
          <a:xfrm>
            <a:off x="411295" y="869848"/>
            <a:ext cx="1716105" cy="504451"/>
          </a:xfrm>
        </p:spPr>
        <p:txBody>
          <a:bodyPr>
            <a:normAutofit lnSpcReduction="10000"/>
          </a:bodyPr>
          <a:lstStyle/>
          <a:p>
            <a:pPr marL="0" indent="0">
              <a:lnSpc>
                <a:spcPct val="120000"/>
              </a:lnSpc>
              <a:buNone/>
            </a:pPr>
            <a:r>
              <a:rPr kumimoji="1" lang="ja-JP" altLang="en-US" sz="2400" b="1"/>
              <a:t>■</a:t>
            </a:r>
            <a:r>
              <a:rPr lang="ja-JP" altLang="en-US" sz="2000" b="1">
                <a:latin typeface="ＭＳ Ｐゴシック" panose="020B0600070205080204" pitchFamily="50" charset="-128"/>
                <a:ea typeface="ＭＳ Ｐゴシック" panose="020B0600070205080204" pitchFamily="50" charset="-128"/>
              </a:rPr>
              <a:t>範囲</a:t>
            </a:r>
            <a:endParaRPr kumimoji="1" lang="en-US" altLang="ja-JP" sz="2000" b="1">
              <a:latin typeface="ＭＳ Ｐゴシック" panose="020B0600070205080204" pitchFamily="50" charset="-128"/>
              <a:ea typeface="ＭＳ Ｐゴシック" panose="020B0600070205080204" pitchFamily="50" charset="-128"/>
            </a:endParaRPr>
          </a:p>
          <a:p>
            <a:pPr marL="0" indent="0">
              <a:lnSpc>
                <a:spcPct val="120000"/>
              </a:lnSpc>
              <a:buNone/>
            </a:pPr>
            <a:endParaRPr lang="en-US" altLang="ja-JP" sz="1800"/>
          </a:p>
          <a:p>
            <a:pPr lvl="3">
              <a:lnSpc>
                <a:spcPct val="120000"/>
              </a:lnSpc>
            </a:pPr>
            <a:endParaRPr kumimoji="1" lang="ja-JP" altLang="en-US"/>
          </a:p>
        </p:txBody>
      </p:sp>
      <p:sp>
        <p:nvSpPr>
          <p:cNvPr id="5" name="スライド番号プレースホルダー 4">
            <a:extLst>
              <a:ext uri="{FF2B5EF4-FFF2-40B4-BE49-F238E27FC236}">
                <a16:creationId xmlns:a16="http://schemas.microsoft.com/office/drawing/2014/main" id="{CEB1836C-3D81-6C09-9C13-DD6DA76D7410}"/>
              </a:ext>
            </a:extLst>
          </p:cNvPr>
          <p:cNvSpPr>
            <a:spLocks noGrp="1"/>
          </p:cNvSpPr>
          <p:nvPr>
            <p:ph type="sldNum" sz="quarter" idx="12"/>
          </p:nvPr>
        </p:nvSpPr>
        <p:spPr>
          <a:xfrm>
            <a:off x="11251095" y="6426414"/>
            <a:ext cx="543339" cy="365125"/>
          </a:xfrm>
        </p:spPr>
        <p:txBody>
          <a:bodyPr/>
          <a:lstStyle/>
          <a:p>
            <a:r>
              <a:rPr lang="ja-JP" altLang="en-US"/>
              <a:t>3</a:t>
            </a:r>
          </a:p>
        </p:txBody>
      </p:sp>
      <p:sp>
        <p:nvSpPr>
          <p:cNvPr id="9" name="正方形/長方形 8">
            <a:extLst>
              <a:ext uri="{FF2B5EF4-FFF2-40B4-BE49-F238E27FC236}">
                <a16:creationId xmlns:a16="http://schemas.microsoft.com/office/drawing/2014/main" id="{6D1D2A8D-7350-25D8-6F03-4273998B6F5A}"/>
              </a:ext>
            </a:extLst>
          </p:cNvPr>
          <p:cNvSpPr/>
          <p:nvPr/>
        </p:nvSpPr>
        <p:spPr>
          <a:xfrm>
            <a:off x="10474489" y="4311487"/>
            <a:ext cx="1113565" cy="734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eiryo UI" panose="020B0604030504040204" pitchFamily="34" charset="-128"/>
                <a:ea typeface="Meiryo UI" panose="020B0604030504040204" pitchFamily="34" charset="-128"/>
              </a:rPr>
              <a:t>打刻マシン</a:t>
            </a:r>
            <a:endParaRPr kumimoji="1" lang="ja-JP" altLang="en-US" sz="1200">
              <a:latin typeface="Meiryo UI" panose="020B0604030504040204" pitchFamily="34" charset="-128"/>
              <a:ea typeface="Meiryo UI" panose="020B0604030504040204" pitchFamily="34" charset="-128"/>
            </a:endParaRPr>
          </a:p>
        </p:txBody>
      </p:sp>
      <p:grpSp>
        <p:nvGrpSpPr>
          <p:cNvPr id="37" name="グループ化 36">
            <a:extLst>
              <a:ext uri="{FF2B5EF4-FFF2-40B4-BE49-F238E27FC236}">
                <a16:creationId xmlns:a16="http://schemas.microsoft.com/office/drawing/2014/main" id="{4B37B916-41C7-BF39-1188-0C8E5377FF2F}"/>
              </a:ext>
            </a:extLst>
          </p:cNvPr>
          <p:cNvGrpSpPr/>
          <p:nvPr/>
        </p:nvGrpSpPr>
        <p:grpSpPr>
          <a:xfrm>
            <a:off x="8496528" y="2133033"/>
            <a:ext cx="352052" cy="426055"/>
            <a:chOff x="9762124" y="4277710"/>
            <a:chExt cx="451856" cy="546838"/>
          </a:xfrm>
        </p:grpSpPr>
        <p:sp>
          <p:nvSpPr>
            <p:cNvPr id="35" name="円/楕円 34">
              <a:extLst>
                <a:ext uri="{FF2B5EF4-FFF2-40B4-BE49-F238E27FC236}">
                  <a16:creationId xmlns:a16="http://schemas.microsoft.com/office/drawing/2014/main" id="{C77923E6-1457-F061-295E-0D928B750FEA}"/>
                </a:ext>
              </a:extLst>
            </p:cNvPr>
            <p:cNvSpPr/>
            <p:nvPr/>
          </p:nvSpPr>
          <p:spPr>
            <a:xfrm>
              <a:off x="9858703" y="4277710"/>
              <a:ext cx="258699" cy="2586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片側の 2 つの角を丸めた四角形 35">
              <a:extLst>
                <a:ext uri="{FF2B5EF4-FFF2-40B4-BE49-F238E27FC236}">
                  <a16:creationId xmlns:a16="http://schemas.microsoft.com/office/drawing/2014/main" id="{EDE10DC8-3881-7B0B-A75C-682C7FF9FFA9}"/>
                </a:ext>
              </a:extLst>
            </p:cNvPr>
            <p:cNvSpPr/>
            <p:nvPr/>
          </p:nvSpPr>
          <p:spPr>
            <a:xfrm>
              <a:off x="9762124" y="4565849"/>
              <a:ext cx="451856" cy="258699"/>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グループ化 37">
            <a:extLst>
              <a:ext uri="{FF2B5EF4-FFF2-40B4-BE49-F238E27FC236}">
                <a16:creationId xmlns:a16="http://schemas.microsoft.com/office/drawing/2014/main" id="{7628929B-4EF2-0257-47CE-E58AA3CAB311}"/>
              </a:ext>
            </a:extLst>
          </p:cNvPr>
          <p:cNvGrpSpPr/>
          <p:nvPr/>
        </p:nvGrpSpPr>
        <p:grpSpPr>
          <a:xfrm>
            <a:off x="5298242" y="2133033"/>
            <a:ext cx="352052" cy="426055"/>
            <a:chOff x="9762124" y="4277710"/>
            <a:chExt cx="451856" cy="546838"/>
          </a:xfrm>
          <a:solidFill>
            <a:srgbClr val="00B050"/>
          </a:solidFill>
        </p:grpSpPr>
        <p:sp>
          <p:nvSpPr>
            <p:cNvPr id="39" name="円/楕円 38">
              <a:extLst>
                <a:ext uri="{FF2B5EF4-FFF2-40B4-BE49-F238E27FC236}">
                  <a16:creationId xmlns:a16="http://schemas.microsoft.com/office/drawing/2014/main" id="{93042DDF-9E68-9926-E428-A0CA741ADF8D}"/>
                </a:ext>
              </a:extLst>
            </p:cNvPr>
            <p:cNvSpPr/>
            <p:nvPr/>
          </p:nvSpPr>
          <p:spPr>
            <a:xfrm>
              <a:off x="9858703" y="4277710"/>
              <a:ext cx="258699" cy="2586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片側の 2 つの角を丸めた四角形 39">
              <a:extLst>
                <a:ext uri="{FF2B5EF4-FFF2-40B4-BE49-F238E27FC236}">
                  <a16:creationId xmlns:a16="http://schemas.microsoft.com/office/drawing/2014/main" id="{4D82E5E6-7025-F013-27C3-62CFBD7B5801}"/>
                </a:ext>
              </a:extLst>
            </p:cNvPr>
            <p:cNvSpPr/>
            <p:nvPr/>
          </p:nvSpPr>
          <p:spPr>
            <a:xfrm>
              <a:off x="9762124" y="4565849"/>
              <a:ext cx="451856" cy="25869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テキスト ボックス 46">
            <a:extLst>
              <a:ext uri="{FF2B5EF4-FFF2-40B4-BE49-F238E27FC236}">
                <a16:creationId xmlns:a16="http://schemas.microsoft.com/office/drawing/2014/main" id="{039D6CFA-C142-ABDD-C6E1-3FC7FAE78D76}"/>
              </a:ext>
            </a:extLst>
          </p:cNvPr>
          <p:cNvSpPr txBox="1"/>
          <p:nvPr/>
        </p:nvSpPr>
        <p:spPr>
          <a:xfrm>
            <a:off x="4991882" y="1809719"/>
            <a:ext cx="954107" cy="276999"/>
          </a:xfrm>
          <a:prstGeom prst="rect">
            <a:avLst/>
          </a:prstGeom>
          <a:noFill/>
        </p:spPr>
        <p:txBody>
          <a:bodyPr wrap="none" lIns="91440" tIns="45720" rIns="91440" bIns="45720" rtlCol="0" anchor="t">
            <a:spAutoFit/>
          </a:bodyPr>
          <a:lstStyle/>
          <a:p>
            <a:r>
              <a:rPr lang="ja-JP" altLang="en-US" sz="1200">
                <a:latin typeface="Meiryo UI"/>
                <a:ea typeface="Meiryo UI"/>
              </a:rPr>
              <a:t>業務担当者</a:t>
            </a:r>
          </a:p>
        </p:txBody>
      </p:sp>
      <p:sp>
        <p:nvSpPr>
          <p:cNvPr id="49" name="テキスト ボックス 48">
            <a:extLst>
              <a:ext uri="{FF2B5EF4-FFF2-40B4-BE49-F238E27FC236}">
                <a16:creationId xmlns:a16="http://schemas.microsoft.com/office/drawing/2014/main" id="{9D36B515-5A30-C6AA-D087-0B2065BBFB35}"/>
              </a:ext>
            </a:extLst>
          </p:cNvPr>
          <p:cNvSpPr txBox="1"/>
          <p:nvPr/>
        </p:nvSpPr>
        <p:spPr>
          <a:xfrm>
            <a:off x="9844951" y="5606863"/>
            <a:ext cx="2224327" cy="276999"/>
          </a:xfrm>
          <a:prstGeom prst="rect">
            <a:avLst/>
          </a:prstGeom>
          <a:noFill/>
        </p:spPr>
        <p:txBody>
          <a:bodyPr wrap="none" rtlCol="0">
            <a:spAutoFit/>
          </a:bodyPr>
          <a:lstStyle/>
          <a:p>
            <a:r>
              <a:rPr lang="en-US" altLang="ja-JP" sz="1200">
                <a:latin typeface="Meiryo UI" panose="020B0604030504040204" pitchFamily="34" charset="-128"/>
                <a:ea typeface="Meiryo UI" panose="020B0604030504040204" pitchFamily="34" charset="-128"/>
              </a:rPr>
              <a:t>Web</a:t>
            </a:r>
            <a:r>
              <a:rPr lang="ja-JP" altLang="en-US" sz="1200">
                <a:latin typeface="Meiryo UI" panose="020B0604030504040204" pitchFamily="34" charset="-128"/>
                <a:ea typeface="Meiryo UI" panose="020B0604030504040204" pitchFamily="34" charset="-128"/>
              </a:rPr>
              <a:t>化の範囲（打刻システム）</a:t>
            </a:r>
            <a:endParaRPr kumimoji="1" lang="ja-JP" altLang="en-US" sz="1200">
              <a:latin typeface="Meiryo UI" panose="020B0604030504040204" pitchFamily="34" charset="-128"/>
              <a:ea typeface="Meiryo UI" panose="020B0604030504040204" pitchFamily="34" charset="-128"/>
            </a:endParaRPr>
          </a:p>
        </p:txBody>
      </p:sp>
      <p:sp>
        <p:nvSpPr>
          <p:cNvPr id="32" name="テキスト ボックス 31">
            <a:extLst>
              <a:ext uri="{FF2B5EF4-FFF2-40B4-BE49-F238E27FC236}">
                <a16:creationId xmlns:a16="http://schemas.microsoft.com/office/drawing/2014/main" id="{D358EBCE-0398-97E2-FC54-C52DDAD94764}"/>
              </a:ext>
            </a:extLst>
          </p:cNvPr>
          <p:cNvSpPr txBox="1"/>
          <p:nvPr/>
        </p:nvSpPr>
        <p:spPr>
          <a:xfrm>
            <a:off x="8416854" y="1809719"/>
            <a:ext cx="596423" cy="276999"/>
          </a:xfrm>
          <a:prstGeom prst="rect">
            <a:avLst/>
          </a:prstGeom>
          <a:noFill/>
        </p:spPr>
        <p:txBody>
          <a:bodyPr wrap="square" rtlCol="0">
            <a:spAutoFit/>
          </a:bodyPr>
          <a:lstStyle/>
          <a:p>
            <a:r>
              <a:rPr kumimoji="1" lang="ja-JP" altLang="en-US" sz="1200">
                <a:latin typeface="Meiryo UI" panose="020B0604030504040204" pitchFamily="34" charset="-128"/>
                <a:ea typeface="Meiryo UI" panose="020B0604030504040204" pitchFamily="34" charset="-128"/>
              </a:rPr>
              <a:t>社員</a:t>
            </a:r>
          </a:p>
        </p:txBody>
      </p:sp>
      <p:grpSp>
        <p:nvGrpSpPr>
          <p:cNvPr id="4" name="グループ化 3">
            <a:extLst>
              <a:ext uri="{FF2B5EF4-FFF2-40B4-BE49-F238E27FC236}">
                <a16:creationId xmlns:a16="http://schemas.microsoft.com/office/drawing/2014/main" id="{F6786642-3E6F-4EA1-EFE0-328C1E73C0FF}"/>
              </a:ext>
            </a:extLst>
          </p:cNvPr>
          <p:cNvGrpSpPr/>
          <p:nvPr/>
        </p:nvGrpSpPr>
        <p:grpSpPr>
          <a:xfrm>
            <a:off x="1869428" y="4361251"/>
            <a:ext cx="352053" cy="426055"/>
            <a:chOff x="9762124" y="4277710"/>
            <a:chExt cx="451856" cy="546838"/>
          </a:xfrm>
          <a:solidFill>
            <a:srgbClr val="002060"/>
          </a:solidFill>
        </p:grpSpPr>
        <p:sp>
          <p:nvSpPr>
            <p:cNvPr id="6" name="円/楕円 38">
              <a:extLst>
                <a:ext uri="{FF2B5EF4-FFF2-40B4-BE49-F238E27FC236}">
                  <a16:creationId xmlns:a16="http://schemas.microsoft.com/office/drawing/2014/main" id="{43477844-9D4D-8AD3-E42C-5114B0A0FD2D}"/>
                </a:ext>
              </a:extLst>
            </p:cNvPr>
            <p:cNvSpPr/>
            <p:nvPr/>
          </p:nvSpPr>
          <p:spPr>
            <a:xfrm>
              <a:off x="9858703" y="4277710"/>
              <a:ext cx="258699" cy="2586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片側の 2 つの角を丸めた四角形 39">
              <a:extLst>
                <a:ext uri="{FF2B5EF4-FFF2-40B4-BE49-F238E27FC236}">
                  <a16:creationId xmlns:a16="http://schemas.microsoft.com/office/drawing/2014/main" id="{B806973B-EAD0-544B-C1C9-7C9C46A3AA83}"/>
                </a:ext>
              </a:extLst>
            </p:cNvPr>
            <p:cNvSpPr/>
            <p:nvPr/>
          </p:nvSpPr>
          <p:spPr>
            <a:xfrm>
              <a:off x="9762124" y="4565849"/>
              <a:ext cx="451856" cy="25869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a:extLst>
              <a:ext uri="{FF2B5EF4-FFF2-40B4-BE49-F238E27FC236}">
                <a16:creationId xmlns:a16="http://schemas.microsoft.com/office/drawing/2014/main" id="{541EA165-D840-5791-08C3-4C02D767874E}"/>
              </a:ext>
            </a:extLst>
          </p:cNvPr>
          <p:cNvSpPr txBox="1"/>
          <p:nvPr/>
        </p:nvSpPr>
        <p:spPr>
          <a:xfrm>
            <a:off x="1721113" y="4072783"/>
            <a:ext cx="646331" cy="276999"/>
          </a:xfrm>
          <a:prstGeom prst="rect">
            <a:avLst/>
          </a:prstGeom>
          <a:noFill/>
        </p:spPr>
        <p:txBody>
          <a:bodyPr wrap="none" rtlCol="0">
            <a:spAutoFit/>
          </a:bodyPr>
          <a:lstStyle/>
          <a:p>
            <a:r>
              <a:rPr lang="ja-JP" altLang="en-US" sz="1200">
                <a:latin typeface="Meiryo UI" panose="020B0604030504040204" pitchFamily="34" charset="-128"/>
                <a:ea typeface="Meiryo UI" panose="020B0604030504040204" pitchFamily="34" charset="-128"/>
              </a:rPr>
              <a:t>拠点長</a:t>
            </a:r>
            <a:endParaRPr kumimoji="1" lang="ja-JP" altLang="en-US" sz="1200">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CA525C14-66AE-23F4-6937-3A1F6B32F382}"/>
              </a:ext>
            </a:extLst>
          </p:cNvPr>
          <p:cNvSpPr/>
          <p:nvPr/>
        </p:nvSpPr>
        <p:spPr>
          <a:xfrm>
            <a:off x="8102852" y="4296912"/>
            <a:ext cx="1113566" cy="734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タイムカード</a:t>
            </a:r>
          </a:p>
        </p:txBody>
      </p:sp>
      <p:sp>
        <p:nvSpPr>
          <p:cNvPr id="15" name="テキスト ボックス 14">
            <a:extLst>
              <a:ext uri="{FF2B5EF4-FFF2-40B4-BE49-F238E27FC236}">
                <a16:creationId xmlns:a16="http://schemas.microsoft.com/office/drawing/2014/main" id="{C91A4799-F651-92DD-4D11-2C6ED395E51F}"/>
              </a:ext>
            </a:extLst>
          </p:cNvPr>
          <p:cNvSpPr txBox="1"/>
          <p:nvPr/>
        </p:nvSpPr>
        <p:spPr>
          <a:xfrm>
            <a:off x="9598730" y="4574279"/>
            <a:ext cx="492443" cy="276999"/>
          </a:xfrm>
          <a:prstGeom prst="rect">
            <a:avLst/>
          </a:prstGeom>
          <a:noFill/>
        </p:spPr>
        <p:txBody>
          <a:bodyPr wrap="square" lIns="91440" tIns="45720" rIns="91440" bIns="45720" rtlCol="0" anchor="t">
            <a:spAutoFit/>
          </a:bodyPr>
          <a:lstStyle/>
          <a:p>
            <a:r>
              <a:rPr lang="ja-JP" altLang="en-US" sz="1200">
                <a:latin typeface="Meiryo UI"/>
                <a:ea typeface="Meiryo UI"/>
              </a:rPr>
              <a:t>打刻</a:t>
            </a:r>
            <a:endParaRPr lang="ja-JP" altLang="en-US" sz="1200">
              <a:latin typeface="Meiryo UI" panose="020B0604030504040204" pitchFamily="34" charset="-128"/>
              <a:ea typeface="Meiryo UI" panose="020B0604030504040204" pitchFamily="34" charset="-128"/>
            </a:endParaRPr>
          </a:p>
        </p:txBody>
      </p:sp>
      <p:cxnSp>
        <p:nvCxnSpPr>
          <p:cNvPr id="17" name="直線矢印コネクタ 16">
            <a:extLst>
              <a:ext uri="{FF2B5EF4-FFF2-40B4-BE49-F238E27FC236}">
                <a16:creationId xmlns:a16="http://schemas.microsoft.com/office/drawing/2014/main" id="{1A1C0D8A-9B91-0BD5-B88C-BD4E93A0A096}"/>
              </a:ext>
            </a:extLst>
          </p:cNvPr>
          <p:cNvCxnSpPr>
            <a:cxnSpLocks/>
          </p:cNvCxnSpPr>
          <p:nvPr/>
        </p:nvCxnSpPr>
        <p:spPr>
          <a:xfrm>
            <a:off x="9216418" y="4486135"/>
            <a:ext cx="1258071" cy="1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BD5A51F5-2AAE-5AF7-5D16-117BC3BCD6F4}"/>
              </a:ext>
            </a:extLst>
          </p:cNvPr>
          <p:cNvCxnSpPr>
            <a:cxnSpLocks/>
            <a:stCxn id="14" idx="1"/>
          </p:cNvCxnSpPr>
          <p:nvPr/>
        </p:nvCxnSpPr>
        <p:spPr>
          <a:xfrm flipH="1">
            <a:off x="5988444" y="4664265"/>
            <a:ext cx="21144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7AD5049-33D8-C826-B81F-C7B5D022DAEF}"/>
              </a:ext>
            </a:extLst>
          </p:cNvPr>
          <p:cNvCxnSpPr>
            <a:cxnSpLocks/>
            <a:stCxn id="40" idx="1"/>
          </p:cNvCxnSpPr>
          <p:nvPr/>
        </p:nvCxnSpPr>
        <p:spPr>
          <a:xfrm>
            <a:off x="5474268" y="2559088"/>
            <a:ext cx="0" cy="173782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609C4A5D-0783-36CB-2DE9-98F64C98323D}"/>
              </a:ext>
            </a:extLst>
          </p:cNvPr>
          <p:cNvSpPr txBox="1"/>
          <p:nvPr/>
        </p:nvSpPr>
        <p:spPr>
          <a:xfrm>
            <a:off x="6224848" y="4687688"/>
            <a:ext cx="1790126" cy="276999"/>
          </a:xfrm>
          <a:prstGeom prst="rect">
            <a:avLst/>
          </a:prstGeom>
          <a:noFill/>
        </p:spPr>
        <p:txBody>
          <a:bodyPr wrap="square" rtlCol="0">
            <a:spAutoFit/>
          </a:bodyPr>
          <a:lstStyle/>
          <a:p>
            <a:r>
              <a:rPr lang="ja-JP" altLang="en-US" sz="1200">
                <a:latin typeface="Meiryo UI" panose="020B0604030504040204" pitchFamily="34" charset="-128"/>
                <a:ea typeface="Meiryo UI" panose="020B0604030504040204" pitchFamily="34" charset="-128"/>
              </a:rPr>
              <a:t>月末に内容を転記</a:t>
            </a:r>
            <a:r>
              <a:rPr lang="en-US" altLang="ja-JP" sz="1200">
                <a:latin typeface="Meiryo UI" panose="020B0604030504040204" pitchFamily="34" charset="-128"/>
                <a:ea typeface="Meiryo UI" panose="020B0604030504040204" pitchFamily="34" charset="-128"/>
              </a:rPr>
              <a:t>/</a:t>
            </a:r>
            <a:r>
              <a:rPr lang="ja-JP" altLang="en-US" sz="1200">
                <a:latin typeface="Meiryo UI" panose="020B0604030504040204" pitchFamily="34" charset="-128"/>
                <a:ea typeface="Meiryo UI" panose="020B0604030504040204" pitchFamily="34" charset="-128"/>
              </a:rPr>
              <a:t>提出</a:t>
            </a:r>
            <a:endParaRPr kumimoji="1" lang="ja-JP" altLang="en-US" sz="1200">
              <a:latin typeface="Meiryo UI" panose="020B0604030504040204" pitchFamily="34" charset="-128"/>
              <a:ea typeface="Meiryo UI" panose="020B0604030504040204" pitchFamily="34" charset="-128"/>
            </a:endParaRPr>
          </a:p>
        </p:txBody>
      </p:sp>
      <p:cxnSp>
        <p:nvCxnSpPr>
          <p:cNvPr id="43" name="直線矢印コネクタ 42">
            <a:extLst>
              <a:ext uri="{FF2B5EF4-FFF2-40B4-BE49-F238E27FC236}">
                <a16:creationId xmlns:a16="http://schemas.microsoft.com/office/drawing/2014/main" id="{AA6E4FB7-AD9E-E381-4B6B-EA38D8FF06D5}"/>
              </a:ext>
            </a:extLst>
          </p:cNvPr>
          <p:cNvCxnSpPr>
            <a:cxnSpLocks/>
            <a:stCxn id="36" idx="1"/>
            <a:endCxn id="14" idx="0"/>
          </p:cNvCxnSpPr>
          <p:nvPr/>
        </p:nvCxnSpPr>
        <p:spPr>
          <a:xfrm flipH="1">
            <a:off x="8659635" y="2559088"/>
            <a:ext cx="12919" cy="1737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EC41AA6D-5FEB-E144-4804-EE57358AFEBC}"/>
              </a:ext>
            </a:extLst>
          </p:cNvPr>
          <p:cNvCxnSpPr>
            <a:cxnSpLocks/>
            <a:stCxn id="40" idx="0"/>
          </p:cNvCxnSpPr>
          <p:nvPr/>
        </p:nvCxnSpPr>
        <p:spPr>
          <a:xfrm>
            <a:off x="5650294" y="2458309"/>
            <a:ext cx="2452558" cy="183860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74CA805D-9A2F-A673-7605-AE49CC84A3C2}"/>
              </a:ext>
            </a:extLst>
          </p:cNvPr>
          <p:cNvSpPr txBox="1"/>
          <p:nvPr/>
        </p:nvSpPr>
        <p:spPr>
          <a:xfrm>
            <a:off x="5985112" y="3277327"/>
            <a:ext cx="902811" cy="461665"/>
          </a:xfrm>
          <a:prstGeom prst="rect">
            <a:avLst/>
          </a:prstGeom>
          <a:noFill/>
        </p:spPr>
        <p:txBody>
          <a:bodyPr wrap="none" rtlCol="0">
            <a:spAutoFit/>
          </a:bodyPr>
          <a:lstStyle/>
          <a:p>
            <a:r>
              <a:rPr kumimoji="1" lang="ja-JP" altLang="en-US" sz="1200">
                <a:latin typeface="Meiryo UI" panose="020B0604030504040204" pitchFamily="34" charset="-128"/>
                <a:ea typeface="Meiryo UI" panose="020B0604030504040204" pitchFamily="34" charset="-128"/>
              </a:rPr>
              <a:t>作成</a:t>
            </a:r>
            <a:r>
              <a:rPr kumimoji="1" lang="en-US" altLang="ja-JP" sz="1200">
                <a:latin typeface="Meiryo UI" panose="020B0604030504040204" pitchFamily="34" charset="-128"/>
                <a:ea typeface="Meiryo UI" panose="020B0604030504040204" pitchFamily="34" charset="-128"/>
              </a:rPr>
              <a:t>/</a:t>
            </a:r>
            <a:r>
              <a:rPr lang="ja-JP" altLang="en-US" sz="1200">
                <a:latin typeface="Meiryo UI" panose="020B0604030504040204" pitchFamily="34" charset="-128"/>
                <a:ea typeface="Meiryo UI" panose="020B0604030504040204" pitchFamily="34" charset="-128"/>
              </a:rPr>
              <a:t>配布</a:t>
            </a:r>
            <a:endParaRPr lang="en-US" altLang="ja-JP" sz="120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 </a:t>
            </a:r>
            <a:r>
              <a:rPr kumimoji="1" lang="ja-JP" altLang="en-US" sz="1200">
                <a:latin typeface="Meiryo UI" panose="020B0604030504040204" pitchFamily="34" charset="-128"/>
                <a:ea typeface="Meiryo UI" panose="020B0604030504040204" pitchFamily="34" charset="-128"/>
              </a:rPr>
              <a:t>（月毎）</a:t>
            </a:r>
            <a:endParaRPr kumimoji="1" lang="en-US" altLang="ja-JP" sz="1200">
              <a:latin typeface="Meiryo UI" panose="020B0604030504040204" pitchFamily="34" charset="-128"/>
              <a:ea typeface="Meiryo UI" panose="020B0604030504040204" pitchFamily="34" charset="-128"/>
            </a:endParaRPr>
          </a:p>
        </p:txBody>
      </p:sp>
      <p:sp>
        <p:nvSpPr>
          <p:cNvPr id="48" name="テキスト ボックス 47">
            <a:extLst>
              <a:ext uri="{FF2B5EF4-FFF2-40B4-BE49-F238E27FC236}">
                <a16:creationId xmlns:a16="http://schemas.microsoft.com/office/drawing/2014/main" id="{038E8FD8-45EE-07C0-8F76-356BE0217254}"/>
              </a:ext>
            </a:extLst>
          </p:cNvPr>
          <p:cNvSpPr txBox="1"/>
          <p:nvPr/>
        </p:nvSpPr>
        <p:spPr>
          <a:xfrm>
            <a:off x="8709005" y="3315729"/>
            <a:ext cx="987771" cy="276999"/>
          </a:xfrm>
          <a:prstGeom prst="rect">
            <a:avLst/>
          </a:prstGeom>
          <a:noFill/>
        </p:spPr>
        <p:txBody>
          <a:bodyPr wrap="none" lIns="91440" tIns="45720" rIns="91440" bIns="45720" rtlCol="0" anchor="t">
            <a:spAutoFit/>
          </a:bodyPr>
          <a:lstStyle/>
          <a:p>
            <a:r>
              <a:rPr lang="ja-JP" altLang="en-US" sz="1200">
                <a:latin typeface="Meiryo UI"/>
                <a:ea typeface="Meiryo UI"/>
              </a:rPr>
              <a:t> 使用</a:t>
            </a:r>
            <a:r>
              <a:rPr kumimoji="1" lang="en-US" altLang="ja-JP" sz="1200">
                <a:latin typeface="Meiryo UI"/>
                <a:ea typeface="Meiryo UI"/>
              </a:rPr>
              <a:t>(</a:t>
            </a:r>
            <a:r>
              <a:rPr lang="ja-JP" altLang="en-US" sz="1200">
                <a:latin typeface="Meiryo UI"/>
                <a:ea typeface="Meiryo UI"/>
              </a:rPr>
              <a:t>毎日</a:t>
            </a:r>
            <a:r>
              <a:rPr kumimoji="1" lang="en-US" altLang="ja-JP" sz="1200">
                <a:latin typeface="Meiryo UI"/>
                <a:ea typeface="Meiryo UI"/>
              </a:rPr>
              <a:t>)</a:t>
            </a:r>
          </a:p>
        </p:txBody>
      </p:sp>
      <p:sp>
        <p:nvSpPr>
          <p:cNvPr id="50" name="テキスト ボックス 49">
            <a:extLst>
              <a:ext uri="{FF2B5EF4-FFF2-40B4-BE49-F238E27FC236}">
                <a16:creationId xmlns:a16="http://schemas.microsoft.com/office/drawing/2014/main" id="{714ABC75-3268-5C1C-1FDB-EF27AA379F34}"/>
              </a:ext>
            </a:extLst>
          </p:cNvPr>
          <p:cNvSpPr txBox="1"/>
          <p:nvPr/>
        </p:nvSpPr>
        <p:spPr>
          <a:xfrm>
            <a:off x="4483448" y="3331464"/>
            <a:ext cx="899605" cy="276999"/>
          </a:xfrm>
          <a:prstGeom prst="rect">
            <a:avLst/>
          </a:prstGeom>
          <a:noFill/>
        </p:spPr>
        <p:txBody>
          <a:bodyPr wrap="none" rtlCol="0">
            <a:spAutoFit/>
          </a:bodyPr>
          <a:lstStyle/>
          <a:p>
            <a:r>
              <a:rPr lang="ja-JP" altLang="en-US" sz="1200">
                <a:latin typeface="Meiryo UI" panose="020B0604030504040204" pitchFamily="34" charset="-128"/>
                <a:ea typeface="Meiryo UI" panose="020B0604030504040204" pitchFamily="34" charset="-128"/>
              </a:rPr>
              <a:t>差異チェック</a:t>
            </a:r>
            <a:endParaRPr lang="en-US" altLang="ja-JP" sz="1200">
              <a:latin typeface="Meiryo UI" panose="020B0604030504040204" pitchFamily="34" charset="-128"/>
              <a:ea typeface="Meiryo UI" panose="020B0604030504040204" pitchFamily="34" charset="-128"/>
            </a:endParaRPr>
          </a:p>
        </p:txBody>
      </p:sp>
      <p:cxnSp>
        <p:nvCxnSpPr>
          <p:cNvPr id="52" name="コネクタ: カギ線 51">
            <a:extLst>
              <a:ext uri="{FF2B5EF4-FFF2-40B4-BE49-F238E27FC236}">
                <a16:creationId xmlns:a16="http://schemas.microsoft.com/office/drawing/2014/main" id="{EFF752E7-C68C-7DC3-EF9E-BEB004BDA79E}"/>
              </a:ext>
            </a:extLst>
          </p:cNvPr>
          <p:cNvCxnSpPr>
            <a:cxnSpLocks/>
            <a:endCxn id="36" idx="2"/>
          </p:cNvCxnSpPr>
          <p:nvPr/>
        </p:nvCxnSpPr>
        <p:spPr>
          <a:xfrm flipV="1">
            <a:off x="6027223" y="2458309"/>
            <a:ext cx="2469305" cy="2027826"/>
          </a:xfrm>
          <a:prstGeom prst="bentConnector3">
            <a:avLst>
              <a:gd name="adj1" fmla="val 6254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2EE9FA16-6067-2F89-AD00-F0BB840910A8}"/>
              </a:ext>
            </a:extLst>
          </p:cNvPr>
          <p:cNvCxnSpPr>
            <a:cxnSpLocks/>
            <a:stCxn id="65" idx="1"/>
          </p:cNvCxnSpPr>
          <p:nvPr/>
        </p:nvCxnSpPr>
        <p:spPr>
          <a:xfrm flipH="1">
            <a:off x="2221459" y="4672295"/>
            <a:ext cx="2683470" cy="1423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コネクタ: カギ線 56">
            <a:extLst>
              <a:ext uri="{FF2B5EF4-FFF2-40B4-BE49-F238E27FC236}">
                <a16:creationId xmlns:a16="http://schemas.microsoft.com/office/drawing/2014/main" id="{F208886C-2FBB-8010-31A6-CC6951487C35}"/>
              </a:ext>
            </a:extLst>
          </p:cNvPr>
          <p:cNvCxnSpPr>
            <a:cxnSpLocks/>
          </p:cNvCxnSpPr>
          <p:nvPr/>
        </p:nvCxnSpPr>
        <p:spPr>
          <a:xfrm flipV="1">
            <a:off x="1869406" y="2292827"/>
            <a:ext cx="3420153" cy="2413492"/>
          </a:xfrm>
          <a:prstGeom prst="bentConnector3">
            <a:avLst>
              <a:gd name="adj1" fmla="val -6514"/>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9CF7A8AE-DD8F-FD36-6F47-773A33A2004E}"/>
              </a:ext>
            </a:extLst>
          </p:cNvPr>
          <p:cNvSpPr txBox="1"/>
          <p:nvPr/>
        </p:nvSpPr>
        <p:spPr>
          <a:xfrm>
            <a:off x="6173380" y="4206016"/>
            <a:ext cx="1329210" cy="276999"/>
          </a:xfrm>
          <a:prstGeom prst="rect">
            <a:avLst/>
          </a:prstGeom>
          <a:noFill/>
        </p:spPr>
        <p:txBody>
          <a:bodyPr wrap="none" rtlCol="0">
            <a:spAutoFit/>
          </a:bodyPr>
          <a:lstStyle/>
          <a:p>
            <a:r>
              <a:rPr lang="ja-JP" altLang="en-US" sz="1200">
                <a:latin typeface="Meiryo UI" panose="020B0604030504040204" pitchFamily="34" charset="-128"/>
                <a:ea typeface="Meiryo UI" panose="020B0604030504040204" pitchFamily="34" charset="-128"/>
              </a:rPr>
              <a:t>返却（差異あり）</a:t>
            </a:r>
            <a:endParaRPr lang="en-US" altLang="ja-JP" sz="1200">
              <a:latin typeface="Meiryo UI" panose="020B0604030504040204" pitchFamily="34" charset="-128"/>
              <a:ea typeface="Meiryo UI" panose="020B0604030504040204" pitchFamily="34" charset="-128"/>
            </a:endParaRPr>
          </a:p>
        </p:txBody>
      </p:sp>
      <p:sp>
        <p:nvSpPr>
          <p:cNvPr id="62" name="テキスト ボックス 61">
            <a:extLst>
              <a:ext uri="{FF2B5EF4-FFF2-40B4-BE49-F238E27FC236}">
                <a16:creationId xmlns:a16="http://schemas.microsoft.com/office/drawing/2014/main" id="{ABCA46A1-984F-7D33-433A-153A9E15B5FA}"/>
              </a:ext>
            </a:extLst>
          </p:cNvPr>
          <p:cNvSpPr txBox="1"/>
          <p:nvPr/>
        </p:nvSpPr>
        <p:spPr>
          <a:xfrm>
            <a:off x="2720451" y="4713110"/>
            <a:ext cx="1393330" cy="276999"/>
          </a:xfrm>
          <a:prstGeom prst="rect">
            <a:avLst/>
          </a:prstGeom>
          <a:noFill/>
        </p:spPr>
        <p:txBody>
          <a:bodyPr wrap="none" rtlCol="0">
            <a:spAutoFit/>
          </a:bodyPr>
          <a:lstStyle/>
          <a:p>
            <a:r>
              <a:rPr lang="ja-JP" altLang="en-US" sz="1200">
                <a:latin typeface="Meiryo UI" panose="020B0604030504040204" pitchFamily="34" charset="-128"/>
                <a:ea typeface="Meiryo UI" panose="020B0604030504040204" pitchFamily="34" charset="-128"/>
              </a:rPr>
              <a:t>提出（差異なし）</a:t>
            </a:r>
            <a:endParaRPr lang="en-US" altLang="ja-JP" sz="1200">
              <a:latin typeface="Meiryo UI" panose="020B0604030504040204" pitchFamily="34" charset="-128"/>
              <a:ea typeface="Meiryo UI" panose="020B0604030504040204" pitchFamily="34" charset="-128"/>
            </a:endParaRPr>
          </a:p>
        </p:txBody>
      </p:sp>
      <p:sp>
        <p:nvSpPr>
          <p:cNvPr id="63" name="テキスト ボックス 62">
            <a:extLst>
              <a:ext uri="{FF2B5EF4-FFF2-40B4-BE49-F238E27FC236}">
                <a16:creationId xmlns:a16="http://schemas.microsoft.com/office/drawing/2014/main" id="{DF210E14-014A-4B03-EF82-67BAF457C617}"/>
              </a:ext>
            </a:extLst>
          </p:cNvPr>
          <p:cNvSpPr txBox="1"/>
          <p:nvPr/>
        </p:nvSpPr>
        <p:spPr>
          <a:xfrm>
            <a:off x="698725" y="3509401"/>
            <a:ext cx="869149" cy="276999"/>
          </a:xfrm>
          <a:prstGeom prst="rect">
            <a:avLst/>
          </a:prstGeom>
          <a:noFill/>
        </p:spPr>
        <p:txBody>
          <a:bodyPr wrap="none" rtlCol="0">
            <a:spAutoFit/>
          </a:bodyPr>
          <a:lstStyle/>
          <a:p>
            <a:r>
              <a:rPr lang="ja-JP" altLang="en-US" sz="1200">
                <a:latin typeface="Meiryo UI" panose="020B0604030504040204" pitchFamily="34" charset="-128"/>
                <a:ea typeface="Meiryo UI" panose="020B0604030504040204" pitchFamily="34" charset="-128"/>
              </a:rPr>
              <a:t>承認</a:t>
            </a:r>
            <a:r>
              <a:rPr lang="en-US" altLang="ja-JP" sz="1200">
                <a:latin typeface="Meiryo UI" panose="020B0604030504040204" pitchFamily="34" charset="-128"/>
                <a:ea typeface="Meiryo UI" panose="020B0604030504040204" pitchFamily="34" charset="-128"/>
              </a:rPr>
              <a:t>/</a:t>
            </a:r>
            <a:r>
              <a:rPr lang="ja-JP" altLang="en-US" sz="1200">
                <a:latin typeface="Meiryo UI" panose="020B0604030504040204" pitchFamily="34" charset="-128"/>
                <a:ea typeface="Meiryo UI" panose="020B0604030504040204" pitchFamily="34" charset="-128"/>
              </a:rPr>
              <a:t>返却</a:t>
            </a:r>
            <a:endParaRPr lang="en-US" altLang="ja-JP" sz="1200">
              <a:latin typeface="Meiryo UI" panose="020B0604030504040204" pitchFamily="34" charset="-128"/>
              <a:ea typeface="Meiryo UI" panose="020B0604030504040204" pitchFamily="34" charset="-128"/>
            </a:endParaRPr>
          </a:p>
        </p:txBody>
      </p:sp>
      <p:sp>
        <p:nvSpPr>
          <p:cNvPr id="65" name="フローチャート: 書類 64">
            <a:extLst>
              <a:ext uri="{FF2B5EF4-FFF2-40B4-BE49-F238E27FC236}">
                <a16:creationId xmlns:a16="http://schemas.microsoft.com/office/drawing/2014/main" id="{FBCFA425-1324-58FA-EB2B-C46402D85FE4}"/>
              </a:ext>
            </a:extLst>
          </p:cNvPr>
          <p:cNvSpPr/>
          <p:nvPr/>
        </p:nvSpPr>
        <p:spPr>
          <a:xfrm>
            <a:off x="4904929" y="4298402"/>
            <a:ext cx="1099019" cy="74778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eiryo UI" panose="020B0604030504040204" pitchFamily="34" charset="-128"/>
                <a:ea typeface="Meiryo UI" panose="020B0604030504040204" pitchFamily="34" charset="-128"/>
              </a:rPr>
              <a:t>勤怠</a:t>
            </a:r>
            <a:r>
              <a:rPr kumimoji="1" lang="ja-JP" altLang="en-US" sz="1200">
                <a:latin typeface="Meiryo UI" panose="020B0604030504040204" pitchFamily="34" charset="-128"/>
                <a:ea typeface="Meiryo UI" panose="020B0604030504040204" pitchFamily="34" charset="-128"/>
              </a:rPr>
              <a:t>状況表</a:t>
            </a:r>
          </a:p>
        </p:txBody>
      </p:sp>
      <p:cxnSp>
        <p:nvCxnSpPr>
          <p:cNvPr id="73" name="コネクタ: カギ線 72">
            <a:extLst>
              <a:ext uri="{FF2B5EF4-FFF2-40B4-BE49-F238E27FC236}">
                <a16:creationId xmlns:a16="http://schemas.microsoft.com/office/drawing/2014/main" id="{71259D56-58C5-BCB3-8C0D-F1C2839C5CAE}"/>
              </a:ext>
            </a:extLst>
          </p:cNvPr>
          <p:cNvCxnSpPr>
            <a:cxnSpLocks/>
          </p:cNvCxnSpPr>
          <p:nvPr/>
        </p:nvCxnSpPr>
        <p:spPr>
          <a:xfrm flipV="1">
            <a:off x="5663645" y="1773839"/>
            <a:ext cx="1424610" cy="548676"/>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DEAEFF6B-1C09-F7E0-C5A2-FFF194F57F95}"/>
              </a:ext>
            </a:extLst>
          </p:cNvPr>
          <p:cNvSpPr txBox="1"/>
          <p:nvPr/>
        </p:nvSpPr>
        <p:spPr>
          <a:xfrm>
            <a:off x="5861096" y="2318745"/>
            <a:ext cx="1932981" cy="261610"/>
          </a:xfrm>
          <a:prstGeom prst="rect">
            <a:avLst/>
          </a:prstGeom>
          <a:noFill/>
        </p:spPr>
        <p:txBody>
          <a:bodyPr wrap="square" rtlCol="0">
            <a:spAutoFit/>
          </a:bodyPr>
          <a:lstStyle/>
          <a:p>
            <a:r>
              <a:rPr lang="ja-JP" altLang="en-US" sz="1100">
                <a:latin typeface="Meiryo UI" panose="020B0604030504040204" pitchFamily="34" charset="-128"/>
                <a:ea typeface="Meiryo UI" panose="020B0604030504040204" pitchFamily="34" charset="-128"/>
              </a:rPr>
              <a:t>勤怠状況表</a:t>
            </a:r>
            <a:r>
              <a:rPr lang="en-US" altLang="ja-JP" sz="1100">
                <a:latin typeface="Meiryo UI" panose="020B0604030504040204" pitchFamily="34" charset="-128"/>
                <a:ea typeface="Meiryo UI" panose="020B0604030504040204" pitchFamily="34" charset="-128"/>
              </a:rPr>
              <a:t>(</a:t>
            </a:r>
            <a:r>
              <a:rPr lang="ja-JP" altLang="en-US" sz="1100">
                <a:latin typeface="Meiryo UI" panose="020B0604030504040204" pitchFamily="34" charset="-128"/>
                <a:ea typeface="Meiryo UI" panose="020B0604030504040204" pitchFamily="34" charset="-128"/>
              </a:rPr>
              <a:t>承認済</a:t>
            </a:r>
            <a:r>
              <a:rPr lang="en-US" altLang="ja-JP" sz="1100">
                <a:latin typeface="Meiryo UI" panose="020B0604030504040204" pitchFamily="34" charset="-128"/>
                <a:ea typeface="Meiryo UI" panose="020B0604030504040204" pitchFamily="34" charset="-128"/>
              </a:rPr>
              <a:t>)</a:t>
            </a:r>
            <a:r>
              <a:rPr lang="ja-JP" altLang="en-US" sz="1100">
                <a:latin typeface="Meiryo UI" panose="020B0604030504040204" pitchFamily="34" charset="-128"/>
                <a:ea typeface="Meiryo UI" panose="020B0604030504040204" pitchFamily="34" charset="-128"/>
              </a:rPr>
              <a:t>提出</a:t>
            </a:r>
            <a:endParaRPr lang="en-US" altLang="ja-JP" sz="1100">
              <a:latin typeface="Meiryo UI" panose="020B0604030504040204" pitchFamily="34" charset="-128"/>
              <a:ea typeface="Meiryo UI" panose="020B0604030504040204" pitchFamily="34" charset="-128"/>
            </a:endParaRPr>
          </a:p>
        </p:txBody>
      </p:sp>
      <p:sp>
        <p:nvSpPr>
          <p:cNvPr id="77" name="正方形/長方形 76">
            <a:extLst>
              <a:ext uri="{FF2B5EF4-FFF2-40B4-BE49-F238E27FC236}">
                <a16:creationId xmlns:a16="http://schemas.microsoft.com/office/drawing/2014/main" id="{3EA41E7D-9E02-1F83-F480-07AD1DA3303E}"/>
              </a:ext>
            </a:extLst>
          </p:cNvPr>
          <p:cNvSpPr/>
          <p:nvPr/>
        </p:nvSpPr>
        <p:spPr>
          <a:xfrm>
            <a:off x="4350774" y="2619161"/>
            <a:ext cx="7583722" cy="3285547"/>
          </a:xfrm>
          <a:prstGeom prst="rect">
            <a:avLst/>
          </a:prstGeom>
          <a:noFill/>
          <a:ln w="1905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2" name="正方形/長方形 11">
            <a:extLst>
              <a:ext uri="{FF2B5EF4-FFF2-40B4-BE49-F238E27FC236}">
                <a16:creationId xmlns:a16="http://schemas.microsoft.com/office/drawing/2014/main" id="{EFCC7404-32E9-E9B2-3483-D32140FE84B6}"/>
              </a:ext>
            </a:extLst>
          </p:cNvPr>
          <p:cNvSpPr/>
          <p:nvPr/>
        </p:nvSpPr>
        <p:spPr>
          <a:xfrm>
            <a:off x="6459009" y="1093304"/>
            <a:ext cx="1164304" cy="622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本社</a:t>
            </a:r>
          </a:p>
        </p:txBody>
      </p:sp>
      <p:cxnSp>
        <p:nvCxnSpPr>
          <p:cNvPr id="7" name="直線矢印コネクタ 6">
            <a:extLst>
              <a:ext uri="{FF2B5EF4-FFF2-40B4-BE49-F238E27FC236}">
                <a16:creationId xmlns:a16="http://schemas.microsoft.com/office/drawing/2014/main" id="{1D1CFA7D-2FA0-E1A8-F432-23007DCEE135}"/>
              </a:ext>
            </a:extLst>
          </p:cNvPr>
          <p:cNvCxnSpPr>
            <a:cxnSpLocks/>
          </p:cNvCxnSpPr>
          <p:nvPr/>
        </p:nvCxnSpPr>
        <p:spPr>
          <a:xfrm flipH="1" flipV="1">
            <a:off x="9206522" y="4891875"/>
            <a:ext cx="1258071" cy="1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DD0D9E46-2765-2C75-9B62-84244F200AA4}"/>
              </a:ext>
            </a:extLst>
          </p:cNvPr>
          <p:cNvCxnSpPr>
            <a:cxnSpLocks/>
          </p:cNvCxnSpPr>
          <p:nvPr/>
        </p:nvCxnSpPr>
        <p:spPr>
          <a:xfrm>
            <a:off x="473153" y="5879908"/>
            <a:ext cx="77398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E1A951F5-BD52-C343-ED27-76ADD4E3E052}"/>
              </a:ext>
            </a:extLst>
          </p:cNvPr>
          <p:cNvCxnSpPr>
            <a:cxnSpLocks/>
          </p:cNvCxnSpPr>
          <p:nvPr/>
        </p:nvCxnSpPr>
        <p:spPr>
          <a:xfrm>
            <a:off x="473153" y="6643132"/>
            <a:ext cx="773982"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A846EB86-0CFB-0480-6D0E-089F78A68225}"/>
              </a:ext>
            </a:extLst>
          </p:cNvPr>
          <p:cNvCxnSpPr>
            <a:cxnSpLocks/>
          </p:cNvCxnSpPr>
          <p:nvPr/>
        </p:nvCxnSpPr>
        <p:spPr>
          <a:xfrm>
            <a:off x="473153" y="6251999"/>
            <a:ext cx="77398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320DBBAD-6442-E6BC-1B81-BE23FF65DCC3}"/>
              </a:ext>
            </a:extLst>
          </p:cNvPr>
          <p:cNvSpPr txBox="1"/>
          <p:nvPr/>
        </p:nvSpPr>
        <p:spPr>
          <a:xfrm>
            <a:off x="1291797" y="5733209"/>
            <a:ext cx="1630575" cy="276999"/>
          </a:xfrm>
          <a:prstGeom prst="rect">
            <a:avLst/>
          </a:prstGeom>
          <a:noFill/>
        </p:spPr>
        <p:txBody>
          <a:bodyPr wrap="none" rtlCol="0">
            <a:spAutoFit/>
          </a:bodyPr>
          <a:lstStyle/>
          <a:p>
            <a:r>
              <a:rPr lang="en-US" altLang="ja-JP" sz="1200" b="1">
                <a:latin typeface="Meiryo UI" panose="020B0604030504040204" pitchFamily="34" charset="-128"/>
                <a:ea typeface="Meiryo UI" panose="020B0604030504040204" pitchFamily="34" charset="-128"/>
              </a:rPr>
              <a:t>:</a:t>
            </a:r>
            <a:r>
              <a:rPr lang="ja-JP" altLang="en-US" sz="1200" b="1">
                <a:latin typeface="Meiryo UI" panose="020B0604030504040204" pitchFamily="34" charset="-128"/>
                <a:ea typeface="Meiryo UI" panose="020B0604030504040204" pitchFamily="34" charset="-128"/>
              </a:rPr>
              <a:t>　拠点長の業務フロー</a:t>
            </a:r>
            <a:endParaRPr lang="en-US" altLang="ja-JP" sz="1200" b="1">
              <a:latin typeface="Meiryo UI" panose="020B0604030504040204" pitchFamily="34" charset="-128"/>
              <a:ea typeface="Meiryo UI" panose="020B0604030504040204" pitchFamily="34" charset="-128"/>
            </a:endParaRPr>
          </a:p>
        </p:txBody>
      </p:sp>
      <p:sp>
        <p:nvSpPr>
          <p:cNvPr id="69" name="テキスト ボックス 68">
            <a:extLst>
              <a:ext uri="{FF2B5EF4-FFF2-40B4-BE49-F238E27FC236}">
                <a16:creationId xmlns:a16="http://schemas.microsoft.com/office/drawing/2014/main" id="{16F292D6-9757-0719-CB57-C968FC6B0D4D}"/>
              </a:ext>
            </a:extLst>
          </p:cNvPr>
          <p:cNvSpPr txBox="1"/>
          <p:nvPr/>
        </p:nvSpPr>
        <p:spPr>
          <a:xfrm>
            <a:off x="1284095" y="6097200"/>
            <a:ext cx="1938351" cy="276999"/>
          </a:xfrm>
          <a:prstGeom prst="rect">
            <a:avLst/>
          </a:prstGeom>
          <a:noFill/>
        </p:spPr>
        <p:txBody>
          <a:bodyPr wrap="none" rtlCol="0">
            <a:spAutoFit/>
          </a:bodyPr>
          <a:lstStyle/>
          <a:p>
            <a:r>
              <a:rPr lang="en-US" altLang="ja-JP" sz="1200" b="1">
                <a:latin typeface="Meiryo UI" panose="020B0604030504040204" pitchFamily="34" charset="-128"/>
                <a:ea typeface="Meiryo UI" panose="020B0604030504040204" pitchFamily="34" charset="-128"/>
              </a:rPr>
              <a:t>:</a:t>
            </a:r>
            <a:r>
              <a:rPr lang="ja-JP" altLang="en-US" sz="1200" b="1">
                <a:latin typeface="Meiryo UI" panose="020B0604030504040204" pitchFamily="34" charset="-128"/>
                <a:ea typeface="Meiryo UI" panose="020B0604030504040204" pitchFamily="34" charset="-128"/>
              </a:rPr>
              <a:t>　業務担当者の業務フロー</a:t>
            </a:r>
            <a:endParaRPr lang="en-US" altLang="ja-JP" sz="1200" b="1">
              <a:latin typeface="Meiryo UI" panose="020B0604030504040204" pitchFamily="34" charset="-128"/>
              <a:ea typeface="Meiryo UI" panose="020B0604030504040204" pitchFamily="34" charset="-128"/>
            </a:endParaRPr>
          </a:p>
        </p:txBody>
      </p:sp>
      <p:sp>
        <p:nvSpPr>
          <p:cNvPr id="70" name="テキスト ボックス 69">
            <a:extLst>
              <a:ext uri="{FF2B5EF4-FFF2-40B4-BE49-F238E27FC236}">
                <a16:creationId xmlns:a16="http://schemas.microsoft.com/office/drawing/2014/main" id="{126F4168-965A-1EA7-7897-AC08C1930428}"/>
              </a:ext>
            </a:extLst>
          </p:cNvPr>
          <p:cNvSpPr txBox="1"/>
          <p:nvPr/>
        </p:nvSpPr>
        <p:spPr>
          <a:xfrm>
            <a:off x="1278072" y="6483500"/>
            <a:ext cx="1476686" cy="276999"/>
          </a:xfrm>
          <a:prstGeom prst="rect">
            <a:avLst/>
          </a:prstGeom>
          <a:noFill/>
        </p:spPr>
        <p:txBody>
          <a:bodyPr wrap="none" rtlCol="0">
            <a:spAutoFit/>
          </a:bodyPr>
          <a:lstStyle/>
          <a:p>
            <a:r>
              <a:rPr lang="en-US" altLang="ja-JP" sz="1200" b="1">
                <a:latin typeface="Meiryo UI" panose="020B0604030504040204" pitchFamily="34" charset="-128"/>
                <a:ea typeface="Meiryo UI" panose="020B0604030504040204" pitchFamily="34" charset="-128"/>
              </a:rPr>
              <a:t>:</a:t>
            </a:r>
            <a:r>
              <a:rPr lang="ja-JP" altLang="en-US" sz="1200" b="1">
                <a:latin typeface="Meiryo UI" panose="020B0604030504040204" pitchFamily="34" charset="-128"/>
                <a:ea typeface="Meiryo UI" panose="020B0604030504040204" pitchFamily="34" charset="-128"/>
              </a:rPr>
              <a:t>　社員の業務フロー</a:t>
            </a:r>
            <a:endParaRPr lang="en-US" altLang="ja-JP" sz="1200" b="1">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22364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73B24-E1A5-14C2-AB9E-5F0F1A49778B}"/>
              </a:ext>
            </a:extLst>
          </p:cNvPr>
          <p:cNvSpPr>
            <a:spLocks noGrp="1"/>
          </p:cNvSpPr>
          <p:nvPr>
            <p:ph type="title"/>
          </p:nvPr>
        </p:nvSpPr>
        <p:spPr>
          <a:xfrm>
            <a:off x="469064" y="152545"/>
            <a:ext cx="11396870" cy="955315"/>
          </a:xfrm>
        </p:spPr>
        <p:txBody>
          <a:bodyPr>
            <a:normAutofit/>
          </a:bodyPr>
          <a:lstStyle/>
          <a:p>
            <a:r>
              <a:rPr lang="ja-JP" sz="2800"/>
              <a:t>業務要件（一覧）</a:t>
            </a:r>
          </a:p>
          <a:p>
            <a:endParaRPr lang="ja-JP" altLang="en-US" sz="2800"/>
          </a:p>
        </p:txBody>
      </p:sp>
      <p:sp>
        <p:nvSpPr>
          <p:cNvPr id="8" name="コンテンツ プレースホルダー 2">
            <a:extLst>
              <a:ext uri="{FF2B5EF4-FFF2-40B4-BE49-F238E27FC236}">
                <a16:creationId xmlns:a16="http://schemas.microsoft.com/office/drawing/2014/main" id="{73543DFF-A2BB-EFFB-E5FF-7DC92526E46A}"/>
              </a:ext>
            </a:extLst>
          </p:cNvPr>
          <p:cNvSpPr>
            <a:spLocks noGrp="1"/>
          </p:cNvSpPr>
          <p:nvPr>
            <p:ph idx="1"/>
          </p:nvPr>
        </p:nvSpPr>
        <p:spPr>
          <a:xfrm>
            <a:off x="290934" y="990842"/>
            <a:ext cx="11335087" cy="372583"/>
          </a:xfrm>
        </p:spPr>
        <p:txBody>
          <a:bodyPr vert="horz" lIns="91440" tIns="45720" rIns="91440" bIns="45720" rtlCol="0" anchor="t">
            <a:normAutofit fontScale="85000" lnSpcReduction="10000"/>
          </a:bodyPr>
          <a:lstStyle/>
          <a:p>
            <a:pPr>
              <a:lnSpc>
                <a:spcPct val="120000"/>
              </a:lnSpc>
            </a:pPr>
            <a:r>
              <a:rPr kumimoji="1" lang="ja-JP" altLang="en-US" sz="2000">
                <a:latin typeface="Meiryo UI"/>
                <a:ea typeface="Meiryo UI"/>
              </a:rPr>
              <a:t>本システムは以下の業務を実現するものとする</a:t>
            </a:r>
            <a:r>
              <a:rPr lang="ja-JP" altLang="en-US" sz="2000">
                <a:latin typeface="Meiryo UI"/>
                <a:ea typeface="Meiryo UI"/>
              </a:rPr>
              <a:t>　</a:t>
            </a:r>
            <a:endParaRPr kumimoji="1" lang="ja-JP" altLang="en-US" sz="2000"/>
          </a:p>
        </p:txBody>
      </p:sp>
      <p:sp>
        <p:nvSpPr>
          <p:cNvPr id="4" name="スライド番号プレースホルダー 3">
            <a:extLst>
              <a:ext uri="{FF2B5EF4-FFF2-40B4-BE49-F238E27FC236}">
                <a16:creationId xmlns:a16="http://schemas.microsoft.com/office/drawing/2014/main" id="{1908AE95-712B-4AB4-416C-0734FC1A096E}"/>
              </a:ext>
            </a:extLst>
          </p:cNvPr>
          <p:cNvSpPr>
            <a:spLocks noGrp="1"/>
          </p:cNvSpPr>
          <p:nvPr>
            <p:ph type="sldNum" sz="quarter" idx="12"/>
          </p:nvPr>
        </p:nvSpPr>
        <p:spPr>
          <a:xfrm>
            <a:off x="11164255" y="6475104"/>
            <a:ext cx="723014" cy="272284"/>
          </a:xfrm>
        </p:spPr>
        <p:txBody>
          <a:bodyPr/>
          <a:lstStyle/>
          <a:p>
            <a:r>
              <a:rPr lang="ja-JP" altLang="en-US"/>
              <a:t>4</a:t>
            </a:r>
          </a:p>
        </p:txBody>
      </p:sp>
      <p:graphicFrame>
        <p:nvGraphicFramePr>
          <p:cNvPr id="6" name="表 5">
            <a:extLst>
              <a:ext uri="{FF2B5EF4-FFF2-40B4-BE49-F238E27FC236}">
                <a16:creationId xmlns:a16="http://schemas.microsoft.com/office/drawing/2014/main" id="{80F764BB-37DB-CADF-508F-0B49259D89B3}"/>
              </a:ext>
            </a:extLst>
          </p:cNvPr>
          <p:cNvGraphicFramePr>
            <a:graphicFrameLocks noGrp="1"/>
          </p:cNvGraphicFramePr>
          <p:nvPr>
            <p:extLst>
              <p:ext uri="{D42A27DB-BD31-4B8C-83A1-F6EECF244321}">
                <p14:modId xmlns:p14="http://schemas.microsoft.com/office/powerpoint/2010/main" val="3357602963"/>
              </p:ext>
            </p:extLst>
          </p:nvPr>
        </p:nvGraphicFramePr>
        <p:xfrm>
          <a:off x="104112" y="1357678"/>
          <a:ext cx="11986182" cy="4909389"/>
        </p:xfrm>
        <a:graphic>
          <a:graphicData uri="http://schemas.openxmlformats.org/drawingml/2006/table">
            <a:tbl>
              <a:tblPr firstRow="1" bandRow="1">
                <a:tableStyleId>{7DF18680-E054-41AD-8BC1-D1AEF772440D}</a:tableStyleId>
              </a:tblPr>
              <a:tblGrid>
                <a:gridCol w="881406">
                  <a:extLst>
                    <a:ext uri="{9D8B030D-6E8A-4147-A177-3AD203B41FA5}">
                      <a16:colId xmlns:a16="http://schemas.microsoft.com/office/drawing/2014/main" val="681047369"/>
                    </a:ext>
                  </a:extLst>
                </a:gridCol>
                <a:gridCol w="1981282">
                  <a:extLst>
                    <a:ext uri="{9D8B030D-6E8A-4147-A177-3AD203B41FA5}">
                      <a16:colId xmlns:a16="http://schemas.microsoft.com/office/drawing/2014/main" val="47847856"/>
                    </a:ext>
                  </a:extLst>
                </a:gridCol>
                <a:gridCol w="6817693">
                  <a:extLst>
                    <a:ext uri="{9D8B030D-6E8A-4147-A177-3AD203B41FA5}">
                      <a16:colId xmlns:a16="http://schemas.microsoft.com/office/drawing/2014/main" val="2365013982"/>
                    </a:ext>
                  </a:extLst>
                </a:gridCol>
                <a:gridCol w="1001222">
                  <a:extLst>
                    <a:ext uri="{9D8B030D-6E8A-4147-A177-3AD203B41FA5}">
                      <a16:colId xmlns:a16="http://schemas.microsoft.com/office/drawing/2014/main" val="1081328721"/>
                    </a:ext>
                  </a:extLst>
                </a:gridCol>
                <a:gridCol w="1304579">
                  <a:extLst>
                    <a:ext uri="{9D8B030D-6E8A-4147-A177-3AD203B41FA5}">
                      <a16:colId xmlns:a16="http://schemas.microsoft.com/office/drawing/2014/main" val="3418313468"/>
                    </a:ext>
                  </a:extLst>
                </a:gridCol>
              </a:tblGrid>
              <a:tr h="446490">
                <a:tc>
                  <a:txBody>
                    <a:bodyPr/>
                    <a:lstStyle/>
                    <a:p>
                      <a:pPr lvl="0" algn="ctr">
                        <a:buNone/>
                      </a:pPr>
                      <a:r>
                        <a:rPr kumimoji="1" lang="ja-JP" altLang="en-US" sz="1200">
                          <a:solidFill>
                            <a:schemeClr val="tx1"/>
                          </a:solidFill>
                        </a:rPr>
                        <a:t>管理画面</a:t>
                      </a: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accent1">
                        <a:lumMod val="20000"/>
                        <a:lumOff val="80000"/>
                      </a:schemeClr>
                    </a:solidFill>
                  </a:tcPr>
                </a:tc>
                <a:tc>
                  <a:txBody>
                    <a:bodyPr/>
                    <a:lstStyle/>
                    <a:p>
                      <a:pPr lvl="0" algn="ctr">
                        <a:buNone/>
                      </a:pPr>
                      <a:r>
                        <a:rPr kumimoji="1" lang="ja-JP" altLang="en-US" sz="1200">
                          <a:solidFill>
                            <a:schemeClr val="tx1"/>
                          </a:solidFill>
                        </a:rPr>
                        <a:t>業務</a:t>
                      </a: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accent1">
                        <a:lumMod val="20000"/>
                        <a:lumOff val="80000"/>
                      </a:schemeClr>
                    </a:solidFill>
                  </a:tcPr>
                </a:tc>
                <a:tc>
                  <a:txBody>
                    <a:bodyPr/>
                    <a:lstStyle/>
                    <a:p>
                      <a:pPr lvl="0" algn="ctr">
                        <a:buNone/>
                      </a:pPr>
                      <a:r>
                        <a:rPr kumimoji="1" lang="ja-JP" altLang="en-US" sz="1200">
                          <a:solidFill>
                            <a:schemeClr val="tx1"/>
                          </a:solidFill>
                        </a:rPr>
                        <a:t>説明</a:t>
                      </a:r>
                    </a:p>
                  </a:txBody>
                  <a:tcPr anchor="ctr">
                    <a:lnL w="6350" cap="flat" cmpd="sng" algn="ctr">
                      <a:solidFill>
                        <a:schemeClr val="accent1"/>
                      </a:solidFill>
                      <a:prstDash val="solid"/>
                      <a:round/>
                      <a:headEnd type="none" w="med" len="med"/>
                      <a:tailEnd type="none" w="med" len="med"/>
                    </a:lnL>
                    <a:lnR w="6350">
                      <a:solidFill>
                        <a:schemeClr val="accent1"/>
                      </a:solidFill>
                    </a:lnR>
                    <a:lnT w="6350">
                      <a:solidFill>
                        <a:schemeClr val="accent1"/>
                      </a:solidFill>
                    </a:lnT>
                    <a:lnB w="635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lvl="0" algn="ctr">
                        <a:buNone/>
                      </a:pPr>
                      <a:r>
                        <a:rPr kumimoji="1" lang="ja-JP" altLang="en-US" sz="1200">
                          <a:solidFill>
                            <a:schemeClr val="tx1"/>
                          </a:solidFill>
                        </a:rPr>
                        <a:t>実施者</a:t>
                      </a: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accent1">
                        <a:lumMod val="20000"/>
                        <a:lumOff val="80000"/>
                      </a:schemeClr>
                    </a:solidFill>
                  </a:tcPr>
                </a:tc>
                <a:tc>
                  <a:txBody>
                    <a:bodyPr/>
                    <a:lstStyle/>
                    <a:p>
                      <a:pPr lvl="0" algn="ctr">
                        <a:buNone/>
                      </a:pPr>
                      <a:r>
                        <a:rPr kumimoji="1" lang="ja-JP" altLang="en-US" sz="1200">
                          <a:solidFill>
                            <a:schemeClr val="tx1"/>
                          </a:solidFill>
                        </a:rPr>
                        <a:t>システム化対象</a:t>
                      </a: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accent1">
                        <a:lumMod val="20000"/>
                        <a:lumOff val="80000"/>
                      </a:schemeClr>
                    </a:solidFill>
                  </a:tcPr>
                </a:tc>
                <a:extLst>
                  <a:ext uri="{0D108BD9-81ED-4DB2-BD59-A6C34878D82A}">
                    <a16:rowId xmlns:a16="http://schemas.microsoft.com/office/drawing/2014/main" val="783061401"/>
                  </a:ext>
                </a:extLst>
              </a:tr>
              <a:tr h="669735">
                <a:tc>
                  <a:txBody>
                    <a:bodyPr/>
                    <a:lstStyle/>
                    <a:p>
                      <a:pPr lvl="0" algn="ctr">
                        <a:lnSpc>
                          <a:spcPct val="100000"/>
                        </a:lnSpc>
                        <a:spcBef>
                          <a:spcPts val="0"/>
                        </a:spcBef>
                        <a:spcAft>
                          <a:spcPts val="0"/>
                        </a:spcAft>
                        <a:buNone/>
                      </a:pPr>
                      <a:r>
                        <a:rPr lang="en-US" altLang="ja-JP" sz="1200" b="0" i="0" u="none" strike="noStrike" noProof="0">
                          <a:solidFill>
                            <a:schemeClr val="dk1"/>
                          </a:solidFill>
                          <a:latin typeface="Meiryo UI"/>
                          <a:ea typeface="游ゴシック"/>
                        </a:rPr>
                        <a:t>BR-01</a:t>
                      </a:r>
                      <a:endParaRPr lang="ja-JP" sz="1200" b="0" i="0" u="none" strike="noStrike" noProof="0" err="1">
                        <a:solidFill>
                          <a:srgbClr val="000000"/>
                        </a:solidFill>
                        <a:latin typeface="Meiryo UI"/>
                        <a:ea typeface="Meiryo UI"/>
                      </a:endParaRPr>
                    </a:p>
                  </a:txBody>
                  <a:tcPr anchor="ctr">
                    <a:lnL w="6350">
                      <a:solidFill>
                        <a:schemeClr val="accent1"/>
                      </a:solidFill>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l">
                        <a:lnSpc>
                          <a:spcPct val="100000"/>
                        </a:lnSpc>
                        <a:spcBef>
                          <a:spcPts val="0"/>
                        </a:spcBef>
                        <a:spcAft>
                          <a:spcPts val="0"/>
                        </a:spcAft>
                        <a:buNone/>
                      </a:pPr>
                      <a:r>
                        <a:rPr lang="ja-JP" sz="1200" b="0" i="0" u="none" strike="noStrike" noProof="0">
                          <a:solidFill>
                            <a:srgbClr val="000000"/>
                          </a:solidFill>
                          <a:latin typeface="Meiryo UI"/>
                          <a:ea typeface="Meiryo UI"/>
                        </a:rPr>
                        <a:t>打刻業務</a:t>
                      </a:r>
                      <a:endParaRPr lang="ja-JP" altLang="en-US" sz="1200" b="0" i="0" u="none" strike="noStrike" noProof="0">
                        <a:solidFill>
                          <a:srgbClr val="000000"/>
                        </a:solidFill>
                        <a:latin typeface="Meiryo UI"/>
                        <a:ea typeface="Meiryo UI"/>
                      </a:endParaRP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l">
                        <a:lnSpc>
                          <a:spcPct val="100000"/>
                        </a:lnSpc>
                        <a:spcBef>
                          <a:spcPts val="0"/>
                        </a:spcBef>
                        <a:spcAft>
                          <a:spcPts val="0"/>
                        </a:spcAft>
                        <a:buNone/>
                      </a:pPr>
                      <a:r>
                        <a:rPr lang="ja-JP" sz="1200" b="0" i="0" u="none" strike="noStrike" noProof="0">
                          <a:solidFill>
                            <a:srgbClr val="000000"/>
                          </a:solidFill>
                          <a:latin typeface="Meiryo UI"/>
                          <a:ea typeface="Meiryo UI"/>
                        </a:rPr>
                        <a:t>社員は</a:t>
                      </a:r>
                      <a:r>
                        <a:rPr lang="ja-JP" altLang="en-US" sz="1200" b="0" i="0" u="none" strike="noStrike" noProof="0">
                          <a:solidFill>
                            <a:srgbClr val="000000"/>
                          </a:solidFill>
                          <a:latin typeface="Meiryo UI"/>
                          <a:ea typeface="Meiryo UI"/>
                        </a:rPr>
                        <a:t>タイムカ</a:t>
                      </a:r>
                      <a:r>
                        <a:rPr lang="ja-JP" sz="1200" b="0" i="0" u="none" strike="noStrike" noProof="0">
                          <a:solidFill>
                            <a:srgbClr val="000000"/>
                          </a:solidFill>
                          <a:latin typeface="Meiryo UI"/>
                          <a:ea typeface="Meiryo UI"/>
                        </a:rPr>
                        <a:t>ードで</a:t>
                      </a:r>
                      <a:r>
                        <a:rPr lang="ja-JP" altLang="en-US" sz="1200" b="0" i="0" u="none" strike="noStrike" noProof="0">
                          <a:solidFill>
                            <a:srgbClr val="000000"/>
                          </a:solidFill>
                          <a:latin typeface="Meiryo UI"/>
                          <a:ea typeface="Meiryo UI"/>
                        </a:rPr>
                        <a:t>打刻</a:t>
                      </a:r>
                      <a:r>
                        <a:rPr lang="ja-JP" sz="1200" b="0" i="0" u="none" strike="noStrike" noProof="0">
                          <a:solidFill>
                            <a:srgbClr val="000000"/>
                          </a:solidFill>
                          <a:latin typeface="Meiryo UI"/>
                          <a:ea typeface="Meiryo UI"/>
                        </a:rPr>
                        <a:t>して勤怠</a:t>
                      </a:r>
                      <a:r>
                        <a:rPr lang="ja-JP" altLang="en-US" sz="1200" b="0" i="0" u="none" strike="noStrike" noProof="0">
                          <a:solidFill>
                            <a:srgbClr val="000000"/>
                          </a:solidFill>
                          <a:latin typeface="Meiryo UI"/>
                          <a:ea typeface="Meiryo UI"/>
                        </a:rPr>
                        <a:t>状</a:t>
                      </a:r>
                      <a:r>
                        <a:rPr lang="ja-JP" sz="1200" b="0" i="0" u="none" strike="noStrike" noProof="0">
                          <a:solidFill>
                            <a:srgbClr val="000000"/>
                          </a:solidFill>
                          <a:latin typeface="Meiryo UI"/>
                          <a:ea typeface="Meiryo UI"/>
                        </a:rPr>
                        <a:t>況表</a:t>
                      </a:r>
                      <a:r>
                        <a:rPr lang="ja-JP" altLang="en-US" sz="1200" b="0" i="0" u="none" strike="noStrike" noProof="0">
                          <a:solidFill>
                            <a:srgbClr val="000000"/>
                          </a:solidFill>
                          <a:latin typeface="Meiryo UI"/>
                          <a:ea typeface="Meiryo UI"/>
                        </a:rPr>
                        <a:t>に転記する。</a:t>
                      </a:r>
                    </a:p>
                    <a:p>
                      <a:pPr lvl="0" algn="l">
                        <a:lnSpc>
                          <a:spcPct val="100000"/>
                        </a:lnSpc>
                        <a:spcBef>
                          <a:spcPts val="0"/>
                        </a:spcBef>
                        <a:spcAft>
                          <a:spcPts val="0"/>
                        </a:spcAft>
                        <a:buNone/>
                      </a:pPr>
                      <a:r>
                        <a:rPr lang="ja-JP" altLang="en-US" sz="1200" b="0" i="0" u="none" strike="noStrike" noProof="0">
                          <a:solidFill>
                            <a:srgbClr val="000000"/>
                          </a:solidFill>
                          <a:latin typeface="Meiryo UI"/>
                          <a:ea typeface="Meiryo UI"/>
                        </a:rPr>
                        <a:t>タイムカードは業務担当者が月毎に作成・配布する。</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ctr">
                        <a:lnSpc>
                          <a:spcPct val="100000"/>
                        </a:lnSpc>
                        <a:spcBef>
                          <a:spcPts val="0"/>
                        </a:spcBef>
                        <a:spcAft>
                          <a:spcPts val="0"/>
                        </a:spcAft>
                        <a:buNone/>
                      </a:pPr>
                      <a:r>
                        <a:rPr lang="ja-JP" sz="1200" b="0" i="0" u="none" strike="noStrike" noProof="0">
                          <a:solidFill>
                            <a:srgbClr val="000000"/>
                          </a:solidFill>
                          <a:latin typeface="Meiryo UI"/>
                          <a:ea typeface="Meiryo UI"/>
                        </a:rPr>
                        <a:t>社員</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ctr">
                        <a:lnSpc>
                          <a:spcPct val="100000"/>
                        </a:lnSpc>
                        <a:spcBef>
                          <a:spcPts val="0"/>
                        </a:spcBef>
                        <a:spcAft>
                          <a:spcPts val="0"/>
                        </a:spcAft>
                        <a:buNone/>
                      </a:pPr>
                      <a:r>
                        <a:rPr lang="ja-JP" sz="1200" b="0" i="0" u="none" strike="noStrike" noProof="0">
                          <a:solidFill>
                            <a:srgbClr val="000000"/>
                          </a:solidFill>
                          <a:latin typeface="Meiryo UI"/>
                          <a:ea typeface="Meiryo UI"/>
                        </a:rPr>
                        <a:t>○</a:t>
                      </a:r>
                    </a:p>
                  </a:txBody>
                  <a:tcPr anchor="ctr">
                    <a:lnL w="6350" cap="flat" cmpd="sng" algn="ctr">
                      <a:solidFill>
                        <a:schemeClr val="accent1"/>
                      </a:solidFill>
                      <a:prstDash val="solid"/>
                      <a:round/>
                      <a:headEnd type="none" w="med" len="med"/>
                      <a:tailEnd type="none" w="med" len="med"/>
                    </a:lnL>
                    <a:lnR w="6350">
                      <a:solidFill>
                        <a:schemeClr val="accent1"/>
                      </a:solidFill>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extLst>
                  <a:ext uri="{0D108BD9-81ED-4DB2-BD59-A6C34878D82A}">
                    <a16:rowId xmlns:a16="http://schemas.microsoft.com/office/drawing/2014/main" val="2542233074"/>
                  </a:ext>
                </a:extLst>
              </a:tr>
              <a:tr h="683993">
                <a:tc>
                  <a:txBody>
                    <a:bodyPr/>
                    <a:lstStyle/>
                    <a:p>
                      <a:pPr lvl="0" algn="ctr">
                        <a:lnSpc>
                          <a:spcPct val="100000"/>
                        </a:lnSpc>
                        <a:spcBef>
                          <a:spcPts val="0"/>
                        </a:spcBef>
                        <a:spcAft>
                          <a:spcPts val="0"/>
                        </a:spcAft>
                        <a:buNone/>
                      </a:pPr>
                      <a:endParaRPr lang="en-US" altLang="ja-JP" sz="1200" b="0" i="0" u="none" strike="noStrike" noProof="0">
                        <a:solidFill>
                          <a:schemeClr val="dk1"/>
                        </a:solidFill>
                        <a:latin typeface="Meiryo UI"/>
                        <a:ea typeface="游ゴシック"/>
                      </a:endParaRPr>
                    </a:p>
                    <a:p>
                      <a:pPr lvl="0" algn="ctr">
                        <a:lnSpc>
                          <a:spcPct val="100000"/>
                        </a:lnSpc>
                        <a:spcBef>
                          <a:spcPts val="0"/>
                        </a:spcBef>
                        <a:spcAft>
                          <a:spcPts val="0"/>
                        </a:spcAft>
                        <a:buNone/>
                      </a:pPr>
                      <a:r>
                        <a:rPr lang="en-US" altLang="ja-JP" sz="1200" b="0" i="0" u="none" strike="noStrike" noProof="0">
                          <a:solidFill>
                            <a:schemeClr val="dk1"/>
                          </a:solidFill>
                          <a:latin typeface="Meiryo UI"/>
                          <a:ea typeface="游ゴシック"/>
                        </a:rPr>
                        <a:t>BR-02</a:t>
                      </a:r>
                      <a:endParaRPr lang="ja-JP" sz="1200" b="0" i="0" u="none" strike="noStrike" noProof="0">
                        <a:solidFill>
                          <a:srgbClr val="000000"/>
                        </a:solidFill>
                        <a:latin typeface="Meiryo UI"/>
                        <a:ea typeface="Meiryo UI"/>
                      </a:endParaRPr>
                    </a:p>
                    <a:p>
                      <a:pPr lvl="0" algn="ctr">
                        <a:buNone/>
                      </a:pPr>
                      <a:endParaRPr kumimoji="1" lang="ja-JP" altLang="en-US">
                        <a:latin typeface="Meiryo UI"/>
                        <a:ea typeface="Meiryo UI"/>
                      </a:endParaRPr>
                    </a:p>
                  </a:txBody>
                  <a:tcPr anchor="ctr">
                    <a:lnL w="6350">
                      <a:solidFill>
                        <a:schemeClr val="accent1"/>
                      </a:solidFill>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l">
                        <a:lnSpc>
                          <a:spcPct val="100000"/>
                        </a:lnSpc>
                        <a:spcBef>
                          <a:spcPts val="0"/>
                        </a:spcBef>
                        <a:spcAft>
                          <a:spcPts val="0"/>
                        </a:spcAft>
                        <a:buNone/>
                      </a:pPr>
                      <a:r>
                        <a:rPr lang="ja-JP" sz="1200" b="0" i="0" u="none" strike="noStrike" noProof="0">
                          <a:solidFill>
                            <a:srgbClr val="000000"/>
                          </a:solidFill>
                          <a:latin typeface="Meiryo UI"/>
                          <a:ea typeface="Meiryo UI"/>
                        </a:rPr>
                        <a:t>勤怠</a:t>
                      </a:r>
                      <a:r>
                        <a:rPr lang="ja-JP" altLang="en-US" sz="1200" b="0" i="0" u="none" strike="noStrike" noProof="0">
                          <a:solidFill>
                            <a:srgbClr val="000000"/>
                          </a:solidFill>
                          <a:latin typeface="Meiryo UI"/>
                          <a:ea typeface="Meiryo UI"/>
                        </a:rPr>
                        <a:t>状況</a:t>
                      </a:r>
                      <a:r>
                        <a:rPr lang="ja-JP" sz="1200" b="0" i="0" u="none" strike="noStrike" noProof="0">
                          <a:solidFill>
                            <a:srgbClr val="000000"/>
                          </a:solidFill>
                          <a:latin typeface="Meiryo UI"/>
                          <a:ea typeface="Meiryo UI"/>
                        </a:rPr>
                        <a:t>表の</a:t>
                      </a:r>
                      <a:r>
                        <a:rPr lang="ja-JP" altLang="ja-JP" sz="1200" b="0" i="0" u="none" strike="noStrike" noProof="0">
                          <a:solidFill>
                            <a:srgbClr val="000000"/>
                          </a:solidFill>
                          <a:latin typeface="Meiryo UI"/>
                          <a:ea typeface="Meiryo UI"/>
                        </a:rPr>
                        <a:t>提出</a:t>
                      </a:r>
                      <a:endParaRPr lang="ja-JP" sz="1200" b="0" i="0" u="none" strike="noStrike" noProof="0">
                        <a:solidFill>
                          <a:srgbClr val="000000"/>
                        </a:solidFill>
                        <a:latin typeface="Meiryo UI"/>
                        <a:ea typeface="Meiryo UI"/>
                      </a:endParaRP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l">
                        <a:buNone/>
                      </a:pPr>
                      <a:r>
                        <a:rPr lang="ja-JP" altLang="en-US" sz="1200">
                          <a:latin typeface="Meiryo UI"/>
                          <a:ea typeface="Meiryo UI"/>
                        </a:rPr>
                        <a:t>社員は月末に勤怠状況表とタイムカードを提出する。</a:t>
                      </a:r>
                    </a:p>
                    <a:p>
                      <a:pPr lvl="0" algn="l">
                        <a:buNone/>
                      </a:pPr>
                      <a:r>
                        <a:rPr lang="ja-JP" altLang="en-US" sz="1200">
                          <a:latin typeface="Meiryo UI"/>
                          <a:ea typeface="Meiryo UI"/>
                        </a:rPr>
                        <a:t>差異があり、差し戻しされた場合は修正して再提出する。</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ctr">
                        <a:lnSpc>
                          <a:spcPct val="100000"/>
                        </a:lnSpc>
                        <a:spcBef>
                          <a:spcPts val="0"/>
                        </a:spcBef>
                        <a:spcAft>
                          <a:spcPts val="0"/>
                        </a:spcAft>
                        <a:buNone/>
                      </a:pPr>
                      <a:r>
                        <a:rPr lang="ja-JP" sz="1200" b="0" i="0" u="none" strike="noStrike" noProof="0">
                          <a:solidFill>
                            <a:srgbClr val="000000"/>
                          </a:solidFill>
                          <a:latin typeface="Meiryo UI"/>
                          <a:ea typeface="Meiryo UI"/>
                        </a:rPr>
                        <a:t>社員</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ctr">
                        <a:lnSpc>
                          <a:spcPct val="100000"/>
                        </a:lnSpc>
                        <a:spcBef>
                          <a:spcPts val="0"/>
                        </a:spcBef>
                        <a:spcAft>
                          <a:spcPts val="0"/>
                        </a:spcAft>
                        <a:buNone/>
                      </a:pPr>
                      <a:r>
                        <a:rPr lang="ja-JP" sz="1200" b="0" i="0" u="none" strike="noStrike" noProof="0">
                          <a:solidFill>
                            <a:srgbClr val="000000"/>
                          </a:solidFill>
                          <a:latin typeface="Meiryo UI"/>
                          <a:ea typeface="Meiryo UI"/>
                        </a:rPr>
                        <a:t>○</a:t>
                      </a:r>
                    </a:p>
                  </a:txBody>
                  <a:tcPr anchor="ctr">
                    <a:lnL w="6350" cap="flat" cmpd="sng" algn="ctr">
                      <a:solidFill>
                        <a:schemeClr val="accent1"/>
                      </a:solidFill>
                      <a:prstDash val="solid"/>
                      <a:round/>
                      <a:headEnd type="none" w="med" len="med"/>
                      <a:tailEnd type="none" w="med" len="med"/>
                    </a:lnL>
                    <a:lnR w="6350">
                      <a:solidFill>
                        <a:schemeClr val="accent1"/>
                      </a:solidFill>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extLst>
                  <a:ext uri="{0D108BD9-81ED-4DB2-BD59-A6C34878D82A}">
                    <a16:rowId xmlns:a16="http://schemas.microsoft.com/office/drawing/2014/main" val="3287827926"/>
                  </a:ext>
                </a:extLst>
              </a:tr>
              <a:tr h="669735">
                <a:tc>
                  <a:txBody>
                    <a:bodyPr/>
                    <a:lstStyle/>
                    <a:p>
                      <a:pPr lvl="0" algn="ctr">
                        <a:lnSpc>
                          <a:spcPct val="100000"/>
                        </a:lnSpc>
                        <a:spcBef>
                          <a:spcPts val="0"/>
                        </a:spcBef>
                        <a:spcAft>
                          <a:spcPts val="0"/>
                        </a:spcAft>
                        <a:buNone/>
                      </a:pPr>
                      <a:r>
                        <a:rPr lang="en-US" altLang="ja-JP" sz="1200" b="0" i="0" u="none" strike="noStrike" noProof="0">
                          <a:solidFill>
                            <a:schemeClr val="dk1"/>
                          </a:solidFill>
                          <a:latin typeface="游ゴシック"/>
                          <a:ea typeface="游ゴシック"/>
                        </a:rPr>
                        <a:t>BR-03</a:t>
                      </a:r>
                      <a:endParaRPr lang="ja-JP" sz="1200" b="0" i="0" u="none" strike="noStrike" noProof="0">
                        <a:solidFill>
                          <a:srgbClr val="000000"/>
                        </a:solidFill>
                        <a:latin typeface="Meiryo UI"/>
                        <a:ea typeface="Meiryo UI"/>
                      </a:endParaRPr>
                    </a:p>
                  </a:txBody>
                  <a:tcPr anchor="ctr">
                    <a:lnL w="6350">
                      <a:solidFill>
                        <a:schemeClr val="accent1"/>
                      </a:solidFill>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ja-JP" altLang="en-US" sz="1200" b="0" i="0" u="none" strike="noStrike" noProof="0">
                          <a:solidFill>
                            <a:srgbClr val="000000"/>
                          </a:solidFill>
                          <a:latin typeface="Meiryo UI"/>
                          <a:ea typeface="Meiryo UI"/>
                        </a:rPr>
                        <a:t>月末申請のチェ</a:t>
                      </a:r>
                      <a:r>
                        <a:rPr lang="ja-JP" sz="1200" b="0" i="0" u="none" strike="noStrike" noProof="0">
                          <a:solidFill>
                            <a:srgbClr val="000000"/>
                          </a:solidFill>
                          <a:latin typeface="Meiryo UI"/>
                          <a:ea typeface="Meiryo UI"/>
                        </a:rPr>
                        <a:t>ック</a:t>
                      </a:r>
                      <a:endParaRPr lang="ja-JP"/>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ja-JP" altLang="en-US" sz="1200" b="0" i="0" u="none" strike="noStrike" noProof="0">
                          <a:solidFill>
                            <a:srgbClr val="000000"/>
                          </a:solidFill>
                          <a:latin typeface="Meiryo UI"/>
                          <a:ea typeface="Meiryo UI"/>
                        </a:rPr>
                        <a:t>社員から提出された勤怠状況表とタイムカードの差異をチェックする。</a:t>
                      </a:r>
                      <a:endParaRPr lang="ja-JP"/>
                    </a:p>
                    <a:p>
                      <a:pPr lvl="0" algn="l">
                        <a:lnSpc>
                          <a:spcPct val="100000"/>
                        </a:lnSpc>
                        <a:spcBef>
                          <a:spcPts val="0"/>
                        </a:spcBef>
                        <a:spcAft>
                          <a:spcPts val="0"/>
                        </a:spcAft>
                        <a:buNone/>
                      </a:pPr>
                      <a:r>
                        <a:rPr lang="ja-JP" altLang="en-US" sz="1200" b="0" i="0" u="none" strike="noStrike" noProof="0">
                          <a:solidFill>
                            <a:srgbClr val="000000"/>
                          </a:solidFill>
                          <a:latin typeface="Meiryo UI"/>
                          <a:ea typeface="Meiryo UI"/>
                        </a:rPr>
                        <a:t>差異がある場合、社員に返却する。</a:t>
                      </a:r>
                    </a:p>
                    <a:p>
                      <a:pPr lvl="0" algn="l">
                        <a:lnSpc>
                          <a:spcPct val="100000"/>
                        </a:lnSpc>
                        <a:spcBef>
                          <a:spcPts val="0"/>
                        </a:spcBef>
                        <a:spcAft>
                          <a:spcPts val="0"/>
                        </a:spcAft>
                        <a:buNone/>
                      </a:pPr>
                      <a:r>
                        <a:rPr lang="ja-JP" altLang="en-US" sz="1200" b="0" i="0" u="none" strike="noStrike" noProof="0">
                          <a:solidFill>
                            <a:srgbClr val="000000"/>
                          </a:solidFill>
                          <a:latin typeface="Meiryo UI"/>
                          <a:ea typeface="Meiryo UI"/>
                        </a:rPr>
                        <a:t>差異がない場合は拠点長に承認依頼を行う。</a:t>
                      </a:r>
                      <a:endParaRPr lang="ja-JP"/>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ctr">
                        <a:buNone/>
                      </a:pPr>
                      <a:r>
                        <a:rPr lang="ja-JP" altLang="en-US" sz="1200">
                          <a:latin typeface="Meiryo UI"/>
                          <a:ea typeface="Meiryo UI"/>
                        </a:rPr>
                        <a:t>業務担当者</a:t>
                      </a:r>
                      <a:endParaRPr kumimoji="1" lang="ja-JP" altLang="en-US" sz="1200">
                        <a:latin typeface="Meiryo UI"/>
                        <a:ea typeface="Meiryo UI"/>
                      </a:endParaRP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ctr">
                        <a:lnSpc>
                          <a:spcPct val="100000"/>
                        </a:lnSpc>
                        <a:spcBef>
                          <a:spcPts val="0"/>
                        </a:spcBef>
                        <a:spcAft>
                          <a:spcPts val="0"/>
                        </a:spcAft>
                        <a:buNone/>
                      </a:pPr>
                      <a:r>
                        <a:rPr lang="ja-JP" sz="1200" b="0" i="0" u="none" strike="noStrike" noProof="0">
                          <a:solidFill>
                            <a:srgbClr val="000000"/>
                          </a:solidFill>
                          <a:latin typeface="Meiryo UI"/>
                          <a:ea typeface="Meiryo UI"/>
                        </a:rPr>
                        <a:t>○</a:t>
                      </a:r>
                    </a:p>
                  </a:txBody>
                  <a:tcPr anchor="ctr">
                    <a:lnL w="6350" cap="flat" cmpd="sng" algn="ctr">
                      <a:solidFill>
                        <a:schemeClr val="accent1"/>
                      </a:solidFill>
                      <a:prstDash val="solid"/>
                      <a:round/>
                      <a:headEnd type="none" w="med" len="med"/>
                      <a:tailEnd type="none" w="med" len="med"/>
                    </a:lnL>
                    <a:lnR w="6350">
                      <a:solidFill>
                        <a:schemeClr val="accent1"/>
                      </a:solidFill>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extLst>
                  <a:ext uri="{0D108BD9-81ED-4DB2-BD59-A6C34878D82A}">
                    <a16:rowId xmlns:a16="http://schemas.microsoft.com/office/drawing/2014/main" val="4221520448"/>
                  </a:ext>
                </a:extLst>
              </a:tr>
              <a:tr h="669735">
                <a:tc>
                  <a:txBody>
                    <a:bodyPr/>
                    <a:lstStyle/>
                    <a:p>
                      <a:pPr lvl="0" algn="ctr">
                        <a:buNone/>
                      </a:pPr>
                      <a:r>
                        <a:rPr lang="ja-JP" altLang="en-US" sz="1200">
                          <a:latin typeface="Meiryo UI"/>
                          <a:ea typeface="Meiryo UI"/>
                        </a:rPr>
                        <a:t>BR-0</a:t>
                      </a:r>
                      <a:r>
                        <a:rPr lang="en-US" altLang="ja-JP" sz="1200">
                          <a:latin typeface="Meiryo UI"/>
                          <a:ea typeface="Meiryo UI"/>
                        </a:rPr>
                        <a:t>4</a:t>
                      </a:r>
                      <a:endParaRPr kumimoji="1" lang="ja-JP" altLang="en-US" sz="1200">
                        <a:latin typeface="Meiryo UI"/>
                        <a:ea typeface="Meiryo UI"/>
                      </a:endParaRPr>
                    </a:p>
                  </a:txBody>
                  <a:tcPr anchor="ctr">
                    <a:lnL w="6350">
                      <a:solidFill>
                        <a:schemeClr val="accent1"/>
                      </a:solidFill>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l">
                        <a:lnSpc>
                          <a:spcPct val="100000"/>
                        </a:lnSpc>
                        <a:spcBef>
                          <a:spcPts val="0"/>
                        </a:spcBef>
                        <a:spcAft>
                          <a:spcPts val="0"/>
                        </a:spcAft>
                        <a:buNone/>
                      </a:pPr>
                      <a:r>
                        <a:rPr lang="en-US" altLang="ja-JP" sz="1200" b="0" i="0" u="none" strike="noStrike" noProof="0">
                          <a:solidFill>
                            <a:srgbClr val="000000"/>
                          </a:solidFill>
                          <a:latin typeface="Meiryo UI"/>
                          <a:ea typeface="Meiryo UI"/>
                        </a:rPr>
                        <a:t>拠点長の承認</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l">
                        <a:lnSpc>
                          <a:spcPct val="100000"/>
                        </a:lnSpc>
                        <a:spcBef>
                          <a:spcPts val="0"/>
                        </a:spcBef>
                        <a:spcAft>
                          <a:spcPts val="0"/>
                        </a:spcAft>
                        <a:buNone/>
                      </a:pPr>
                      <a:r>
                        <a:rPr lang="ja-JP" altLang="en-US" sz="1200" b="0" i="0" u="none" strike="noStrike" noProof="0">
                          <a:solidFill>
                            <a:srgbClr val="000000"/>
                          </a:solidFill>
                          <a:latin typeface="Meiryo UI"/>
                          <a:ea typeface="Meiryo UI"/>
                        </a:rPr>
                        <a:t>拠点長は提出された勤怠状況表の承認を行い、業務担当者に返却。</a:t>
                      </a:r>
                      <a:endParaRPr lang="ja-JP" sz="1200" b="0" i="0" u="none" strike="noStrike" noProof="0">
                        <a:solidFill>
                          <a:srgbClr val="000000"/>
                        </a:solidFill>
                        <a:latin typeface="Meiryo UI"/>
                        <a:ea typeface="Meiryo UI"/>
                      </a:endParaRP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ctr">
                        <a:buNone/>
                      </a:pPr>
                      <a:r>
                        <a:rPr lang="ja-JP" altLang="en-US" sz="1200">
                          <a:latin typeface="Meiryo UI"/>
                          <a:ea typeface="Meiryo UI"/>
                        </a:rPr>
                        <a:t>拠点長</a:t>
                      </a:r>
                      <a:endParaRPr kumimoji="1" lang="ja-JP" altLang="en-US" sz="1200">
                        <a:latin typeface="Meiryo UI"/>
                        <a:ea typeface="Meiryo UI"/>
                      </a:endParaRP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ctr">
                        <a:lnSpc>
                          <a:spcPct val="100000"/>
                        </a:lnSpc>
                        <a:spcBef>
                          <a:spcPts val="0"/>
                        </a:spcBef>
                        <a:spcAft>
                          <a:spcPts val="0"/>
                        </a:spcAft>
                        <a:buNone/>
                      </a:pPr>
                      <a:r>
                        <a:rPr lang="ja-JP" altLang="en-US" sz="1200" b="0" i="0" u="none" strike="noStrike" noProof="0">
                          <a:solidFill>
                            <a:srgbClr val="000000"/>
                          </a:solidFill>
                          <a:latin typeface="Meiryo UI"/>
                          <a:ea typeface="Meiryo UI"/>
                        </a:rPr>
                        <a:t>ー</a:t>
                      </a:r>
                      <a:endParaRPr lang="ja-JP" sz="1200" b="0" i="0" u="none" strike="noStrike" noProof="0">
                        <a:solidFill>
                          <a:srgbClr val="000000"/>
                        </a:solidFill>
                        <a:latin typeface="Meiryo UI"/>
                        <a:ea typeface="Meiryo UI"/>
                      </a:endParaRPr>
                    </a:p>
                  </a:txBody>
                  <a:tcPr anchor="ctr">
                    <a:lnL w="6350" cap="flat" cmpd="sng" algn="ctr">
                      <a:solidFill>
                        <a:schemeClr val="accent1"/>
                      </a:solidFill>
                      <a:prstDash val="solid"/>
                      <a:round/>
                      <a:headEnd type="none" w="med" len="med"/>
                      <a:tailEnd type="none" w="med" len="med"/>
                    </a:lnL>
                    <a:lnR w="6350">
                      <a:solidFill>
                        <a:schemeClr val="accent1"/>
                      </a:solidFill>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extLst>
                  <a:ext uri="{0D108BD9-81ED-4DB2-BD59-A6C34878D82A}">
                    <a16:rowId xmlns:a16="http://schemas.microsoft.com/office/drawing/2014/main" val="3353008144"/>
                  </a:ext>
                </a:extLst>
              </a:tr>
              <a:tr h="574059">
                <a:tc>
                  <a:txBody>
                    <a:bodyPr/>
                    <a:lstStyle/>
                    <a:p>
                      <a:pPr lvl="0" algn="ctr">
                        <a:lnSpc>
                          <a:spcPct val="100000"/>
                        </a:lnSpc>
                        <a:spcBef>
                          <a:spcPts val="0"/>
                        </a:spcBef>
                        <a:spcAft>
                          <a:spcPts val="0"/>
                        </a:spcAft>
                        <a:buNone/>
                      </a:pPr>
                      <a:r>
                        <a:rPr lang="en-US" altLang="ja-JP" sz="1200" b="0" i="0" u="none" strike="noStrike" noProof="0">
                          <a:solidFill>
                            <a:schemeClr val="dk1"/>
                          </a:solidFill>
                          <a:latin typeface="游ゴシック"/>
                          <a:ea typeface="游ゴシック"/>
                        </a:rPr>
                        <a:t>BR-05</a:t>
                      </a:r>
                      <a:endParaRPr kumimoji="1" lang="en-US" altLang="ja-JP" sz="1200" b="0" i="0" u="none" strike="noStrike" noProof="0">
                        <a:solidFill>
                          <a:schemeClr val="dk1"/>
                        </a:solidFill>
                        <a:latin typeface="游ゴシック"/>
                        <a:ea typeface="游ゴシック"/>
                      </a:endParaRP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bg1"/>
                    </a:solidFill>
                  </a:tcPr>
                </a:tc>
                <a:tc>
                  <a:txBody>
                    <a:bodyPr/>
                    <a:lstStyle/>
                    <a:p>
                      <a:pPr lvl="0" algn="l">
                        <a:lnSpc>
                          <a:spcPct val="100000"/>
                        </a:lnSpc>
                        <a:spcBef>
                          <a:spcPts val="0"/>
                        </a:spcBef>
                        <a:spcAft>
                          <a:spcPts val="0"/>
                        </a:spcAft>
                        <a:buNone/>
                      </a:pPr>
                      <a:r>
                        <a:rPr lang="ja-JP" sz="1200" b="0" i="0" u="none" strike="noStrike" noProof="0">
                          <a:solidFill>
                            <a:srgbClr val="000000"/>
                          </a:solidFill>
                          <a:latin typeface="Meiryo UI"/>
                          <a:ea typeface="Meiryo UI"/>
                        </a:rPr>
                        <a:t>本社への</a:t>
                      </a:r>
                      <a:r>
                        <a:rPr lang="ja-JP" altLang="en-US" sz="1200" b="0" i="0" u="none" strike="noStrike" noProof="0">
                          <a:solidFill>
                            <a:srgbClr val="000000"/>
                          </a:solidFill>
                          <a:latin typeface="Meiryo UI"/>
                          <a:ea typeface="Meiryo UI"/>
                        </a:rPr>
                        <a:t>提</a:t>
                      </a:r>
                      <a:r>
                        <a:rPr lang="ja-JP" sz="1200" b="0" i="0" u="none" strike="noStrike" noProof="0">
                          <a:solidFill>
                            <a:srgbClr val="000000"/>
                          </a:solidFill>
                          <a:latin typeface="Meiryo UI"/>
                          <a:ea typeface="Meiryo UI"/>
                        </a:rPr>
                        <a:t>出</a:t>
                      </a:r>
                      <a:endParaRPr kumimoji="1" lang="ja-JP" sz="1200" b="0" i="0" u="none" strike="noStrike" noProof="0">
                        <a:solidFill>
                          <a:srgbClr val="000000"/>
                        </a:solidFill>
                        <a:latin typeface="Meiryo UI"/>
                        <a:ea typeface="Meiryo UI"/>
                      </a:endParaRP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bg1"/>
                    </a:solidFill>
                  </a:tcPr>
                </a:tc>
                <a:tc>
                  <a:txBody>
                    <a:bodyPr/>
                    <a:lstStyle/>
                    <a:p>
                      <a:pPr lvl="0" algn="l">
                        <a:lnSpc>
                          <a:spcPct val="100000"/>
                        </a:lnSpc>
                        <a:spcBef>
                          <a:spcPts val="0"/>
                        </a:spcBef>
                        <a:spcAft>
                          <a:spcPts val="0"/>
                        </a:spcAft>
                        <a:buNone/>
                      </a:pPr>
                      <a:r>
                        <a:rPr lang="ja-JP" altLang="en-US" sz="1200" b="0" i="0" u="none" strike="noStrike" noProof="0">
                          <a:solidFill>
                            <a:srgbClr val="000000"/>
                          </a:solidFill>
                          <a:latin typeface="Meiryo UI"/>
                          <a:ea typeface="Meiryo UI"/>
                        </a:rPr>
                        <a:t>業務担当者が承認された勤怠状況表を本社へ提出する。</a:t>
                      </a: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bg1"/>
                    </a:solidFill>
                  </a:tcPr>
                </a:tc>
                <a:tc>
                  <a:txBody>
                    <a:bodyPr/>
                    <a:lstStyle/>
                    <a:p>
                      <a:pPr lvl="0" algn="ctr">
                        <a:buNone/>
                      </a:pPr>
                      <a:r>
                        <a:rPr lang="ja-JP" altLang="en-US" sz="1200">
                          <a:latin typeface="Meiryo UI"/>
                          <a:ea typeface="Meiryo UI"/>
                        </a:rPr>
                        <a:t>業務担当者</a:t>
                      </a:r>
                      <a:endParaRPr kumimoji="1" lang="ja-JP" altLang="en-US" sz="1200">
                        <a:latin typeface="Meiryo UI"/>
                        <a:ea typeface="Meiryo UI"/>
                      </a:endParaRP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bg1"/>
                    </a:solidFill>
                  </a:tcPr>
                </a:tc>
                <a:tc>
                  <a:txBody>
                    <a:bodyPr/>
                    <a:lstStyle/>
                    <a:p>
                      <a:pPr lvl="0" algn="ctr">
                        <a:lnSpc>
                          <a:spcPct val="100000"/>
                        </a:lnSpc>
                        <a:spcBef>
                          <a:spcPts val="0"/>
                        </a:spcBef>
                        <a:spcAft>
                          <a:spcPts val="0"/>
                        </a:spcAft>
                        <a:buNone/>
                      </a:pPr>
                      <a:r>
                        <a:rPr lang="en-US" altLang="ja-JP" sz="1200" b="0" i="0" u="none" strike="noStrike" noProof="0">
                          <a:solidFill>
                            <a:srgbClr val="000000"/>
                          </a:solidFill>
                          <a:latin typeface="Meiryo UI"/>
                          <a:ea typeface="Meiryo UI"/>
                        </a:rPr>
                        <a:t>ー</a:t>
                      </a:r>
                      <a:endParaRPr kumimoji="1" lang="en-US" altLang="ja-JP" sz="1200" b="0" i="0" u="none" strike="noStrike" noProof="0">
                        <a:solidFill>
                          <a:srgbClr val="000000"/>
                        </a:solidFill>
                        <a:latin typeface="Meiryo UI"/>
                        <a:ea typeface="Meiryo UI"/>
                      </a:endParaRP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bg1"/>
                    </a:solidFill>
                  </a:tcPr>
                </a:tc>
                <a:extLst>
                  <a:ext uri="{0D108BD9-81ED-4DB2-BD59-A6C34878D82A}">
                    <a16:rowId xmlns:a16="http://schemas.microsoft.com/office/drawing/2014/main" val="908891082"/>
                  </a:ext>
                </a:extLst>
              </a:tr>
              <a:tr h="574058">
                <a:tc>
                  <a:txBody>
                    <a:bodyPr/>
                    <a:lstStyle/>
                    <a:p>
                      <a:pPr lvl="0" algn="ctr">
                        <a:lnSpc>
                          <a:spcPct val="100000"/>
                        </a:lnSpc>
                        <a:spcBef>
                          <a:spcPts val="0"/>
                        </a:spcBef>
                        <a:spcAft>
                          <a:spcPts val="0"/>
                        </a:spcAft>
                        <a:buNone/>
                      </a:pPr>
                      <a:r>
                        <a:rPr kumimoji="1" lang="en-US" altLang="ja-JP" sz="1200" b="0" i="0" u="none" strike="noStrike" noProof="0">
                          <a:solidFill>
                            <a:schemeClr val="dk1"/>
                          </a:solidFill>
                          <a:latin typeface="游ゴシック"/>
                          <a:ea typeface="游ゴシック"/>
                        </a:rPr>
                        <a:t>BR-06</a:t>
                      </a:r>
                    </a:p>
                  </a:txBody>
                  <a:tcPr anchor="ctr">
                    <a:lnL w="6350">
                      <a:solidFill>
                        <a:schemeClr val="accent1"/>
                      </a:solidFill>
                    </a:lnL>
                    <a:lnR w="6350">
                      <a:solidFill>
                        <a:schemeClr val="accent1"/>
                      </a:solidFill>
                    </a:lnR>
                    <a:lnT w="6350">
                      <a:solidFill>
                        <a:schemeClr val="accent1"/>
                      </a:solidFill>
                    </a:lnT>
                    <a:lnB w="6350" cap="flat" cmpd="sng" algn="ctr">
                      <a:solidFill>
                        <a:schemeClr val="accent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kumimoji="1" lang="ja-JP" altLang="en-US" sz="1200" b="0" i="0" u="none" strike="noStrike" noProof="0">
                          <a:solidFill>
                            <a:srgbClr val="000000"/>
                          </a:solidFill>
                          <a:latin typeface="Meiryo UI"/>
                          <a:ea typeface="Meiryo UI"/>
                        </a:rPr>
                        <a:t>利用者管理</a:t>
                      </a:r>
                      <a:endParaRPr kumimoji="1" lang="ja-JP" sz="1200" b="0" i="0" u="none" strike="noStrike" noProof="0">
                        <a:solidFill>
                          <a:srgbClr val="000000"/>
                        </a:solidFill>
                        <a:latin typeface="Meiryo UI"/>
                        <a:ea typeface="Meiryo UI"/>
                      </a:endParaRPr>
                    </a:p>
                  </a:txBody>
                  <a:tcPr anchor="ctr">
                    <a:lnL w="6350">
                      <a:solidFill>
                        <a:schemeClr val="accent1"/>
                      </a:solidFill>
                    </a:lnL>
                    <a:lnR w="6350">
                      <a:solidFill>
                        <a:schemeClr val="accent1"/>
                      </a:solidFill>
                    </a:lnR>
                    <a:lnT w="6350">
                      <a:solidFill>
                        <a:schemeClr val="accent1"/>
                      </a:solidFill>
                    </a:lnT>
                    <a:lnB w="6350" cap="flat" cmpd="sng" algn="ctr">
                      <a:solidFill>
                        <a:schemeClr val="accent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US" altLang="ja-JP" sz="1200" b="0" i="0" u="none" strike="noStrike" noProof="0">
                          <a:solidFill>
                            <a:srgbClr val="000000"/>
                          </a:solidFill>
                          <a:latin typeface="Meiryo UI"/>
                          <a:ea typeface="Meiryo UI"/>
                        </a:rPr>
                        <a:t>【</a:t>
                      </a:r>
                      <a:r>
                        <a:rPr lang="ja-JP" altLang="en-US" sz="1200" b="0" i="0" u="none" strike="noStrike" noProof="0">
                          <a:solidFill>
                            <a:srgbClr val="000000"/>
                          </a:solidFill>
                          <a:latin typeface="Meiryo UI"/>
                          <a:ea typeface="Meiryo UI"/>
                        </a:rPr>
                        <a:t>追加機能</a:t>
                      </a:r>
                      <a:r>
                        <a:rPr lang="en-US" altLang="ja-JP" sz="1200" b="0" i="0" u="none" strike="noStrike" noProof="0">
                          <a:solidFill>
                            <a:srgbClr val="000000"/>
                          </a:solidFill>
                          <a:latin typeface="Meiryo UI"/>
                          <a:ea typeface="Meiryo UI"/>
                        </a:rPr>
                        <a:t>】</a:t>
                      </a:r>
                      <a:r>
                        <a:rPr lang="ja-JP" altLang="en-US" sz="1200" b="0" i="0" u="none" strike="noStrike" noProof="0">
                          <a:solidFill>
                            <a:srgbClr val="000000"/>
                          </a:solidFill>
                          <a:latin typeface="Meiryo UI"/>
                          <a:ea typeface="Meiryo UI"/>
                        </a:rPr>
                        <a:t>　利用者の登録・削除をする。</a:t>
                      </a:r>
                    </a:p>
                  </a:txBody>
                  <a:tcPr anchor="ctr">
                    <a:lnL w="6350">
                      <a:solidFill>
                        <a:schemeClr val="accent1"/>
                      </a:solidFill>
                    </a:lnL>
                    <a:lnR w="6350">
                      <a:solidFill>
                        <a:schemeClr val="accent1"/>
                      </a:solidFill>
                    </a:lnR>
                    <a:lnT w="6350">
                      <a:solidFill>
                        <a:schemeClr val="accent1"/>
                      </a:solidFill>
                    </a:lnT>
                    <a:lnB w="6350" cap="flat" cmpd="sng" algn="ctr">
                      <a:solidFill>
                        <a:schemeClr val="accent1"/>
                      </a:solidFill>
                      <a:prstDash val="solid"/>
                      <a:round/>
                      <a:headEnd type="none" w="med" len="med"/>
                      <a:tailEnd type="none" w="med" len="med"/>
                    </a:lnB>
                    <a:solidFill>
                      <a:schemeClr val="bg1"/>
                    </a:solidFill>
                  </a:tcPr>
                </a:tc>
                <a:tc>
                  <a:txBody>
                    <a:bodyPr/>
                    <a:lstStyle/>
                    <a:p>
                      <a:pPr lvl="0" algn="ctr">
                        <a:buNone/>
                      </a:pPr>
                      <a:r>
                        <a:rPr kumimoji="1" lang="ja-JP" altLang="en-US" sz="1200">
                          <a:latin typeface="Meiryo UI"/>
                          <a:ea typeface="Meiryo UI"/>
                        </a:rPr>
                        <a:t>管理者</a:t>
                      </a:r>
                      <a:endParaRPr kumimoji="1" lang="en-US" altLang="ja-JP" sz="1200">
                        <a:latin typeface="Meiryo UI"/>
                        <a:ea typeface="Meiryo UI"/>
                      </a:endParaRPr>
                    </a:p>
                  </a:txBody>
                  <a:tcPr anchor="ctr">
                    <a:lnL w="6350">
                      <a:solidFill>
                        <a:schemeClr val="accent1"/>
                      </a:solidFill>
                    </a:lnL>
                    <a:lnR w="6350">
                      <a:solidFill>
                        <a:schemeClr val="accent1"/>
                      </a:solidFill>
                    </a:lnR>
                    <a:lnT w="6350">
                      <a:solidFill>
                        <a:schemeClr val="accent1"/>
                      </a:solidFill>
                    </a:lnT>
                    <a:lnB w="635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ja-JP" sz="1200" b="0" i="0" u="none" strike="noStrike" noProof="0">
                          <a:solidFill>
                            <a:srgbClr val="000000"/>
                          </a:solidFill>
                          <a:latin typeface="Meiryo UI"/>
                          <a:ea typeface="Meiryo UI"/>
                        </a:rPr>
                        <a:t>○</a:t>
                      </a:r>
                    </a:p>
                    <a:p>
                      <a:pPr lvl="0" algn="ctr">
                        <a:lnSpc>
                          <a:spcPct val="100000"/>
                        </a:lnSpc>
                        <a:spcBef>
                          <a:spcPts val="0"/>
                        </a:spcBef>
                        <a:spcAft>
                          <a:spcPts val="0"/>
                        </a:spcAft>
                        <a:buNone/>
                      </a:pPr>
                      <a:endParaRPr kumimoji="1" lang="en-US" altLang="ja-JP" sz="1200" b="0" i="0" u="none" strike="noStrike" noProof="0">
                        <a:solidFill>
                          <a:srgbClr val="000000"/>
                        </a:solidFill>
                        <a:latin typeface="Meiryo UI"/>
                        <a:ea typeface="Meiryo UI"/>
                      </a:endParaRPr>
                    </a:p>
                  </a:txBody>
                  <a:tcPr anchor="ctr">
                    <a:lnL w="6350">
                      <a:solidFill>
                        <a:schemeClr val="accent1"/>
                      </a:solidFill>
                    </a:lnL>
                    <a:lnR w="6350">
                      <a:solidFill>
                        <a:schemeClr val="accent1"/>
                      </a:solidFill>
                    </a:lnR>
                    <a:lnT w="6350">
                      <a:solidFill>
                        <a:schemeClr val="accent1"/>
                      </a:solidFill>
                    </a:lnT>
                    <a:lnB w="635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043077043"/>
                  </a:ext>
                </a:extLst>
              </a:tr>
              <a:tr h="574057">
                <a:tc>
                  <a:txBody>
                    <a:bodyPr/>
                    <a:lstStyle/>
                    <a:p>
                      <a:pPr lvl="0" algn="ctr">
                        <a:lnSpc>
                          <a:spcPct val="100000"/>
                        </a:lnSpc>
                        <a:spcBef>
                          <a:spcPts val="0"/>
                        </a:spcBef>
                        <a:spcAft>
                          <a:spcPts val="0"/>
                        </a:spcAft>
                        <a:buNone/>
                      </a:pPr>
                      <a:r>
                        <a:rPr kumimoji="1" lang="en-US" altLang="ja-JP" sz="1200" b="0" i="0" u="none" strike="noStrike" noProof="0">
                          <a:solidFill>
                            <a:schemeClr val="dk1"/>
                          </a:solidFill>
                          <a:latin typeface="游ゴシック"/>
                          <a:ea typeface="游ゴシック"/>
                        </a:rPr>
                        <a:t>BR-07</a:t>
                      </a: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bg1"/>
                    </a:solidFill>
                  </a:tcPr>
                </a:tc>
                <a:tc>
                  <a:txBody>
                    <a:bodyPr/>
                    <a:lstStyle/>
                    <a:p>
                      <a:pPr lvl="0" algn="l">
                        <a:lnSpc>
                          <a:spcPct val="100000"/>
                        </a:lnSpc>
                        <a:spcBef>
                          <a:spcPts val="0"/>
                        </a:spcBef>
                        <a:spcAft>
                          <a:spcPts val="0"/>
                        </a:spcAft>
                        <a:buNone/>
                      </a:pPr>
                      <a:r>
                        <a:rPr kumimoji="1" lang="ja-JP" altLang="en-US" sz="1200" b="0" i="0" u="none" strike="noStrike" noProof="0">
                          <a:solidFill>
                            <a:srgbClr val="000000"/>
                          </a:solidFill>
                          <a:latin typeface="Meiryo UI"/>
                          <a:ea typeface="Meiryo UI"/>
                        </a:rPr>
                        <a:t>社内カレンダー</a:t>
                      </a:r>
                      <a:endParaRPr kumimoji="1" lang="ja-JP" sz="1200" b="0" i="0" u="none" strike="noStrike" noProof="0">
                        <a:solidFill>
                          <a:srgbClr val="000000"/>
                        </a:solidFill>
                        <a:latin typeface="Meiryo UI"/>
                        <a:ea typeface="Meiryo UI"/>
                      </a:endParaRP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bg1"/>
                    </a:solidFill>
                  </a:tcPr>
                </a:tc>
                <a:tc>
                  <a:txBody>
                    <a:bodyPr/>
                    <a:lstStyle/>
                    <a:p>
                      <a:pPr lvl="0" algn="l">
                        <a:lnSpc>
                          <a:spcPct val="100000"/>
                        </a:lnSpc>
                        <a:spcBef>
                          <a:spcPts val="0"/>
                        </a:spcBef>
                        <a:spcAft>
                          <a:spcPts val="0"/>
                        </a:spcAft>
                        <a:buNone/>
                      </a:pPr>
                      <a:r>
                        <a:rPr lang="en-US" altLang="ja-JP" sz="1200" b="0" i="0" u="none" strike="noStrike" noProof="0">
                          <a:solidFill>
                            <a:srgbClr val="000000"/>
                          </a:solidFill>
                          <a:latin typeface="Meiryo UI"/>
                          <a:ea typeface="Meiryo UI"/>
                        </a:rPr>
                        <a:t>【</a:t>
                      </a:r>
                      <a:r>
                        <a:rPr lang="ja-JP" altLang="en-US" sz="1200" b="0" i="0" u="none" strike="noStrike" noProof="0">
                          <a:solidFill>
                            <a:srgbClr val="000000"/>
                          </a:solidFill>
                          <a:latin typeface="Meiryo UI"/>
                          <a:ea typeface="Meiryo UI"/>
                        </a:rPr>
                        <a:t>追加機能</a:t>
                      </a:r>
                      <a:r>
                        <a:rPr lang="en-US" altLang="ja-JP" sz="1200" b="0" i="0" u="none" strike="noStrike" noProof="0">
                          <a:solidFill>
                            <a:srgbClr val="000000"/>
                          </a:solidFill>
                          <a:latin typeface="Meiryo UI"/>
                          <a:ea typeface="Meiryo UI"/>
                        </a:rPr>
                        <a:t>】</a:t>
                      </a:r>
                      <a:r>
                        <a:rPr lang="ja-JP" altLang="en-US" sz="1200" b="0" i="0" u="none" strike="noStrike" noProof="0">
                          <a:solidFill>
                            <a:srgbClr val="000000"/>
                          </a:solidFill>
                          <a:latin typeface="Meiryo UI"/>
                          <a:ea typeface="Meiryo UI"/>
                        </a:rPr>
                        <a:t>　社内カレンダーの管理をする。</a:t>
                      </a: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bg1"/>
                    </a:solidFill>
                  </a:tcPr>
                </a:tc>
                <a:tc>
                  <a:txBody>
                    <a:bodyPr/>
                    <a:lstStyle/>
                    <a:p>
                      <a:pPr lvl="0" algn="ctr">
                        <a:buNone/>
                      </a:pPr>
                      <a:r>
                        <a:rPr kumimoji="1" lang="ja-JP" altLang="en-US" sz="1200">
                          <a:latin typeface="Meiryo UI"/>
                          <a:ea typeface="Meiryo UI"/>
                        </a:rPr>
                        <a:t>管理者</a:t>
                      </a: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ja-JP" sz="1200" b="0" i="0" u="none" strike="noStrike" noProof="0">
                          <a:solidFill>
                            <a:srgbClr val="000000"/>
                          </a:solidFill>
                          <a:latin typeface="Meiryo UI"/>
                          <a:ea typeface="Meiryo UI"/>
                        </a:rPr>
                        <a:t>○</a:t>
                      </a: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bg1"/>
                    </a:solidFill>
                  </a:tcPr>
                </a:tc>
                <a:extLst>
                  <a:ext uri="{0D108BD9-81ED-4DB2-BD59-A6C34878D82A}">
                    <a16:rowId xmlns:a16="http://schemas.microsoft.com/office/drawing/2014/main" val="2180458270"/>
                  </a:ext>
                </a:extLst>
              </a:tr>
            </a:tbl>
          </a:graphicData>
        </a:graphic>
      </p:graphicFrame>
    </p:spTree>
    <p:extLst>
      <p:ext uri="{BB962C8B-B14F-4D97-AF65-F5344CB8AC3E}">
        <p14:creationId xmlns:p14="http://schemas.microsoft.com/office/powerpoint/2010/main" val="169139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正方形/長方形 84">
            <a:extLst>
              <a:ext uri="{FF2B5EF4-FFF2-40B4-BE49-F238E27FC236}">
                <a16:creationId xmlns:a16="http://schemas.microsoft.com/office/drawing/2014/main" id="{BEF92ACC-FF9D-A6BC-68CF-C98FB7239760}"/>
              </a:ext>
            </a:extLst>
          </p:cNvPr>
          <p:cNvSpPr/>
          <p:nvPr/>
        </p:nvSpPr>
        <p:spPr>
          <a:xfrm>
            <a:off x="1669047" y="3510409"/>
            <a:ext cx="8975711" cy="1106427"/>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41" name="タイトル 1">
            <a:extLst>
              <a:ext uri="{FF2B5EF4-FFF2-40B4-BE49-F238E27FC236}">
                <a16:creationId xmlns:a16="http://schemas.microsoft.com/office/drawing/2014/main" id="{3FE1245D-CA5A-C363-F5E0-22A21AED31A9}"/>
              </a:ext>
            </a:extLst>
          </p:cNvPr>
          <p:cNvSpPr txBox="1">
            <a:spLocks/>
          </p:cNvSpPr>
          <p:nvPr/>
        </p:nvSpPr>
        <p:spPr>
          <a:xfrm>
            <a:off x="387669" y="206058"/>
            <a:ext cx="5312571" cy="5044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sz="2800">
                <a:latin typeface="Meiryo UI"/>
                <a:ea typeface="Meiryo UI"/>
              </a:rPr>
              <a:t>業務要件（フロー図）</a:t>
            </a:r>
          </a:p>
        </p:txBody>
      </p:sp>
      <p:sp>
        <p:nvSpPr>
          <p:cNvPr id="42" name="スライド番号プレースホルダー 4">
            <a:extLst>
              <a:ext uri="{FF2B5EF4-FFF2-40B4-BE49-F238E27FC236}">
                <a16:creationId xmlns:a16="http://schemas.microsoft.com/office/drawing/2014/main" id="{5FA8E083-B02B-2C0D-060C-51514AB7EFD6}"/>
              </a:ext>
            </a:extLst>
          </p:cNvPr>
          <p:cNvSpPr>
            <a:spLocks noGrp="1"/>
          </p:cNvSpPr>
          <p:nvPr>
            <p:ph type="sldNum" sz="quarter" idx="12"/>
          </p:nvPr>
        </p:nvSpPr>
        <p:spPr>
          <a:xfrm>
            <a:off x="11251095" y="6426414"/>
            <a:ext cx="543339" cy="365125"/>
          </a:xfrm>
        </p:spPr>
        <p:txBody>
          <a:bodyPr/>
          <a:lstStyle/>
          <a:p>
            <a:r>
              <a:rPr lang="ja-JP" altLang="en-US"/>
              <a:t>5</a:t>
            </a:r>
          </a:p>
        </p:txBody>
      </p:sp>
      <p:sp>
        <p:nvSpPr>
          <p:cNvPr id="43" name="コンテンツ プレースホルダー 2">
            <a:extLst>
              <a:ext uri="{FF2B5EF4-FFF2-40B4-BE49-F238E27FC236}">
                <a16:creationId xmlns:a16="http://schemas.microsoft.com/office/drawing/2014/main" id="{B7F68B7A-D379-A11B-218F-FD92EA21CA97}"/>
              </a:ext>
            </a:extLst>
          </p:cNvPr>
          <p:cNvSpPr txBox="1">
            <a:spLocks/>
          </p:cNvSpPr>
          <p:nvPr/>
        </p:nvSpPr>
        <p:spPr>
          <a:xfrm>
            <a:off x="620184" y="853182"/>
            <a:ext cx="11396870" cy="50445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20000"/>
              </a:lnSpc>
            </a:pPr>
            <a:r>
              <a:rPr lang="ja-JP" altLang="en-US" sz="1800">
                <a:latin typeface="Meiryo UI"/>
                <a:ea typeface="Meiryo UI"/>
              </a:rPr>
              <a:t>・本システムは以下の業務を実現するものとする</a:t>
            </a:r>
          </a:p>
        </p:txBody>
      </p:sp>
      <p:sp>
        <p:nvSpPr>
          <p:cNvPr id="44" name="正方形/長方形 43">
            <a:extLst>
              <a:ext uri="{FF2B5EF4-FFF2-40B4-BE49-F238E27FC236}">
                <a16:creationId xmlns:a16="http://schemas.microsoft.com/office/drawing/2014/main" id="{224F36FC-3E5D-349A-BB79-E12424B89D86}"/>
              </a:ext>
            </a:extLst>
          </p:cNvPr>
          <p:cNvSpPr/>
          <p:nvPr/>
        </p:nvSpPr>
        <p:spPr>
          <a:xfrm>
            <a:off x="508267" y="4749751"/>
            <a:ext cx="1128351" cy="637039"/>
          </a:xfrm>
          <a:prstGeom prst="rect">
            <a:avLst/>
          </a:prstGeom>
          <a:solidFill>
            <a:schemeClr val="accent1">
              <a:lumMod val="20000"/>
              <a:lumOff val="80000"/>
            </a:schemeClr>
          </a:solidFill>
          <a:ln w="127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n-ea"/>
              </a:rPr>
              <a:t>勤怠状況表</a:t>
            </a:r>
          </a:p>
        </p:txBody>
      </p:sp>
      <p:sp>
        <p:nvSpPr>
          <p:cNvPr id="47" name="正方形/長方形 46">
            <a:extLst>
              <a:ext uri="{FF2B5EF4-FFF2-40B4-BE49-F238E27FC236}">
                <a16:creationId xmlns:a16="http://schemas.microsoft.com/office/drawing/2014/main" id="{28162BDD-35F7-9A01-89E4-32CDF5AEB4FA}"/>
              </a:ext>
            </a:extLst>
          </p:cNvPr>
          <p:cNvSpPr/>
          <p:nvPr/>
        </p:nvSpPr>
        <p:spPr>
          <a:xfrm>
            <a:off x="1639344" y="4752206"/>
            <a:ext cx="9012441" cy="1261211"/>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　　　　　　　　　　　　　</a:t>
            </a:r>
          </a:p>
        </p:txBody>
      </p:sp>
      <p:sp>
        <p:nvSpPr>
          <p:cNvPr id="48" name="テキスト ボックス 47">
            <a:extLst>
              <a:ext uri="{FF2B5EF4-FFF2-40B4-BE49-F238E27FC236}">
                <a16:creationId xmlns:a16="http://schemas.microsoft.com/office/drawing/2014/main" id="{E8432387-7186-07BD-11CC-957EA36B8946}"/>
              </a:ext>
            </a:extLst>
          </p:cNvPr>
          <p:cNvSpPr txBox="1"/>
          <p:nvPr/>
        </p:nvSpPr>
        <p:spPr>
          <a:xfrm>
            <a:off x="1690694" y="1250075"/>
            <a:ext cx="1133644" cy="276999"/>
          </a:xfrm>
          <a:prstGeom prst="rect">
            <a:avLst/>
          </a:prstGeom>
          <a:noFill/>
        </p:spPr>
        <p:txBody>
          <a:bodyPr wrap="none" rtlCol="0">
            <a:spAutoFit/>
          </a:bodyPr>
          <a:lstStyle/>
          <a:p>
            <a:r>
              <a:rPr kumimoji="1" lang="ja-JP" altLang="en-US" sz="1200">
                <a:latin typeface="Meiryo UI" panose="020B0604030504040204" pitchFamily="34" charset="-128"/>
                <a:ea typeface="Meiryo UI" panose="020B0604030504040204" pitchFamily="34" charset="-128"/>
              </a:rPr>
              <a:t>システム化範囲</a:t>
            </a:r>
          </a:p>
        </p:txBody>
      </p:sp>
      <p:sp>
        <p:nvSpPr>
          <p:cNvPr id="49" name="正方形/長方形 48">
            <a:extLst>
              <a:ext uri="{FF2B5EF4-FFF2-40B4-BE49-F238E27FC236}">
                <a16:creationId xmlns:a16="http://schemas.microsoft.com/office/drawing/2014/main" id="{966495C7-EF92-D776-02BE-01018C4701C7}"/>
              </a:ext>
            </a:extLst>
          </p:cNvPr>
          <p:cNvSpPr/>
          <p:nvPr/>
        </p:nvSpPr>
        <p:spPr>
          <a:xfrm>
            <a:off x="510993" y="1660942"/>
            <a:ext cx="567155" cy="1857151"/>
          </a:xfrm>
          <a:prstGeom prst="rect">
            <a:avLst/>
          </a:prstGeom>
          <a:solidFill>
            <a:schemeClr val="accent6">
              <a:lumMod val="20000"/>
              <a:lumOff val="80000"/>
            </a:schemeClr>
          </a:solidFill>
          <a:ln w="12700"/>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ja-JP" altLang="en-US" sz="1200">
                <a:latin typeface="+mn-ea"/>
              </a:rPr>
              <a:t>利用者</a:t>
            </a:r>
            <a:endParaRPr kumimoji="1" lang="en-US" altLang="ja-JP" sz="1200">
              <a:latin typeface="+mn-ea"/>
            </a:endParaRPr>
          </a:p>
        </p:txBody>
      </p:sp>
      <p:sp>
        <p:nvSpPr>
          <p:cNvPr id="50" name="正方形/長方形 49">
            <a:extLst>
              <a:ext uri="{FF2B5EF4-FFF2-40B4-BE49-F238E27FC236}">
                <a16:creationId xmlns:a16="http://schemas.microsoft.com/office/drawing/2014/main" id="{59FCD5A3-7074-8AED-7555-0FC0366B6945}"/>
              </a:ext>
            </a:extLst>
          </p:cNvPr>
          <p:cNvSpPr/>
          <p:nvPr/>
        </p:nvSpPr>
        <p:spPr>
          <a:xfrm>
            <a:off x="1668281" y="1662402"/>
            <a:ext cx="8975711" cy="1858146"/>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51" name="正方形/長方形 50">
            <a:extLst>
              <a:ext uri="{FF2B5EF4-FFF2-40B4-BE49-F238E27FC236}">
                <a16:creationId xmlns:a16="http://schemas.microsoft.com/office/drawing/2014/main" id="{1C795895-87CB-2477-A754-CFCC66B695BD}"/>
              </a:ext>
            </a:extLst>
          </p:cNvPr>
          <p:cNvSpPr/>
          <p:nvPr/>
        </p:nvSpPr>
        <p:spPr>
          <a:xfrm>
            <a:off x="1799819" y="1552831"/>
            <a:ext cx="5797484" cy="474096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5E963373-4088-77C4-1984-97D7AD3C32B6}"/>
              </a:ext>
            </a:extLst>
          </p:cNvPr>
          <p:cNvSpPr/>
          <p:nvPr/>
        </p:nvSpPr>
        <p:spPr>
          <a:xfrm>
            <a:off x="1078148" y="2631284"/>
            <a:ext cx="587410" cy="884593"/>
          </a:xfrm>
          <a:prstGeom prst="rect">
            <a:avLst/>
          </a:prstGeom>
          <a:solidFill>
            <a:schemeClr val="accent6">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200">
                <a:solidFill>
                  <a:schemeClr val="tx1"/>
                </a:solidFill>
              </a:rPr>
              <a:t>業務担当者</a:t>
            </a:r>
          </a:p>
        </p:txBody>
      </p:sp>
      <p:sp>
        <p:nvSpPr>
          <p:cNvPr id="53" name="正方形/長方形 52">
            <a:extLst>
              <a:ext uri="{FF2B5EF4-FFF2-40B4-BE49-F238E27FC236}">
                <a16:creationId xmlns:a16="http://schemas.microsoft.com/office/drawing/2014/main" id="{24FCAF0D-B979-FD11-18A0-1C4235D1AA75}"/>
              </a:ext>
            </a:extLst>
          </p:cNvPr>
          <p:cNvSpPr/>
          <p:nvPr/>
        </p:nvSpPr>
        <p:spPr>
          <a:xfrm>
            <a:off x="1078148" y="1664491"/>
            <a:ext cx="588772" cy="961432"/>
          </a:xfrm>
          <a:prstGeom prst="rect">
            <a:avLst/>
          </a:prstGeom>
          <a:solidFill>
            <a:schemeClr val="accent6">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200">
                <a:solidFill>
                  <a:schemeClr val="tx1"/>
                </a:solidFill>
              </a:rPr>
              <a:t>社員</a:t>
            </a:r>
          </a:p>
        </p:txBody>
      </p:sp>
      <p:sp>
        <p:nvSpPr>
          <p:cNvPr id="54" name="正方形/長方形 53">
            <a:extLst>
              <a:ext uri="{FF2B5EF4-FFF2-40B4-BE49-F238E27FC236}">
                <a16:creationId xmlns:a16="http://schemas.microsoft.com/office/drawing/2014/main" id="{CFC584AC-9E54-2A98-47F9-2D5CD215D4B6}"/>
              </a:ext>
            </a:extLst>
          </p:cNvPr>
          <p:cNvSpPr/>
          <p:nvPr/>
        </p:nvSpPr>
        <p:spPr>
          <a:xfrm>
            <a:off x="508268" y="5382446"/>
            <a:ext cx="1128351" cy="630970"/>
          </a:xfrm>
          <a:prstGeom prst="rect">
            <a:avLst/>
          </a:prstGeom>
          <a:solidFill>
            <a:schemeClr val="accent1">
              <a:lumMod val="20000"/>
              <a:lumOff val="80000"/>
            </a:schemeClr>
          </a:solidFill>
          <a:ln w="127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n-ea"/>
              </a:rPr>
              <a:t>本社</a:t>
            </a:r>
          </a:p>
        </p:txBody>
      </p:sp>
      <p:cxnSp>
        <p:nvCxnSpPr>
          <p:cNvPr id="55" name="直線コネクタ 54">
            <a:extLst>
              <a:ext uri="{FF2B5EF4-FFF2-40B4-BE49-F238E27FC236}">
                <a16:creationId xmlns:a16="http://schemas.microsoft.com/office/drawing/2014/main" id="{3448444A-72CF-B827-B636-B9BC293C4A12}"/>
              </a:ext>
            </a:extLst>
          </p:cNvPr>
          <p:cNvCxnSpPr>
            <a:cxnSpLocks/>
            <a:endCxn id="50" idx="3"/>
          </p:cNvCxnSpPr>
          <p:nvPr/>
        </p:nvCxnSpPr>
        <p:spPr>
          <a:xfrm flipV="1">
            <a:off x="1665558" y="2591475"/>
            <a:ext cx="8978434" cy="32359"/>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直線コネクタ 55">
            <a:extLst>
              <a:ext uri="{FF2B5EF4-FFF2-40B4-BE49-F238E27FC236}">
                <a16:creationId xmlns:a16="http://schemas.microsoft.com/office/drawing/2014/main" id="{BCF7AFE5-F974-DBB3-8D4A-989B7DCFD150}"/>
              </a:ext>
            </a:extLst>
          </p:cNvPr>
          <p:cNvCxnSpPr>
            <a:cxnSpLocks/>
            <a:stCxn id="47" idx="1"/>
            <a:endCxn id="47" idx="3"/>
          </p:cNvCxnSpPr>
          <p:nvPr/>
        </p:nvCxnSpPr>
        <p:spPr>
          <a:xfrm>
            <a:off x="1639344" y="5382812"/>
            <a:ext cx="9012441" cy="0"/>
          </a:xfrm>
          <a:prstGeom prst="line">
            <a:avLst/>
          </a:prstGeom>
        </p:spPr>
        <p:style>
          <a:lnRef idx="2">
            <a:schemeClr val="accent1"/>
          </a:lnRef>
          <a:fillRef idx="0">
            <a:schemeClr val="accent1"/>
          </a:fillRef>
          <a:effectRef idx="1">
            <a:schemeClr val="accent1"/>
          </a:effectRef>
          <a:fontRef idx="minor">
            <a:schemeClr val="tx1"/>
          </a:fontRef>
        </p:style>
      </p:cxnSp>
      <p:sp>
        <p:nvSpPr>
          <p:cNvPr id="57" name="正方形/長方形 56">
            <a:extLst>
              <a:ext uri="{FF2B5EF4-FFF2-40B4-BE49-F238E27FC236}">
                <a16:creationId xmlns:a16="http://schemas.microsoft.com/office/drawing/2014/main" id="{418B6647-F676-D558-7E73-CD59746D1D38}"/>
              </a:ext>
            </a:extLst>
          </p:cNvPr>
          <p:cNvSpPr/>
          <p:nvPr/>
        </p:nvSpPr>
        <p:spPr>
          <a:xfrm>
            <a:off x="2824338" y="2051144"/>
            <a:ext cx="968552" cy="235789"/>
          </a:xfrm>
          <a:prstGeom prst="rect">
            <a:avLst/>
          </a:prstGeom>
          <a:solidFill>
            <a:schemeClr val="accent1">
              <a:lumMod val="20000"/>
              <a:lumOff val="80000"/>
            </a:schemeClr>
          </a:solidFill>
          <a:ln w="127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n-ea"/>
              </a:rPr>
              <a:t>打刻</a:t>
            </a:r>
          </a:p>
        </p:txBody>
      </p:sp>
      <p:sp>
        <p:nvSpPr>
          <p:cNvPr id="59" name="正方形/長方形 58">
            <a:extLst>
              <a:ext uri="{FF2B5EF4-FFF2-40B4-BE49-F238E27FC236}">
                <a16:creationId xmlns:a16="http://schemas.microsoft.com/office/drawing/2014/main" id="{D865B1A4-CA8E-5E2B-EE5C-AD73ED4E40F0}"/>
              </a:ext>
            </a:extLst>
          </p:cNvPr>
          <p:cNvSpPr/>
          <p:nvPr/>
        </p:nvSpPr>
        <p:spPr>
          <a:xfrm>
            <a:off x="2735957" y="4938377"/>
            <a:ext cx="1145314" cy="241687"/>
          </a:xfrm>
          <a:prstGeom prst="rect">
            <a:avLst/>
          </a:prstGeom>
          <a:solidFill>
            <a:schemeClr val="accent1">
              <a:lumMod val="20000"/>
              <a:lumOff val="80000"/>
            </a:schemeClr>
          </a:solidFill>
          <a:ln w="127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n-ea"/>
              </a:rPr>
              <a:t>登録</a:t>
            </a:r>
            <a:r>
              <a:rPr kumimoji="1" lang="en-US" altLang="ja-JP" sz="1200">
                <a:latin typeface="+mn-ea"/>
              </a:rPr>
              <a:t>/</a:t>
            </a:r>
            <a:r>
              <a:rPr lang="ja-JP" altLang="en-US" sz="1200">
                <a:latin typeface="+mn-ea"/>
              </a:rPr>
              <a:t>変更</a:t>
            </a:r>
            <a:endParaRPr kumimoji="1" lang="ja-JP" altLang="en-US" sz="1200">
              <a:latin typeface="+mn-ea"/>
            </a:endParaRPr>
          </a:p>
        </p:txBody>
      </p:sp>
      <p:cxnSp>
        <p:nvCxnSpPr>
          <p:cNvPr id="61" name="直線矢印コネクタ 60">
            <a:extLst>
              <a:ext uri="{FF2B5EF4-FFF2-40B4-BE49-F238E27FC236}">
                <a16:creationId xmlns:a16="http://schemas.microsoft.com/office/drawing/2014/main" id="{206E2024-DBC5-D4C2-F11D-D70CC647227B}"/>
              </a:ext>
            </a:extLst>
          </p:cNvPr>
          <p:cNvCxnSpPr>
            <a:cxnSpLocks/>
            <a:stCxn id="57" idx="2"/>
            <a:endCxn id="59" idx="0"/>
          </p:cNvCxnSpPr>
          <p:nvPr/>
        </p:nvCxnSpPr>
        <p:spPr>
          <a:xfrm>
            <a:off x="3308614" y="2286933"/>
            <a:ext cx="0" cy="2651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F336C3DD-90BE-BEC1-83AA-0051283D0604}"/>
              </a:ext>
            </a:extLst>
          </p:cNvPr>
          <p:cNvSpPr/>
          <p:nvPr/>
        </p:nvSpPr>
        <p:spPr>
          <a:xfrm>
            <a:off x="9328266" y="5581504"/>
            <a:ext cx="1145314" cy="241687"/>
          </a:xfrm>
          <a:prstGeom prst="rect">
            <a:avLst/>
          </a:prstGeom>
          <a:solidFill>
            <a:schemeClr val="accent1">
              <a:lumMod val="20000"/>
              <a:lumOff val="80000"/>
            </a:schemeClr>
          </a:solidFill>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n-ea"/>
              </a:rPr>
              <a:t>提出</a:t>
            </a:r>
            <a:endParaRPr kumimoji="1" lang="ja-JP" altLang="en-US" sz="1200">
              <a:latin typeface="+mn-ea"/>
            </a:endParaRPr>
          </a:p>
        </p:txBody>
      </p:sp>
      <p:sp>
        <p:nvSpPr>
          <p:cNvPr id="66" name="正方形/長方形 65">
            <a:extLst>
              <a:ext uri="{FF2B5EF4-FFF2-40B4-BE49-F238E27FC236}">
                <a16:creationId xmlns:a16="http://schemas.microsoft.com/office/drawing/2014/main" id="{27425C8B-71A5-29F2-32A4-1C41998BBF69}"/>
              </a:ext>
            </a:extLst>
          </p:cNvPr>
          <p:cNvSpPr/>
          <p:nvPr/>
        </p:nvSpPr>
        <p:spPr>
          <a:xfrm>
            <a:off x="3984720" y="2051144"/>
            <a:ext cx="968552" cy="235789"/>
          </a:xfrm>
          <a:prstGeom prst="rect">
            <a:avLst/>
          </a:prstGeom>
          <a:solidFill>
            <a:schemeClr val="accent1">
              <a:lumMod val="20000"/>
              <a:lumOff val="80000"/>
            </a:schemeClr>
          </a:solidFill>
          <a:ln w="127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n-ea"/>
              </a:rPr>
              <a:t>打刻変更</a:t>
            </a:r>
          </a:p>
        </p:txBody>
      </p:sp>
      <p:cxnSp>
        <p:nvCxnSpPr>
          <p:cNvPr id="68" name="コネクタ: カギ線 67">
            <a:extLst>
              <a:ext uri="{FF2B5EF4-FFF2-40B4-BE49-F238E27FC236}">
                <a16:creationId xmlns:a16="http://schemas.microsoft.com/office/drawing/2014/main" id="{6D22B7A6-C5B2-42CF-60A6-B71BB47D830F}"/>
              </a:ext>
            </a:extLst>
          </p:cNvPr>
          <p:cNvCxnSpPr>
            <a:cxnSpLocks/>
            <a:stCxn id="66" idx="2"/>
            <a:endCxn id="59" idx="3"/>
          </p:cNvCxnSpPr>
          <p:nvPr/>
        </p:nvCxnSpPr>
        <p:spPr>
          <a:xfrm rot="5400000">
            <a:off x="2788990" y="3379215"/>
            <a:ext cx="2772288" cy="5877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正方形/長方形 70">
            <a:extLst>
              <a:ext uri="{FF2B5EF4-FFF2-40B4-BE49-F238E27FC236}">
                <a16:creationId xmlns:a16="http://schemas.microsoft.com/office/drawing/2014/main" id="{5205AB0F-75FE-974B-04C6-A8DA00D5A93E}"/>
              </a:ext>
            </a:extLst>
          </p:cNvPr>
          <p:cNvSpPr/>
          <p:nvPr/>
        </p:nvSpPr>
        <p:spPr>
          <a:xfrm>
            <a:off x="5350067" y="2055417"/>
            <a:ext cx="968552" cy="235789"/>
          </a:xfrm>
          <a:prstGeom prst="rect">
            <a:avLst/>
          </a:prstGeom>
          <a:solidFill>
            <a:schemeClr val="accent1">
              <a:lumMod val="20000"/>
              <a:lumOff val="80000"/>
            </a:schemeClr>
          </a:solidFill>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n-ea"/>
              </a:rPr>
              <a:t>月末申請</a:t>
            </a:r>
            <a:endParaRPr kumimoji="1" lang="ja-JP" altLang="en-US" sz="1200">
              <a:latin typeface="+mn-ea"/>
            </a:endParaRPr>
          </a:p>
        </p:txBody>
      </p:sp>
      <p:sp>
        <p:nvSpPr>
          <p:cNvPr id="72" name="ひし形 71">
            <a:extLst>
              <a:ext uri="{FF2B5EF4-FFF2-40B4-BE49-F238E27FC236}">
                <a16:creationId xmlns:a16="http://schemas.microsoft.com/office/drawing/2014/main" id="{9A99D2CA-CE9E-1F0E-DB40-42A8C32434F2}"/>
              </a:ext>
            </a:extLst>
          </p:cNvPr>
          <p:cNvSpPr/>
          <p:nvPr/>
        </p:nvSpPr>
        <p:spPr>
          <a:xfrm>
            <a:off x="5041653" y="2876713"/>
            <a:ext cx="1581113" cy="358653"/>
          </a:xfrm>
          <a:prstGeom prst="diamond">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a:solidFill>
                  <a:schemeClr val="tx1"/>
                </a:solidFill>
                <a:latin typeface="+mn-ea"/>
              </a:rPr>
              <a:t>チェック</a:t>
            </a:r>
          </a:p>
        </p:txBody>
      </p:sp>
      <p:sp>
        <p:nvSpPr>
          <p:cNvPr id="73" name="テキスト ボックス 72">
            <a:extLst>
              <a:ext uri="{FF2B5EF4-FFF2-40B4-BE49-F238E27FC236}">
                <a16:creationId xmlns:a16="http://schemas.microsoft.com/office/drawing/2014/main" id="{274941EA-D390-F207-517A-DB0F92F3BE11}"/>
              </a:ext>
            </a:extLst>
          </p:cNvPr>
          <p:cNvSpPr txBox="1"/>
          <p:nvPr/>
        </p:nvSpPr>
        <p:spPr>
          <a:xfrm>
            <a:off x="5465346" y="3280603"/>
            <a:ext cx="525780" cy="230832"/>
          </a:xfrm>
          <a:prstGeom prst="rect">
            <a:avLst/>
          </a:prstGeom>
          <a:noFill/>
        </p:spPr>
        <p:txBody>
          <a:bodyPr wrap="square" rtlCol="0">
            <a:spAutoFit/>
          </a:bodyPr>
          <a:lstStyle/>
          <a:p>
            <a:r>
              <a:rPr kumimoji="1" lang="en-US" altLang="ja-JP" sz="900"/>
              <a:t>OK</a:t>
            </a:r>
            <a:endParaRPr kumimoji="1" lang="ja-JP" altLang="en-US" sz="900"/>
          </a:p>
        </p:txBody>
      </p:sp>
      <p:cxnSp>
        <p:nvCxnSpPr>
          <p:cNvPr id="74" name="直線矢印コネクタ 73">
            <a:extLst>
              <a:ext uri="{FF2B5EF4-FFF2-40B4-BE49-F238E27FC236}">
                <a16:creationId xmlns:a16="http://schemas.microsoft.com/office/drawing/2014/main" id="{B09583BC-7AFD-4438-A2C3-8D11E566BB7E}"/>
              </a:ext>
            </a:extLst>
          </p:cNvPr>
          <p:cNvCxnSpPr>
            <a:cxnSpLocks/>
            <a:stCxn id="71" idx="2"/>
            <a:endCxn id="72" idx="0"/>
          </p:cNvCxnSpPr>
          <p:nvPr/>
        </p:nvCxnSpPr>
        <p:spPr>
          <a:xfrm flipH="1">
            <a:off x="5832210" y="2291206"/>
            <a:ext cx="2133" cy="585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3233B8F0-6232-694E-B90B-9AD711B04C6A}"/>
              </a:ext>
            </a:extLst>
          </p:cNvPr>
          <p:cNvSpPr txBox="1"/>
          <p:nvPr/>
        </p:nvSpPr>
        <p:spPr>
          <a:xfrm>
            <a:off x="6229202" y="3080886"/>
            <a:ext cx="438913" cy="230832"/>
          </a:xfrm>
          <a:prstGeom prst="rect">
            <a:avLst/>
          </a:prstGeom>
          <a:noFill/>
        </p:spPr>
        <p:txBody>
          <a:bodyPr wrap="square" rtlCol="0">
            <a:spAutoFit/>
          </a:bodyPr>
          <a:lstStyle/>
          <a:p>
            <a:r>
              <a:rPr kumimoji="1" lang="en-US" altLang="ja-JP" sz="900"/>
              <a:t>NO</a:t>
            </a:r>
            <a:endParaRPr kumimoji="1" lang="ja-JP" altLang="en-US" sz="900"/>
          </a:p>
        </p:txBody>
      </p:sp>
      <p:cxnSp>
        <p:nvCxnSpPr>
          <p:cNvPr id="77" name="コネクタ: カギ線 76">
            <a:extLst>
              <a:ext uri="{FF2B5EF4-FFF2-40B4-BE49-F238E27FC236}">
                <a16:creationId xmlns:a16="http://schemas.microsoft.com/office/drawing/2014/main" id="{F0618709-BF94-6C49-E956-5823910D915E}"/>
              </a:ext>
            </a:extLst>
          </p:cNvPr>
          <p:cNvCxnSpPr>
            <a:cxnSpLocks/>
            <a:stCxn id="72" idx="3"/>
            <a:endCxn id="71" idx="3"/>
          </p:cNvCxnSpPr>
          <p:nvPr/>
        </p:nvCxnSpPr>
        <p:spPr>
          <a:xfrm flipH="1" flipV="1">
            <a:off x="6318619" y="2173312"/>
            <a:ext cx="304147" cy="882728"/>
          </a:xfrm>
          <a:prstGeom prst="bentConnector3">
            <a:avLst>
              <a:gd name="adj1" fmla="val -7516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93B77B2F-BCF3-1355-5723-7F906BB9DF2A}"/>
              </a:ext>
            </a:extLst>
          </p:cNvPr>
          <p:cNvSpPr/>
          <p:nvPr/>
        </p:nvSpPr>
        <p:spPr>
          <a:xfrm>
            <a:off x="9048136" y="1552831"/>
            <a:ext cx="1653477" cy="4672872"/>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2"/>
              </a:solidFill>
            </a:endParaRPr>
          </a:p>
        </p:txBody>
      </p:sp>
      <p:sp>
        <p:nvSpPr>
          <p:cNvPr id="6" name="テキスト ボックス 5">
            <a:extLst>
              <a:ext uri="{FF2B5EF4-FFF2-40B4-BE49-F238E27FC236}">
                <a16:creationId xmlns:a16="http://schemas.microsoft.com/office/drawing/2014/main" id="{DBFE32E4-5290-7465-7512-5B4B919C4A7E}"/>
              </a:ext>
            </a:extLst>
          </p:cNvPr>
          <p:cNvSpPr txBox="1"/>
          <p:nvPr/>
        </p:nvSpPr>
        <p:spPr>
          <a:xfrm>
            <a:off x="8919990" y="1250984"/>
            <a:ext cx="1287532" cy="276999"/>
          </a:xfrm>
          <a:prstGeom prst="rect">
            <a:avLst/>
          </a:prstGeom>
          <a:noFill/>
        </p:spPr>
        <p:txBody>
          <a:bodyPr wrap="none" rtlCol="0">
            <a:spAutoFit/>
          </a:bodyPr>
          <a:lstStyle/>
          <a:p>
            <a:r>
              <a:rPr kumimoji="1" lang="ja-JP" altLang="en-US" sz="1200">
                <a:latin typeface="Meiryo UI" panose="020B0604030504040204" pitchFamily="34" charset="-128"/>
                <a:ea typeface="Meiryo UI" panose="020B0604030504040204" pitchFamily="34" charset="-128"/>
              </a:rPr>
              <a:t>システム化範囲外</a:t>
            </a:r>
            <a:endParaRPr kumimoji="1" lang="en-US" altLang="ja-JP" sz="1200">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DC4D8D03-143B-EE5D-F720-477558ED2A94}"/>
              </a:ext>
            </a:extLst>
          </p:cNvPr>
          <p:cNvSpPr/>
          <p:nvPr/>
        </p:nvSpPr>
        <p:spPr>
          <a:xfrm>
            <a:off x="9114958" y="4031304"/>
            <a:ext cx="1439600" cy="368369"/>
          </a:xfrm>
          <a:prstGeom prst="rect">
            <a:avLst/>
          </a:prstGeom>
          <a:solidFill>
            <a:schemeClr val="accent1">
              <a:lumMod val="20000"/>
              <a:lumOff val="80000"/>
            </a:schemeClr>
          </a:solidFill>
          <a:ln w="12700"/>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kumimoji="1" lang="ja-JP" altLang="en-US" sz="1200">
                <a:latin typeface="游ゴシック"/>
                <a:ea typeface="游ゴシック"/>
              </a:rPr>
              <a:t>勤怠</a:t>
            </a:r>
            <a:r>
              <a:rPr lang="ja-JP" altLang="en-US" sz="1200">
                <a:latin typeface="游ゴシック"/>
                <a:ea typeface="游ゴシック"/>
              </a:rPr>
              <a:t>状況</a:t>
            </a:r>
            <a:r>
              <a:rPr kumimoji="1" lang="ja-JP" altLang="en-US" sz="1200">
                <a:latin typeface="游ゴシック"/>
                <a:ea typeface="游ゴシック"/>
              </a:rPr>
              <a:t>表の</a:t>
            </a:r>
            <a:r>
              <a:rPr lang="ja-JP" altLang="en-US" sz="1200">
                <a:latin typeface="游ゴシック"/>
                <a:ea typeface="游ゴシック"/>
              </a:rPr>
              <a:t>承認</a:t>
            </a:r>
          </a:p>
        </p:txBody>
      </p:sp>
      <p:sp>
        <p:nvSpPr>
          <p:cNvPr id="84" name="正方形/長方形 83">
            <a:extLst>
              <a:ext uri="{FF2B5EF4-FFF2-40B4-BE49-F238E27FC236}">
                <a16:creationId xmlns:a16="http://schemas.microsoft.com/office/drawing/2014/main" id="{CAF2E28F-10B8-CAEC-F388-1DFDB9E421CD}"/>
              </a:ext>
            </a:extLst>
          </p:cNvPr>
          <p:cNvSpPr/>
          <p:nvPr/>
        </p:nvSpPr>
        <p:spPr>
          <a:xfrm>
            <a:off x="513121" y="3518561"/>
            <a:ext cx="1156138" cy="1098931"/>
          </a:xfrm>
          <a:prstGeom prst="rect">
            <a:avLst/>
          </a:prstGeom>
          <a:solidFill>
            <a:schemeClr val="accent6">
              <a:lumMod val="20000"/>
              <a:lumOff val="80000"/>
            </a:schemeClr>
          </a:solidFill>
          <a:ln w="12700"/>
        </p:spPr>
        <p:style>
          <a:lnRef idx="2">
            <a:schemeClr val="accent1"/>
          </a:lnRef>
          <a:fillRef idx="1">
            <a:schemeClr val="lt1"/>
          </a:fillRef>
          <a:effectRef idx="0">
            <a:schemeClr val="accent1"/>
          </a:effectRef>
          <a:fontRef idx="minor">
            <a:schemeClr val="dk1"/>
          </a:fontRef>
        </p:style>
        <p:txBody>
          <a:bodyPr vert="horz" rtlCol="0" anchor="ctr"/>
          <a:lstStyle/>
          <a:p>
            <a:pPr algn="ctr"/>
            <a:r>
              <a:rPr kumimoji="1" lang="ja-JP" altLang="en-US" sz="1200">
                <a:latin typeface="+mn-ea"/>
              </a:rPr>
              <a:t>拠点長</a:t>
            </a:r>
          </a:p>
        </p:txBody>
      </p:sp>
      <p:sp>
        <p:nvSpPr>
          <p:cNvPr id="95" name="正方形/長方形 94">
            <a:extLst>
              <a:ext uri="{FF2B5EF4-FFF2-40B4-BE49-F238E27FC236}">
                <a16:creationId xmlns:a16="http://schemas.microsoft.com/office/drawing/2014/main" id="{48D8BC27-87BE-4848-8FBB-EE93301A42C0}"/>
              </a:ext>
            </a:extLst>
          </p:cNvPr>
          <p:cNvSpPr/>
          <p:nvPr/>
        </p:nvSpPr>
        <p:spPr>
          <a:xfrm>
            <a:off x="9332794" y="2874615"/>
            <a:ext cx="1059682" cy="417310"/>
          </a:xfrm>
          <a:prstGeom prst="rect">
            <a:avLst/>
          </a:prstGeom>
          <a:solidFill>
            <a:schemeClr val="accent1">
              <a:lumMod val="20000"/>
              <a:lumOff val="80000"/>
            </a:schemeClr>
          </a:solidFill>
          <a:ln w="12700"/>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kumimoji="1" lang="ja-JP" altLang="en-US" sz="1200">
                <a:latin typeface="游ゴシック"/>
                <a:ea typeface="游ゴシック"/>
              </a:rPr>
              <a:t>勤怠</a:t>
            </a:r>
            <a:r>
              <a:rPr lang="ja-JP" altLang="en-US" sz="1200">
                <a:latin typeface="游ゴシック"/>
                <a:ea typeface="游ゴシック"/>
              </a:rPr>
              <a:t>状況</a:t>
            </a:r>
            <a:r>
              <a:rPr kumimoji="1" lang="ja-JP" altLang="en-US" sz="1200">
                <a:latin typeface="游ゴシック"/>
                <a:ea typeface="游ゴシック"/>
              </a:rPr>
              <a:t>表提出</a:t>
            </a:r>
          </a:p>
        </p:txBody>
      </p:sp>
      <p:cxnSp>
        <p:nvCxnSpPr>
          <p:cNvPr id="97" name="直線矢印コネクタ 96">
            <a:extLst>
              <a:ext uri="{FF2B5EF4-FFF2-40B4-BE49-F238E27FC236}">
                <a16:creationId xmlns:a16="http://schemas.microsoft.com/office/drawing/2014/main" id="{9F1F8F41-48A7-B67B-1376-598A32DDDBDE}"/>
              </a:ext>
            </a:extLst>
          </p:cNvPr>
          <p:cNvCxnSpPr>
            <a:cxnSpLocks/>
          </p:cNvCxnSpPr>
          <p:nvPr/>
        </p:nvCxnSpPr>
        <p:spPr>
          <a:xfrm flipH="1">
            <a:off x="9674071" y="3298123"/>
            <a:ext cx="13033" cy="719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コネクタ: カギ線 104">
            <a:extLst>
              <a:ext uri="{FF2B5EF4-FFF2-40B4-BE49-F238E27FC236}">
                <a16:creationId xmlns:a16="http://schemas.microsoft.com/office/drawing/2014/main" id="{E2279560-B06C-4353-B751-0AF8869E0B71}"/>
              </a:ext>
            </a:extLst>
          </p:cNvPr>
          <p:cNvCxnSpPr>
            <a:cxnSpLocks/>
            <a:stCxn id="72" idx="2"/>
            <a:endCxn id="62" idx="1"/>
          </p:cNvCxnSpPr>
          <p:nvPr/>
        </p:nvCxnSpPr>
        <p:spPr>
          <a:xfrm rot="16200000" flipH="1">
            <a:off x="6346747" y="2720829"/>
            <a:ext cx="2466982" cy="3496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8988C9B4-5205-CB3F-AE61-F3D85019BD89}"/>
              </a:ext>
            </a:extLst>
          </p:cNvPr>
          <p:cNvCxnSpPr/>
          <p:nvPr/>
        </p:nvCxnSpPr>
        <p:spPr>
          <a:xfrm flipV="1">
            <a:off x="10000033" y="3298123"/>
            <a:ext cx="0" cy="719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08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73B24-E1A5-14C2-AB9E-5F0F1A49778B}"/>
              </a:ext>
            </a:extLst>
          </p:cNvPr>
          <p:cNvSpPr>
            <a:spLocks noGrp="1"/>
          </p:cNvSpPr>
          <p:nvPr>
            <p:ph type="title"/>
          </p:nvPr>
        </p:nvSpPr>
        <p:spPr>
          <a:xfrm>
            <a:off x="469064" y="152545"/>
            <a:ext cx="11396870" cy="955315"/>
          </a:xfrm>
        </p:spPr>
        <p:txBody>
          <a:bodyPr>
            <a:normAutofit/>
          </a:bodyPr>
          <a:lstStyle/>
          <a:p>
            <a:r>
              <a:rPr lang="ja-JP" altLang="en-US" sz="2800">
                <a:latin typeface="Meiryo UI"/>
                <a:ea typeface="Meiryo UI"/>
              </a:rPr>
              <a:t>機能</a:t>
            </a:r>
            <a:r>
              <a:rPr lang="ja-JP" sz="2800">
                <a:latin typeface="Meiryo UI"/>
                <a:ea typeface="Meiryo UI"/>
              </a:rPr>
              <a:t>要件（一覧）</a:t>
            </a:r>
          </a:p>
          <a:p>
            <a:endParaRPr lang="ja-JP" altLang="en-US" sz="2800"/>
          </a:p>
        </p:txBody>
      </p:sp>
      <p:sp>
        <p:nvSpPr>
          <p:cNvPr id="8" name="コンテンツ プレースホルダー 2">
            <a:extLst>
              <a:ext uri="{FF2B5EF4-FFF2-40B4-BE49-F238E27FC236}">
                <a16:creationId xmlns:a16="http://schemas.microsoft.com/office/drawing/2014/main" id="{73543DFF-A2BB-EFFB-E5FF-7DC92526E46A}"/>
              </a:ext>
            </a:extLst>
          </p:cNvPr>
          <p:cNvSpPr>
            <a:spLocks noGrp="1"/>
          </p:cNvSpPr>
          <p:nvPr>
            <p:ph idx="1"/>
          </p:nvPr>
        </p:nvSpPr>
        <p:spPr>
          <a:xfrm>
            <a:off x="290934" y="990842"/>
            <a:ext cx="11335087" cy="372583"/>
          </a:xfrm>
        </p:spPr>
        <p:txBody>
          <a:bodyPr vert="horz" lIns="91440" tIns="45720" rIns="91440" bIns="45720" rtlCol="0" anchor="t">
            <a:normAutofit fontScale="85000" lnSpcReduction="10000"/>
          </a:bodyPr>
          <a:lstStyle/>
          <a:p>
            <a:pPr>
              <a:lnSpc>
                <a:spcPct val="120000"/>
              </a:lnSpc>
            </a:pPr>
            <a:r>
              <a:rPr kumimoji="1" lang="ja-JP" altLang="en-US" sz="2000">
                <a:latin typeface="Meiryo UI"/>
                <a:ea typeface="Meiryo UI"/>
              </a:rPr>
              <a:t>本システムは以下の業務を実現するものとする</a:t>
            </a:r>
            <a:r>
              <a:rPr lang="ja-JP" altLang="en-US" sz="2000">
                <a:latin typeface="Meiryo UI"/>
                <a:ea typeface="Meiryo UI"/>
              </a:rPr>
              <a:t>　</a:t>
            </a:r>
            <a:endParaRPr kumimoji="1" lang="ja-JP" altLang="en-US" sz="2000"/>
          </a:p>
        </p:txBody>
      </p:sp>
      <p:graphicFrame>
        <p:nvGraphicFramePr>
          <p:cNvPr id="6" name="表 5">
            <a:extLst>
              <a:ext uri="{FF2B5EF4-FFF2-40B4-BE49-F238E27FC236}">
                <a16:creationId xmlns:a16="http://schemas.microsoft.com/office/drawing/2014/main" id="{80F764BB-37DB-CADF-508F-0B49259D89B3}"/>
              </a:ext>
            </a:extLst>
          </p:cNvPr>
          <p:cNvGraphicFramePr>
            <a:graphicFrameLocks noGrp="1"/>
          </p:cNvGraphicFramePr>
          <p:nvPr>
            <p:extLst>
              <p:ext uri="{D42A27DB-BD31-4B8C-83A1-F6EECF244321}">
                <p14:modId xmlns:p14="http://schemas.microsoft.com/office/powerpoint/2010/main" val="49429821"/>
              </p:ext>
            </p:extLst>
          </p:nvPr>
        </p:nvGraphicFramePr>
        <p:xfrm>
          <a:off x="102909" y="1363426"/>
          <a:ext cx="11986176" cy="4366165"/>
        </p:xfrm>
        <a:graphic>
          <a:graphicData uri="http://schemas.openxmlformats.org/drawingml/2006/table">
            <a:tbl>
              <a:tblPr firstRow="1" bandRow="1">
                <a:tableStyleId>{7DF18680-E054-41AD-8BC1-D1AEF772440D}</a:tableStyleId>
              </a:tblPr>
              <a:tblGrid>
                <a:gridCol w="879229">
                  <a:extLst>
                    <a:ext uri="{9D8B030D-6E8A-4147-A177-3AD203B41FA5}">
                      <a16:colId xmlns:a16="http://schemas.microsoft.com/office/drawing/2014/main" val="681047369"/>
                    </a:ext>
                  </a:extLst>
                </a:gridCol>
                <a:gridCol w="1398039">
                  <a:extLst>
                    <a:ext uri="{9D8B030D-6E8A-4147-A177-3AD203B41FA5}">
                      <a16:colId xmlns:a16="http://schemas.microsoft.com/office/drawing/2014/main" val="47847856"/>
                    </a:ext>
                  </a:extLst>
                </a:gridCol>
                <a:gridCol w="5470040">
                  <a:extLst>
                    <a:ext uri="{9D8B030D-6E8A-4147-A177-3AD203B41FA5}">
                      <a16:colId xmlns:a16="http://schemas.microsoft.com/office/drawing/2014/main" val="2365013982"/>
                    </a:ext>
                  </a:extLst>
                </a:gridCol>
                <a:gridCol w="967153">
                  <a:extLst>
                    <a:ext uri="{9D8B030D-6E8A-4147-A177-3AD203B41FA5}">
                      <a16:colId xmlns:a16="http://schemas.microsoft.com/office/drawing/2014/main" val="1081328721"/>
                    </a:ext>
                  </a:extLst>
                </a:gridCol>
                <a:gridCol w="1119678">
                  <a:extLst>
                    <a:ext uri="{9D8B030D-6E8A-4147-A177-3AD203B41FA5}">
                      <a16:colId xmlns:a16="http://schemas.microsoft.com/office/drawing/2014/main" val="3418313468"/>
                    </a:ext>
                  </a:extLst>
                </a:gridCol>
                <a:gridCol w="2152037">
                  <a:extLst>
                    <a:ext uri="{9D8B030D-6E8A-4147-A177-3AD203B41FA5}">
                      <a16:colId xmlns:a16="http://schemas.microsoft.com/office/drawing/2014/main" val="2691410368"/>
                    </a:ext>
                  </a:extLst>
                </a:gridCol>
              </a:tblGrid>
              <a:tr h="443611">
                <a:tc>
                  <a:txBody>
                    <a:bodyPr/>
                    <a:lstStyle/>
                    <a:p>
                      <a:pPr lvl="0" algn="ctr">
                        <a:buNone/>
                      </a:pPr>
                      <a:r>
                        <a:rPr kumimoji="1" lang="ja-JP" altLang="en-US" sz="1200">
                          <a:solidFill>
                            <a:schemeClr val="tx1"/>
                          </a:solidFill>
                        </a:rPr>
                        <a:t>管理番号</a:t>
                      </a: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accent1">
                        <a:lumMod val="20000"/>
                        <a:lumOff val="80000"/>
                      </a:schemeClr>
                    </a:solidFill>
                  </a:tcPr>
                </a:tc>
                <a:tc>
                  <a:txBody>
                    <a:bodyPr/>
                    <a:lstStyle/>
                    <a:p>
                      <a:pPr lvl="0" algn="ctr">
                        <a:buNone/>
                      </a:pPr>
                      <a:r>
                        <a:rPr kumimoji="1" lang="ja-JP" altLang="en-US" sz="1200">
                          <a:solidFill>
                            <a:schemeClr val="tx1"/>
                          </a:solidFill>
                        </a:rPr>
                        <a:t>業務</a:t>
                      </a: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accent1">
                        <a:lumMod val="20000"/>
                        <a:lumOff val="80000"/>
                      </a:schemeClr>
                    </a:solidFill>
                  </a:tcPr>
                </a:tc>
                <a:tc>
                  <a:txBody>
                    <a:bodyPr/>
                    <a:lstStyle/>
                    <a:p>
                      <a:pPr lvl="0" algn="ctr">
                        <a:buNone/>
                      </a:pPr>
                      <a:r>
                        <a:rPr kumimoji="1" lang="ja-JP" altLang="en-US" sz="1200">
                          <a:solidFill>
                            <a:schemeClr val="tx1"/>
                          </a:solidFill>
                        </a:rPr>
                        <a:t>説明</a:t>
                      </a:r>
                    </a:p>
                  </a:txBody>
                  <a:tcPr anchor="ctr">
                    <a:lnL w="6350" cap="flat" cmpd="sng" algn="ctr">
                      <a:solidFill>
                        <a:schemeClr val="accent1"/>
                      </a:solidFill>
                      <a:prstDash val="solid"/>
                      <a:round/>
                      <a:headEnd type="none" w="med" len="med"/>
                      <a:tailEnd type="none" w="med" len="med"/>
                    </a:lnL>
                    <a:lnR w="6350">
                      <a:solidFill>
                        <a:schemeClr val="accent1"/>
                      </a:solidFill>
                    </a:lnR>
                    <a:lnT w="6350">
                      <a:solidFill>
                        <a:schemeClr val="accent1"/>
                      </a:solidFill>
                    </a:lnT>
                    <a:lnB w="635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lvl="0" algn="ctr">
                        <a:buNone/>
                      </a:pPr>
                      <a:r>
                        <a:rPr kumimoji="1" lang="ja-JP" altLang="en-US" sz="1200">
                          <a:solidFill>
                            <a:schemeClr val="tx1"/>
                          </a:solidFill>
                        </a:rPr>
                        <a:t>分類</a:t>
                      </a: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accent1">
                        <a:lumMod val="20000"/>
                        <a:lumOff val="80000"/>
                      </a:schemeClr>
                    </a:solidFill>
                  </a:tcPr>
                </a:tc>
                <a:tc>
                  <a:txBody>
                    <a:bodyPr/>
                    <a:lstStyle/>
                    <a:p>
                      <a:pPr lvl="0" algn="ctr">
                        <a:buNone/>
                      </a:pPr>
                      <a:r>
                        <a:rPr kumimoji="1" lang="ja-JP" altLang="en-US" sz="1200">
                          <a:solidFill>
                            <a:schemeClr val="tx1"/>
                          </a:solidFill>
                        </a:rPr>
                        <a:t>対応業務要件</a:t>
                      </a:r>
                    </a:p>
                  </a:txBody>
                  <a:tcPr anchor="ctr">
                    <a:lnL w="6350">
                      <a:solidFill>
                        <a:schemeClr val="accent1"/>
                      </a:solidFill>
                    </a:lnL>
                    <a:lnR w="6350" cap="flat" cmpd="sng" algn="ctr">
                      <a:solidFill>
                        <a:schemeClr val="accent1"/>
                      </a:solidFill>
                      <a:prstDash val="solid"/>
                      <a:round/>
                      <a:headEnd type="none" w="med" len="med"/>
                      <a:tailEnd type="none" w="med" len="med"/>
                    </a:lnR>
                    <a:lnT w="6350">
                      <a:solidFill>
                        <a:schemeClr val="accent1"/>
                      </a:solidFill>
                    </a:lnT>
                    <a:lnB w="6350">
                      <a:solidFill>
                        <a:schemeClr val="accent1"/>
                      </a:solidFill>
                    </a:lnB>
                    <a:solidFill>
                      <a:schemeClr val="accent1">
                        <a:lumMod val="20000"/>
                        <a:lumOff val="80000"/>
                      </a:schemeClr>
                    </a:solidFill>
                  </a:tcPr>
                </a:tc>
                <a:tc>
                  <a:txBody>
                    <a:bodyPr/>
                    <a:lstStyle/>
                    <a:p>
                      <a:pPr lvl="0" algn="ctr">
                        <a:buNone/>
                      </a:pPr>
                      <a:r>
                        <a:rPr kumimoji="1" lang="ja-JP" altLang="en-US" sz="1200">
                          <a:solidFill>
                            <a:schemeClr val="tx1"/>
                          </a:solidFill>
                        </a:rPr>
                        <a:t>備考</a:t>
                      </a:r>
                    </a:p>
                  </a:txBody>
                  <a:tcPr anchor="ctr">
                    <a:lnL w="6350">
                      <a:solidFill>
                        <a:schemeClr val="accent1"/>
                      </a:solidFill>
                    </a:lnL>
                    <a:lnR w="6350">
                      <a:solidFill>
                        <a:schemeClr val="accent1"/>
                      </a:solidFill>
                    </a:lnR>
                    <a:lnT w="6350">
                      <a:solidFill>
                        <a:schemeClr val="accent1"/>
                      </a:solidFill>
                    </a:lnT>
                    <a:lnB w="635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83061401"/>
                  </a:ext>
                </a:extLst>
              </a:tr>
              <a:tr h="665416">
                <a:tc>
                  <a:txBody>
                    <a:bodyPr/>
                    <a:lstStyle/>
                    <a:p>
                      <a:pPr lvl="0" algn="ctr">
                        <a:lnSpc>
                          <a:spcPct val="100000"/>
                        </a:lnSpc>
                        <a:spcBef>
                          <a:spcPts val="0"/>
                        </a:spcBef>
                        <a:spcAft>
                          <a:spcPts val="0"/>
                        </a:spcAft>
                        <a:buNone/>
                      </a:pPr>
                      <a:r>
                        <a:rPr lang="en-US" altLang="ja-JP" sz="1200" b="0" i="0" u="none" strike="noStrike" noProof="0">
                          <a:solidFill>
                            <a:schemeClr val="dk1"/>
                          </a:solidFill>
                          <a:latin typeface="Meiryo UI"/>
                          <a:ea typeface="游ゴシック"/>
                        </a:rPr>
                        <a:t>FR-01</a:t>
                      </a:r>
                      <a:endParaRPr lang="ja-JP" sz="1200" b="0" i="0" u="none" strike="noStrike" noProof="0">
                        <a:solidFill>
                          <a:srgbClr val="000000"/>
                        </a:solidFill>
                        <a:latin typeface="Meiryo UI"/>
                        <a:ea typeface="Meiryo UI"/>
                      </a:endParaRPr>
                    </a:p>
                  </a:txBody>
                  <a:tcPr anchor="ctr">
                    <a:lnL w="6350">
                      <a:solidFill>
                        <a:schemeClr val="accent1"/>
                      </a:solidFill>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l">
                        <a:lnSpc>
                          <a:spcPct val="100000"/>
                        </a:lnSpc>
                        <a:spcBef>
                          <a:spcPts val="0"/>
                        </a:spcBef>
                        <a:spcAft>
                          <a:spcPts val="0"/>
                        </a:spcAft>
                        <a:buNone/>
                      </a:pPr>
                      <a:r>
                        <a:rPr lang="ja-JP" altLang="en-US" sz="1200" b="0" i="0" u="none" strike="noStrike" noProof="0">
                          <a:solidFill>
                            <a:srgbClr val="000000"/>
                          </a:solidFill>
                          <a:latin typeface="Meiryo UI"/>
                          <a:ea typeface="Meiryo UI"/>
                        </a:rPr>
                        <a:t>ログイン</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l">
                        <a:lnSpc>
                          <a:spcPct val="100000"/>
                        </a:lnSpc>
                        <a:spcBef>
                          <a:spcPts val="0"/>
                        </a:spcBef>
                        <a:spcAft>
                          <a:spcPts val="0"/>
                        </a:spcAft>
                        <a:buNone/>
                      </a:pPr>
                      <a:r>
                        <a:rPr lang="en-US" altLang="ja-JP" sz="1200" b="0" i="0" u="none" strike="noStrike" noProof="0">
                          <a:solidFill>
                            <a:srgbClr val="000000"/>
                          </a:solidFill>
                          <a:latin typeface="Meiryo UI"/>
                          <a:ea typeface="Meiryo UI"/>
                        </a:rPr>
                        <a:t>ID</a:t>
                      </a:r>
                      <a:r>
                        <a:rPr lang="ja-JP" altLang="en-US" sz="1200" b="0" i="0" u="none" strike="noStrike" noProof="0">
                          <a:solidFill>
                            <a:srgbClr val="000000"/>
                          </a:solidFill>
                          <a:latin typeface="Meiryo UI"/>
                          <a:ea typeface="Meiryo UI"/>
                        </a:rPr>
                        <a:t>・パスワードを入力できる。</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ctr">
                        <a:lnSpc>
                          <a:spcPct val="100000"/>
                        </a:lnSpc>
                        <a:spcBef>
                          <a:spcPts val="0"/>
                        </a:spcBef>
                        <a:spcAft>
                          <a:spcPts val="0"/>
                        </a:spcAft>
                        <a:buNone/>
                      </a:pPr>
                      <a:r>
                        <a:rPr lang="en-US" altLang="ja-JP" sz="1200" b="0" i="0" u="none" strike="noStrike" noProof="0">
                          <a:solidFill>
                            <a:srgbClr val="000000"/>
                          </a:solidFill>
                          <a:latin typeface="Meiryo UI"/>
                          <a:ea typeface="Meiryo UI"/>
                        </a:rPr>
                        <a:t>UI</a:t>
                      </a:r>
                      <a:endParaRPr kumimoji="1" lang="ja-JP" altLang="en-US">
                        <a:latin typeface="Meiryo UI"/>
                        <a:ea typeface="Meiryo UI"/>
                      </a:endParaRP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ctr">
                        <a:buNone/>
                      </a:pPr>
                      <a:r>
                        <a:rPr kumimoji="1" lang="en-US" altLang="ja-JP">
                          <a:latin typeface="Meiryo UI"/>
                          <a:ea typeface="Meiryo UI"/>
                        </a:rPr>
                        <a:t>-</a:t>
                      </a:r>
                      <a:endParaRPr kumimoji="1" lang="ja-JP" altLang="en-US">
                        <a:latin typeface="Meiryo UI"/>
                        <a:ea typeface="Meiryo UI"/>
                      </a:endParaRP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ctr">
                        <a:buNone/>
                      </a:pPr>
                      <a:r>
                        <a:rPr kumimoji="1" lang="ja-JP" altLang="en-US" sz="1200">
                          <a:latin typeface="Meiryo UI"/>
                          <a:ea typeface="Meiryo UI"/>
                        </a:rPr>
                        <a:t>追加機能　</a:t>
                      </a:r>
                    </a:p>
                  </a:txBody>
                  <a:tcPr anchor="ctr">
                    <a:lnL w="6350" cap="flat" cmpd="sng" algn="ctr">
                      <a:solidFill>
                        <a:schemeClr val="accent1"/>
                      </a:solidFill>
                      <a:prstDash val="solid"/>
                      <a:round/>
                      <a:headEnd type="none" w="med" len="med"/>
                      <a:tailEnd type="none" w="med" len="med"/>
                    </a:lnL>
                    <a:lnR w="6350">
                      <a:solidFill>
                        <a:schemeClr val="accent1"/>
                      </a:solid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542233074"/>
                  </a:ext>
                </a:extLst>
              </a:tr>
              <a:tr h="665416">
                <a:tc>
                  <a:txBody>
                    <a:bodyPr/>
                    <a:lstStyle/>
                    <a:p>
                      <a:pPr lvl="0" algn="ctr">
                        <a:lnSpc>
                          <a:spcPct val="100000"/>
                        </a:lnSpc>
                        <a:spcBef>
                          <a:spcPts val="0"/>
                        </a:spcBef>
                        <a:spcAft>
                          <a:spcPts val="0"/>
                        </a:spcAft>
                        <a:buNone/>
                      </a:pPr>
                      <a:r>
                        <a:rPr lang="en-US" altLang="ja-JP" sz="1200" b="0" i="0" u="none" strike="noStrike" noProof="0">
                          <a:solidFill>
                            <a:schemeClr val="dk1"/>
                          </a:solidFill>
                          <a:latin typeface="Meiryo UI"/>
                          <a:ea typeface="游ゴシック"/>
                        </a:rPr>
                        <a:t>FR-02</a:t>
                      </a:r>
                      <a:endParaRPr lang="ja-JP" sz="1200" b="0" i="0" u="none" strike="noStrike" noProof="0">
                        <a:solidFill>
                          <a:srgbClr val="000000"/>
                        </a:solidFill>
                        <a:latin typeface="Meiryo UI"/>
                        <a:ea typeface="Meiryo UI"/>
                      </a:endParaRPr>
                    </a:p>
                  </a:txBody>
                  <a:tcPr anchor="ctr">
                    <a:lnL w="6350">
                      <a:solidFill>
                        <a:schemeClr val="accent1"/>
                      </a:solidFill>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u="none" strike="noStrike" noProof="0">
                          <a:solidFill>
                            <a:srgbClr val="000000"/>
                          </a:solidFill>
                          <a:latin typeface="Meiryo UI"/>
                          <a:ea typeface="Meiryo UI"/>
                        </a:rPr>
                        <a:t>打刻機能</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勤怠の開始時刻・終了時刻を打刻する。</a:t>
                      </a:r>
                      <a:endParaRPr kumimoji="1" lang="en-US" altLang="ja-JP"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ctr">
                        <a:lnSpc>
                          <a:spcPct val="100000"/>
                        </a:lnSpc>
                        <a:spcBef>
                          <a:spcPts val="0"/>
                        </a:spcBef>
                        <a:spcAft>
                          <a:spcPts val="0"/>
                        </a:spcAft>
                        <a:buNone/>
                      </a:pPr>
                      <a:r>
                        <a:rPr lang="en-US" altLang="ja-JP" sz="1200" b="0" i="0" u="none" strike="noStrike" noProof="0">
                          <a:solidFill>
                            <a:srgbClr val="000000"/>
                          </a:solidFill>
                          <a:latin typeface="Meiryo UI"/>
                          <a:ea typeface="Meiryo UI"/>
                        </a:rPr>
                        <a:t>UI</a:t>
                      </a:r>
                      <a:endParaRPr kumimoji="1" lang="ja-JP" altLang="en-US">
                        <a:latin typeface="Meiryo UI"/>
                        <a:ea typeface="Meiryo UI"/>
                      </a:endParaRP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ctr">
                        <a:lnSpc>
                          <a:spcPct val="100000"/>
                        </a:lnSpc>
                        <a:spcBef>
                          <a:spcPts val="0"/>
                        </a:spcBef>
                        <a:spcAft>
                          <a:spcPts val="0"/>
                        </a:spcAft>
                        <a:buNone/>
                      </a:pPr>
                      <a:r>
                        <a:rPr lang="en-US" altLang="ja-JP" sz="1200" b="0" i="0" u="none" strike="noStrike" noProof="0">
                          <a:solidFill>
                            <a:srgbClr val="000000"/>
                          </a:solidFill>
                          <a:latin typeface="Meiryo UI"/>
                          <a:ea typeface="Meiryo UI"/>
                        </a:rPr>
                        <a:t>BR-01</a:t>
                      </a:r>
                      <a:endParaRPr kumimoji="1" lang="ja-JP" altLang="en-US">
                        <a:latin typeface="Meiryo UI"/>
                        <a:ea typeface="Meiryo UI"/>
                      </a:endParaRP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ctr">
                        <a:lnSpc>
                          <a:spcPct val="100000"/>
                        </a:lnSpc>
                        <a:spcBef>
                          <a:spcPts val="0"/>
                        </a:spcBef>
                        <a:spcAft>
                          <a:spcPts val="0"/>
                        </a:spcAft>
                        <a:buNone/>
                      </a:pPr>
                      <a:endParaRPr kumimoji="1" lang="ja-JP" altLang="en-US">
                        <a:latin typeface="Meiryo UI"/>
                        <a:ea typeface="Meiryo UI"/>
                      </a:endParaRPr>
                    </a:p>
                  </a:txBody>
                  <a:tcPr anchor="ctr">
                    <a:lnL w="6350" cap="flat" cmpd="sng" algn="ctr">
                      <a:solidFill>
                        <a:schemeClr val="accent1"/>
                      </a:solidFill>
                      <a:prstDash val="solid"/>
                      <a:round/>
                      <a:headEnd type="none" w="med" len="med"/>
                      <a:tailEnd type="none" w="med" len="med"/>
                    </a:lnL>
                    <a:lnR w="6350">
                      <a:solidFill>
                        <a:schemeClr val="accent1"/>
                      </a:solid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287827926"/>
                  </a:ext>
                </a:extLst>
              </a:tr>
              <a:tr h="665416">
                <a:tc>
                  <a:txBody>
                    <a:bodyPr/>
                    <a:lstStyle/>
                    <a:p>
                      <a:pPr lvl="0" algn="ctr">
                        <a:lnSpc>
                          <a:spcPct val="100000"/>
                        </a:lnSpc>
                        <a:spcBef>
                          <a:spcPts val="0"/>
                        </a:spcBef>
                        <a:spcAft>
                          <a:spcPts val="0"/>
                        </a:spcAft>
                        <a:buNone/>
                      </a:pPr>
                      <a:r>
                        <a:rPr lang="en-US" altLang="ja-JP" sz="1200" b="0" i="0" u="none" strike="noStrike" noProof="0">
                          <a:solidFill>
                            <a:schemeClr val="dk1"/>
                          </a:solidFill>
                          <a:latin typeface="Meiryo UI"/>
                          <a:ea typeface="游ゴシック"/>
                        </a:rPr>
                        <a:t>FR-03</a:t>
                      </a:r>
                      <a:endParaRPr lang="ja-JP" altLang="ja-JP" sz="1200" b="0" i="0" u="none" strike="noStrike" noProof="0">
                        <a:solidFill>
                          <a:srgbClr val="000000"/>
                        </a:solidFill>
                        <a:latin typeface="Meiryo UI"/>
                        <a:ea typeface="Meiryo UI"/>
                      </a:endParaRPr>
                    </a:p>
                  </a:txBody>
                  <a:tcPr anchor="ctr">
                    <a:lnL w="6350">
                      <a:solidFill>
                        <a:schemeClr val="accent1"/>
                      </a:solidFill>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ja-JP" altLang="en-US" sz="1200" b="0" i="0" u="none" strike="noStrike" noProof="0">
                          <a:solidFill>
                            <a:srgbClr val="000000"/>
                          </a:solidFill>
                          <a:latin typeface="Meiryo UI"/>
                          <a:ea typeface="Meiryo UI"/>
                        </a:rPr>
                        <a:t>勤怠機能</a:t>
                      </a:r>
                      <a:endParaRPr lang="ja-JP"/>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defRPr/>
                      </a:pPr>
                      <a:r>
                        <a:rPr kumimoji="1" lang="ja-JP" sz="1200" b="0" i="0" u="none" strike="noStrike" noProof="0">
                          <a:solidFill>
                            <a:srgbClr val="000000"/>
                          </a:solidFill>
                          <a:latin typeface="Meiryo UI"/>
                          <a:ea typeface="Meiryo UI"/>
                        </a:rPr>
                        <a:t>勤怠</a:t>
                      </a:r>
                      <a:r>
                        <a:rPr lang="ja-JP" altLang="en-US" sz="1200" b="0" i="0" u="none" strike="noStrike" noProof="0">
                          <a:solidFill>
                            <a:srgbClr val="000000"/>
                          </a:solidFill>
                          <a:latin typeface="Meiryo UI"/>
                          <a:ea typeface="Meiryo UI"/>
                        </a:rPr>
                        <a:t>状況</a:t>
                      </a:r>
                      <a:r>
                        <a:rPr kumimoji="1" lang="ja-JP" sz="1200" b="0" i="0" u="none" strike="noStrike" noProof="0">
                          <a:solidFill>
                            <a:srgbClr val="000000"/>
                          </a:solidFill>
                          <a:latin typeface="Meiryo UI"/>
                          <a:ea typeface="Meiryo UI"/>
                        </a:rPr>
                        <a:t>表の一覧</a:t>
                      </a:r>
                      <a:r>
                        <a:rPr lang="ja-JP" sz="1200" b="0" i="0" u="none" strike="noStrike" noProof="0">
                          <a:solidFill>
                            <a:srgbClr val="000000"/>
                          </a:solidFill>
                          <a:latin typeface="Meiryo UI"/>
                          <a:ea typeface="Meiryo UI"/>
                        </a:rPr>
                        <a:t>を表示</a:t>
                      </a:r>
                      <a:r>
                        <a:rPr lang="en-US" sz="1200" b="0" i="0" u="none" strike="noStrike" noProof="0">
                          <a:solidFill>
                            <a:srgbClr val="000000"/>
                          </a:solidFill>
                          <a:latin typeface="Meiryo UI"/>
                        </a:rPr>
                        <a:t>/</a:t>
                      </a:r>
                      <a:r>
                        <a:rPr lang="ja-JP" sz="1200" b="0" i="0" u="none" strike="noStrike" noProof="0">
                          <a:solidFill>
                            <a:srgbClr val="000000"/>
                          </a:solidFill>
                          <a:latin typeface="Meiryo UI"/>
                          <a:ea typeface="Meiryo UI"/>
                        </a:rPr>
                        <a:t>編集</a:t>
                      </a:r>
                      <a:r>
                        <a:rPr lang="en-US" sz="1200" b="0" i="0" u="none" strike="noStrike" noProof="0">
                          <a:solidFill>
                            <a:srgbClr val="000000"/>
                          </a:solidFill>
                          <a:latin typeface="Meiryo UI"/>
                        </a:rPr>
                        <a:t>/</a:t>
                      </a:r>
                      <a:r>
                        <a:rPr lang="ja-JP" sz="1200" b="0" i="0" u="none" strike="noStrike" noProof="0">
                          <a:solidFill>
                            <a:srgbClr val="000000"/>
                          </a:solidFill>
                          <a:latin typeface="Meiryo UI"/>
                          <a:ea typeface="Meiryo UI"/>
                        </a:rPr>
                        <a:t>提出できる</a:t>
                      </a:r>
                      <a:r>
                        <a:rPr lang="ja-JP" altLang="en-US" sz="1200" b="0" i="0" u="none" strike="noStrike" noProof="0">
                          <a:solidFill>
                            <a:srgbClr val="000000"/>
                          </a:solidFill>
                          <a:latin typeface="Meiryo UI"/>
                          <a:ea typeface="Meiryo UI"/>
                        </a:rPr>
                        <a:t>。</a:t>
                      </a:r>
                      <a:endParaRPr lang="ja-JP" sz="1200" b="0" i="0" u="none" strike="noStrike" noProof="0">
                        <a:solidFill>
                          <a:srgbClr val="000000"/>
                        </a:solidFill>
                        <a:latin typeface="Meiryo UI"/>
                        <a:ea typeface="Meiryo UI"/>
                      </a:endParaRP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ctr">
                        <a:buNone/>
                      </a:pPr>
                      <a:r>
                        <a:rPr lang="en-US" altLang="ja-JP" sz="1200">
                          <a:latin typeface="Meiryo UI"/>
                          <a:ea typeface="Meiryo UI"/>
                        </a:rPr>
                        <a:t>UI</a:t>
                      </a:r>
                    </a:p>
                    <a:p>
                      <a:pPr lvl="0" algn="ctr">
                        <a:buNone/>
                      </a:pPr>
                      <a:r>
                        <a:rPr kumimoji="1" lang="ja-JP" altLang="en-US" sz="1200">
                          <a:latin typeface="Meiryo UI"/>
                          <a:ea typeface="Meiryo UI"/>
                        </a:rPr>
                        <a:t>フロント機能</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ctr">
                        <a:lnSpc>
                          <a:spcPct val="100000"/>
                        </a:lnSpc>
                        <a:spcBef>
                          <a:spcPts val="0"/>
                        </a:spcBef>
                        <a:spcAft>
                          <a:spcPts val="0"/>
                        </a:spcAft>
                        <a:buNone/>
                      </a:pPr>
                      <a:r>
                        <a:rPr lang="en-US" altLang="ja-JP" sz="1200" b="0" i="0" u="none" strike="noStrike" noProof="0">
                          <a:solidFill>
                            <a:srgbClr val="000000"/>
                          </a:solidFill>
                          <a:latin typeface="Meiryo UI"/>
                          <a:ea typeface="Meiryo UI"/>
                        </a:rPr>
                        <a:t>BR-02</a:t>
                      </a:r>
                      <a:endParaRPr kumimoji="1" lang="ja-JP" altLang="en-US">
                        <a:latin typeface="Meiryo UI"/>
                        <a:ea typeface="Meiryo UI"/>
                      </a:endParaRP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ctr">
                        <a:lnSpc>
                          <a:spcPct val="100000"/>
                        </a:lnSpc>
                        <a:spcBef>
                          <a:spcPts val="0"/>
                        </a:spcBef>
                        <a:spcAft>
                          <a:spcPts val="0"/>
                        </a:spcAft>
                        <a:buNone/>
                      </a:pPr>
                      <a:endParaRPr kumimoji="1" lang="ja-JP" altLang="en-US">
                        <a:latin typeface="Meiryo UI"/>
                        <a:ea typeface="Meiryo UI"/>
                      </a:endParaRPr>
                    </a:p>
                  </a:txBody>
                  <a:tcPr anchor="ctr">
                    <a:lnL w="6350" cap="flat" cmpd="sng" algn="ctr">
                      <a:solidFill>
                        <a:schemeClr val="accent1"/>
                      </a:solidFill>
                      <a:prstDash val="solid"/>
                      <a:round/>
                      <a:headEnd type="none" w="med" len="med"/>
                      <a:tailEnd type="none" w="med" len="med"/>
                    </a:lnL>
                    <a:lnR w="6350">
                      <a:solidFill>
                        <a:schemeClr val="accent1"/>
                      </a:solid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4221520448"/>
                  </a:ext>
                </a:extLst>
              </a:tr>
              <a:tr h="694055">
                <a:tc>
                  <a:txBody>
                    <a:bodyPr/>
                    <a:lstStyle/>
                    <a:p>
                      <a:pPr lvl="0" algn="ctr">
                        <a:buNone/>
                      </a:pPr>
                      <a:r>
                        <a:rPr kumimoji="1" lang="en-US" altLang="ja-JP" sz="1200">
                          <a:latin typeface="Meiryo UI"/>
                          <a:ea typeface="Meiryo UI"/>
                        </a:rPr>
                        <a:t>FR-04</a:t>
                      </a:r>
                      <a:endParaRPr kumimoji="1" lang="ja-JP" altLang="en-US" sz="1200">
                        <a:latin typeface="Meiryo UI"/>
                        <a:ea typeface="Meiryo UI"/>
                      </a:endParaRPr>
                    </a:p>
                  </a:txBody>
                  <a:tcPr anchor="ctr">
                    <a:lnL w="6350">
                      <a:solidFill>
                        <a:schemeClr val="accent1"/>
                      </a:solidFill>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l">
                        <a:lnSpc>
                          <a:spcPct val="100000"/>
                        </a:lnSpc>
                        <a:spcBef>
                          <a:spcPts val="0"/>
                        </a:spcBef>
                        <a:spcAft>
                          <a:spcPts val="0"/>
                        </a:spcAft>
                        <a:buNone/>
                      </a:pPr>
                      <a:r>
                        <a:rPr lang="ja-JP" altLang="en-US" sz="1200" b="0" i="0" u="none" strike="noStrike" noProof="0">
                          <a:solidFill>
                            <a:srgbClr val="000000"/>
                          </a:solidFill>
                          <a:latin typeface="Meiryo UI"/>
                          <a:ea typeface="Meiryo UI"/>
                        </a:rPr>
                        <a:t>申請機能</a:t>
                      </a:r>
                      <a:endParaRPr lang="en-US" altLang="ja-JP" sz="1200" b="0" i="0" u="none" strike="noStrike" noProof="0">
                        <a:solidFill>
                          <a:srgbClr val="000000"/>
                        </a:solidFill>
                        <a:latin typeface="Meiryo UI"/>
                        <a:ea typeface="Meiryo UI"/>
                      </a:endParaRP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solidFill>
                            <a:prstClr val="black"/>
                          </a:solidFill>
                          <a:latin typeface="Meiryo UI"/>
                          <a:ea typeface="Meiryo UI"/>
                        </a:rPr>
                        <a:t>利用者</a:t>
                      </a:r>
                      <a:r>
                        <a:rPr kumimoji="1" lang="ja-JP" altLang="en-US" sz="1200" b="0" i="0" u="none" strike="noStrike" kern="1200" cap="none" spc="0" normalizeH="0" baseline="0" noProof="0">
                          <a:ln>
                            <a:noFill/>
                          </a:ln>
                          <a:solidFill>
                            <a:prstClr val="black"/>
                          </a:solidFill>
                          <a:effectLst/>
                          <a:uLnTx/>
                          <a:uFillTx/>
                          <a:latin typeface="Meiryo UI"/>
                          <a:ea typeface="Meiryo UI"/>
                          <a:cs typeface="+mn-cs"/>
                        </a:rPr>
                        <a:t>の申請が表示される。</a:t>
                      </a:r>
                      <a:endParaRPr kumimoji="1" lang="en-US" altLang="ja-JP" sz="1200" b="0" i="0" u="none" strike="noStrike" kern="1200" cap="none" spc="0" normalizeH="0" baseline="0" noProof="0">
                        <a:ln>
                          <a:noFill/>
                        </a:ln>
                        <a:solidFill>
                          <a:prstClr val="black"/>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a:ea typeface="Meiryo UI"/>
                          <a:cs typeface="+mn-cs"/>
                        </a:rPr>
                        <a:t>申請の承認</a:t>
                      </a:r>
                      <a:r>
                        <a:rPr kumimoji="1" lang="en-US" altLang="ja-JP" sz="1200" b="0" i="0" u="none" strike="noStrike" kern="1200" cap="none" spc="0" normalizeH="0" baseline="0" noProof="0">
                          <a:ln>
                            <a:noFill/>
                          </a:ln>
                          <a:solidFill>
                            <a:prstClr val="black"/>
                          </a:solidFill>
                          <a:effectLst/>
                          <a:uLnTx/>
                          <a:uFillTx/>
                          <a:latin typeface="Meiryo UI"/>
                          <a:ea typeface="Meiryo UI"/>
                          <a:cs typeface="+mn-cs"/>
                        </a:rPr>
                        <a:t>/</a:t>
                      </a:r>
                      <a:r>
                        <a:rPr kumimoji="1" lang="ja-JP" altLang="en-US" sz="1200" b="0" i="0" u="none" strike="noStrike" kern="1200" cap="none" spc="0" normalizeH="0" baseline="0" noProof="0">
                          <a:ln>
                            <a:noFill/>
                          </a:ln>
                          <a:solidFill>
                            <a:prstClr val="black"/>
                          </a:solidFill>
                          <a:effectLst/>
                          <a:uLnTx/>
                          <a:uFillTx/>
                          <a:latin typeface="Meiryo UI"/>
                          <a:ea typeface="Meiryo UI"/>
                          <a:cs typeface="+mn-cs"/>
                        </a:rPr>
                        <a:t>差し戻し</a:t>
                      </a:r>
                      <a:r>
                        <a:rPr kumimoji="1" lang="en-US" altLang="ja-JP" sz="1200" b="0" i="0" u="none" strike="noStrike" kern="1200" cap="none" spc="0" normalizeH="0" baseline="0" noProof="0">
                          <a:ln>
                            <a:noFill/>
                          </a:ln>
                          <a:solidFill>
                            <a:prstClr val="black"/>
                          </a:solidFill>
                          <a:effectLst/>
                          <a:uLnTx/>
                          <a:uFillTx/>
                          <a:latin typeface="Meiryo UI"/>
                          <a:ea typeface="Meiryo UI"/>
                          <a:cs typeface="+mn-cs"/>
                        </a:rPr>
                        <a:t>/</a:t>
                      </a:r>
                      <a:r>
                        <a:rPr kumimoji="1" lang="ja-JP" altLang="en-US" sz="1200" b="0" i="0" u="none" strike="noStrike" kern="1200" cap="none" spc="0" normalizeH="0" baseline="0" noProof="0">
                          <a:ln>
                            <a:noFill/>
                          </a:ln>
                          <a:solidFill>
                            <a:prstClr val="black"/>
                          </a:solidFill>
                          <a:effectLst/>
                          <a:uLnTx/>
                          <a:uFillTx/>
                          <a:latin typeface="Meiryo UI"/>
                          <a:ea typeface="Meiryo UI"/>
                          <a:cs typeface="+mn-cs"/>
                        </a:rPr>
                        <a:t>理由を記載</a:t>
                      </a:r>
                      <a:r>
                        <a:rPr lang="ja-JP" altLang="en-US" sz="1200">
                          <a:solidFill>
                            <a:prstClr val="black"/>
                          </a:solidFill>
                          <a:latin typeface="Meiryo UI"/>
                          <a:ea typeface="Meiryo UI"/>
                        </a:rPr>
                        <a:t>できる。</a:t>
                      </a:r>
                      <a:endParaRPr lang="en-US" altLang="ja-JP" sz="1200">
                        <a:solidFill>
                          <a:prstClr val="black"/>
                        </a:solidFill>
                        <a:latin typeface="Meiryo UI"/>
                        <a:ea typeface="Meiryo UI"/>
                      </a:endParaRP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ctr">
                        <a:buNone/>
                      </a:pPr>
                      <a:r>
                        <a:rPr lang="en-US" altLang="ja-JP" sz="1200">
                          <a:latin typeface="Meiryo UI"/>
                          <a:ea typeface="Meiryo UI"/>
                        </a:rPr>
                        <a:t>UI</a:t>
                      </a:r>
                    </a:p>
                    <a:p>
                      <a:pPr lvl="0" algn="ctr">
                        <a:buNone/>
                      </a:pPr>
                      <a:r>
                        <a:rPr kumimoji="1" lang="ja-JP" altLang="en-US" sz="1200">
                          <a:latin typeface="Meiryo UI"/>
                          <a:ea typeface="Meiryo UI"/>
                        </a:rPr>
                        <a:t>フロント機能</a:t>
                      </a:r>
                      <a:endParaRPr kumimoji="1" lang="en-US" altLang="ja-JP" sz="1200">
                        <a:latin typeface="Meiryo UI"/>
                        <a:ea typeface="Meiryo UI"/>
                      </a:endParaRP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ctr">
                        <a:lnSpc>
                          <a:spcPct val="100000"/>
                        </a:lnSpc>
                        <a:spcBef>
                          <a:spcPts val="0"/>
                        </a:spcBef>
                        <a:spcAft>
                          <a:spcPts val="0"/>
                        </a:spcAft>
                        <a:buNone/>
                      </a:pPr>
                      <a:r>
                        <a:rPr lang="en-US" altLang="ja-JP" sz="1200" b="0" i="0" u="none" strike="noStrike" noProof="0">
                          <a:solidFill>
                            <a:srgbClr val="000000"/>
                          </a:solidFill>
                          <a:latin typeface="Meiryo UI"/>
                          <a:ea typeface="Meiryo UI"/>
                        </a:rPr>
                        <a:t>BR-03</a:t>
                      </a:r>
                      <a:endParaRPr kumimoji="1" lang="ja-JP" altLang="en-US">
                        <a:latin typeface="Meiryo UI"/>
                        <a:ea typeface="Meiryo UI"/>
                      </a:endParaRP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a:solidFill>
                        <a:schemeClr val="accent1"/>
                      </a:solidFill>
                    </a:lnB>
                    <a:solidFill>
                      <a:schemeClr val="bg1"/>
                    </a:solidFill>
                  </a:tcPr>
                </a:tc>
                <a:tc>
                  <a:txBody>
                    <a:bodyPr/>
                    <a:lstStyle/>
                    <a:p>
                      <a:pPr lvl="0" algn="ctr">
                        <a:lnSpc>
                          <a:spcPct val="100000"/>
                        </a:lnSpc>
                        <a:spcBef>
                          <a:spcPts val="0"/>
                        </a:spcBef>
                        <a:spcAft>
                          <a:spcPts val="0"/>
                        </a:spcAft>
                        <a:buNone/>
                      </a:pPr>
                      <a:endParaRPr kumimoji="1" lang="ja-JP" altLang="en-US">
                        <a:latin typeface="Meiryo UI"/>
                        <a:ea typeface="Meiryo UI"/>
                      </a:endParaRPr>
                    </a:p>
                  </a:txBody>
                  <a:tcPr anchor="ctr">
                    <a:lnL w="6350" cap="flat" cmpd="sng" algn="ctr">
                      <a:solidFill>
                        <a:schemeClr val="accent1"/>
                      </a:solidFill>
                      <a:prstDash val="solid"/>
                      <a:round/>
                      <a:headEnd type="none" w="med" len="med"/>
                      <a:tailEnd type="none" w="med" len="med"/>
                    </a:lnL>
                    <a:lnR w="6350">
                      <a:solidFill>
                        <a:schemeClr val="accent1"/>
                      </a:solid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353008144"/>
                  </a:ext>
                </a:extLst>
              </a:tr>
              <a:tr h="665416">
                <a:tc>
                  <a:txBody>
                    <a:bodyPr/>
                    <a:lstStyle/>
                    <a:p>
                      <a:pPr lvl="0" algn="ctr">
                        <a:buNone/>
                      </a:pPr>
                      <a:r>
                        <a:rPr kumimoji="1" lang="en-US" altLang="ja-JP" sz="1200">
                          <a:latin typeface="Meiryo UI"/>
                          <a:ea typeface="Meiryo UI"/>
                        </a:rPr>
                        <a:t>FR-05</a:t>
                      </a:r>
                      <a:endParaRPr kumimoji="1" lang="ja-JP" altLang="en-US" sz="1200">
                        <a:latin typeface="Meiryo UI"/>
                        <a:ea typeface="Meiryo UI"/>
                      </a:endParaRP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bg1"/>
                    </a:solidFill>
                  </a:tcPr>
                </a:tc>
                <a:tc>
                  <a:txBody>
                    <a:bodyPr/>
                    <a:lstStyle/>
                    <a:p>
                      <a:pPr lvl="0" algn="l">
                        <a:lnSpc>
                          <a:spcPct val="100000"/>
                        </a:lnSpc>
                        <a:spcBef>
                          <a:spcPts val="0"/>
                        </a:spcBef>
                        <a:spcAft>
                          <a:spcPts val="0"/>
                        </a:spcAft>
                        <a:buNone/>
                      </a:pPr>
                      <a:r>
                        <a:rPr lang="ja-JP" altLang="en-US" sz="1200" b="0" i="0" u="none" strike="noStrike" noProof="0">
                          <a:solidFill>
                            <a:srgbClr val="000000"/>
                          </a:solidFill>
                          <a:latin typeface="Meiryo UI"/>
                          <a:ea typeface="Meiryo UI"/>
                        </a:rPr>
                        <a:t>利用者管理</a:t>
                      </a: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利用者の一覧表示と登録</a:t>
                      </a:r>
                      <a:r>
                        <a:rPr kumimoji="1" lang="en-US" altLang="ja-JP"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削除することができる</a:t>
                      </a:r>
                      <a:endParaRPr kumimoji="1" lang="en-US" altLang="ja-JP"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UI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フロント機能</a:t>
                      </a:r>
                      <a:endParaRPr kumimoji="1" lang="en-US" altLang="ja-JP"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lnL w="6350">
                      <a:solidFill>
                        <a:schemeClr val="accent1"/>
                      </a:solidFill>
                    </a:lnL>
                    <a:lnR w="6350">
                      <a:solidFill>
                        <a:schemeClr val="accent1"/>
                      </a:solidFill>
                    </a:lnR>
                    <a:lnT w="6350">
                      <a:solidFill>
                        <a:schemeClr val="accent1"/>
                      </a:solidFill>
                    </a:lnT>
                    <a:lnB w="6350">
                      <a:solidFill>
                        <a:schemeClr val="accent1"/>
                      </a:solidFill>
                    </a:lnB>
                    <a:solidFill>
                      <a:schemeClr val="bg1"/>
                    </a:solidFill>
                  </a:tcPr>
                </a:tc>
                <a:tc>
                  <a:txBody>
                    <a:bodyPr/>
                    <a:lstStyle/>
                    <a:p>
                      <a:pPr lvl="0" algn="ctr">
                        <a:buNone/>
                      </a:pPr>
                      <a:r>
                        <a:rPr kumimoji="1" lang="en-US" altLang="ja-JP">
                          <a:latin typeface="Meiryo UI"/>
                          <a:ea typeface="Meiryo UI"/>
                        </a:rPr>
                        <a:t>-</a:t>
                      </a:r>
                      <a:endParaRPr kumimoji="1" lang="ja-JP" altLang="en-US">
                        <a:latin typeface="Meiryo UI"/>
                        <a:ea typeface="Meiryo UI"/>
                      </a:endParaRPr>
                    </a:p>
                  </a:txBody>
                  <a:tcPr anchor="ctr">
                    <a:lnL w="6350">
                      <a:solidFill>
                        <a:schemeClr val="accent1"/>
                      </a:solidFill>
                    </a:lnL>
                    <a:lnR w="6350" cap="flat" cmpd="sng" algn="ctr">
                      <a:solidFill>
                        <a:schemeClr val="accent1"/>
                      </a:solidFill>
                      <a:prstDash val="solid"/>
                      <a:round/>
                      <a:headEnd type="none" w="med" len="med"/>
                      <a:tailEnd type="none" w="med" len="med"/>
                    </a:lnR>
                    <a:lnT w="6350">
                      <a:solidFill>
                        <a:schemeClr val="accent1"/>
                      </a:solidFill>
                    </a:lnT>
                    <a:lnB w="6350">
                      <a:solidFill>
                        <a:schemeClr val="accent1"/>
                      </a:solidFill>
                    </a:lnB>
                    <a:solidFill>
                      <a:schemeClr val="bg1"/>
                    </a:solidFill>
                  </a:tcPr>
                </a:tc>
                <a:tc>
                  <a:txBody>
                    <a:bodyPr/>
                    <a:lstStyle/>
                    <a:p>
                      <a:pPr lvl="0" algn="ctr">
                        <a:buNone/>
                      </a:pPr>
                      <a:r>
                        <a:rPr kumimoji="1" lang="ja-JP" altLang="en-US" sz="1200">
                          <a:latin typeface="Meiryo UI"/>
                          <a:ea typeface="Meiryo UI"/>
                        </a:rPr>
                        <a:t>追加機能</a:t>
                      </a:r>
                    </a:p>
                  </a:txBody>
                  <a:tcPr anchor="ctr">
                    <a:lnL w="6350">
                      <a:solidFill>
                        <a:schemeClr val="accent1"/>
                      </a:solidFill>
                    </a:lnL>
                    <a:lnR w="6350">
                      <a:solidFill>
                        <a:schemeClr val="accent1"/>
                      </a:solid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688655168"/>
                  </a:ext>
                </a:extLst>
              </a:tr>
              <a:tr h="566835">
                <a:tc>
                  <a:txBody>
                    <a:bodyPr/>
                    <a:lstStyle/>
                    <a:p>
                      <a:pPr lvl="0" algn="ctr">
                        <a:lnSpc>
                          <a:spcPct val="100000"/>
                        </a:lnSpc>
                        <a:spcBef>
                          <a:spcPts val="0"/>
                        </a:spcBef>
                        <a:spcAft>
                          <a:spcPts val="0"/>
                        </a:spcAft>
                        <a:buNone/>
                      </a:pPr>
                      <a:r>
                        <a:rPr lang="en-US" altLang="ja-JP" sz="1200" b="0" i="0" u="none" strike="noStrike" noProof="0">
                          <a:solidFill>
                            <a:schemeClr val="dk1"/>
                          </a:solidFill>
                          <a:latin typeface="Meiryo UI"/>
                          <a:ea typeface="游ゴシック"/>
                        </a:rPr>
                        <a:t>FR-06</a:t>
                      </a:r>
                    </a:p>
                  </a:txBody>
                  <a:tcPr anchor="ctr">
                    <a:lnL w="6350">
                      <a:solidFill>
                        <a:schemeClr val="accent1"/>
                      </a:solidFill>
                    </a:lnL>
                    <a:lnR w="6350">
                      <a:solidFill>
                        <a:schemeClr val="accent1"/>
                      </a:solid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ja-JP" altLang="en-US" sz="1200" b="0" i="0" u="none" strike="noStrike" noProof="0">
                          <a:solidFill>
                            <a:srgbClr val="000000"/>
                          </a:solidFill>
                          <a:latin typeface="Meiryo UI"/>
                          <a:ea typeface="Meiryo UI"/>
                        </a:rPr>
                        <a:t>カレンダー管理</a:t>
                      </a:r>
                      <a:endParaRPr kumimoji="1" lang="ja-JP" sz="1200" b="0" i="0" u="none" strike="noStrike" noProof="0">
                        <a:solidFill>
                          <a:srgbClr val="000000"/>
                        </a:solidFill>
                        <a:latin typeface="Meiryo UI"/>
                        <a:ea typeface="Meiryo UI"/>
                      </a:endParaRPr>
                    </a:p>
                  </a:txBody>
                  <a:tcPr anchor="ctr">
                    <a:lnL w="6350">
                      <a:solidFill>
                        <a:schemeClr val="accent1"/>
                      </a:solidFill>
                    </a:lnL>
                    <a:lnR w="6350">
                      <a:solidFill>
                        <a:schemeClr val="accent1"/>
                      </a:solid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ja-JP" altLang="en-US" sz="1200" b="0" i="0" u="none" strike="noStrike" noProof="0">
                          <a:solidFill>
                            <a:srgbClr val="000000"/>
                          </a:solidFill>
                          <a:latin typeface="Meiryo UI"/>
                          <a:ea typeface="Meiryo UI"/>
                        </a:rPr>
                        <a:t>全社員共通で使用する社内カレンダーを編集できる</a:t>
                      </a:r>
                    </a:p>
                  </a:txBody>
                  <a:tcPr anchor="ctr">
                    <a:lnL w="6350">
                      <a:solidFill>
                        <a:schemeClr val="accent1"/>
                      </a:solidFill>
                    </a:lnL>
                    <a:lnR w="6350">
                      <a:solidFill>
                        <a:schemeClr val="accent1"/>
                      </a:solid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ctr">
                        <a:buNone/>
                      </a:pPr>
                      <a:r>
                        <a:rPr lang="en-US" altLang="ja-JP" sz="1200">
                          <a:latin typeface="Meiryo UI"/>
                          <a:ea typeface="Meiryo UI"/>
                        </a:rPr>
                        <a:t>UI</a:t>
                      </a:r>
                      <a:endParaRPr kumimoji="1" lang="ja-JP" altLang="en-US" sz="1200">
                        <a:latin typeface="Meiryo UI"/>
                        <a:ea typeface="Meiryo UI"/>
                      </a:endParaRPr>
                    </a:p>
                  </a:txBody>
                  <a:tcPr anchor="ctr">
                    <a:lnL w="6350">
                      <a:solidFill>
                        <a:schemeClr val="accent1"/>
                      </a:solidFill>
                    </a:lnL>
                    <a:lnR w="6350">
                      <a:solidFill>
                        <a:schemeClr val="accent1"/>
                      </a:solid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ctr">
                        <a:lnSpc>
                          <a:spcPct val="100000"/>
                        </a:lnSpc>
                        <a:spcBef>
                          <a:spcPts val="0"/>
                        </a:spcBef>
                        <a:spcAft>
                          <a:spcPts val="0"/>
                        </a:spcAft>
                        <a:buNone/>
                      </a:pPr>
                      <a:r>
                        <a:rPr lang="en-US" altLang="ja-JP" sz="1200" b="0" i="0" u="none" strike="noStrike" noProof="0">
                          <a:solidFill>
                            <a:srgbClr val="000000"/>
                          </a:solidFill>
                          <a:latin typeface="Meiryo UI"/>
                          <a:ea typeface="Meiryo UI"/>
                        </a:rPr>
                        <a:t>ー</a:t>
                      </a:r>
                      <a:endParaRPr kumimoji="1" lang="en-US" altLang="ja-JP" sz="1200" b="0" i="0" u="none" strike="noStrike" noProof="0">
                        <a:solidFill>
                          <a:srgbClr val="000000"/>
                        </a:solidFill>
                        <a:latin typeface="Meiryo UI"/>
                        <a:ea typeface="Meiryo UI"/>
                      </a:endParaRPr>
                    </a:p>
                  </a:txBody>
                  <a:tcPr anchor="ctr">
                    <a:lnL w="6350">
                      <a:solidFill>
                        <a:schemeClr val="accent1"/>
                      </a:solidFill>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lvl="0" algn="ctr">
                        <a:lnSpc>
                          <a:spcPct val="100000"/>
                        </a:lnSpc>
                        <a:spcBef>
                          <a:spcPts val="0"/>
                        </a:spcBef>
                        <a:spcAft>
                          <a:spcPts val="0"/>
                        </a:spcAft>
                        <a:buNone/>
                      </a:pPr>
                      <a:r>
                        <a:rPr kumimoji="1" lang="ja-JP" altLang="en-US" sz="1200" b="0" i="0" u="none" strike="noStrike" noProof="0">
                          <a:solidFill>
                            <a:srgbClr val="000000"/>
                          </a:solidFill>
                          <a:latin typeface="Meiryo UI"/>
                          <a:ea typeface="Meiryo UI"/>
                        </a:rPr>
                        <a:t>追加機能</a:t>
                      </a:r>
                      <a:endParaRPr kumimoji="1" lang="en-US" altLang="ja-JP" sz="1200" b="0" i="0" u="none" strike="noStrike" noProof="0">
                        <a:solidFill>
                          <a:srgbClr val="000000"/>
                        </a:solidFill>
                        <a:latin typeface="Meiryo UI"/>
                        <a:ea typeface="Meiryo UI"/>
                      </a:endParaRPr>
                    </a:p>
                  </a:txBody>
                  <a:tcPr anchor="ctr">
                    <a:lnL w="6350">
                      <a:solidFill>
                        <a:schemeClr val="accent1"/>
                      </a:solidFill>
                    </a:lnL>
                    <a:lnR w="6350">
                      <a:solidFill>
                        <a:schemeClr val="accent1"/>
                      </a:solid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908891082"/>
                  </a:ext>
                </a:extLst>
              </a:tr>
            </a:tbl>
          </a:graphicData>
        </a:graphic>
      </p:graphicFrame>
      <p:sp>
        <p:nvSpPr>
          <p:cNvPr id="5" name="スライド番号プレースホルダー 4">
            <a:extLst>
              <a:ext uri="{FF2B5EF4-FFF2-40B4-BE49-F238E27FC236}">
                <a16:creationId xmlns:a16="http://schemas.microsoft.com/office/drawing/2014/main" id="{4A5073A2-8F21-9FF5-09A8-5C172F2FA1D5}"/>
              </a:ext>
            </a:extLst>
          </p:cNvPr>
          <p:cNvSpPr>
            <a:spLocks noGrp="1"/>
          </p:cNvSpPr>
          <p:nvPr>
            <p:ph type="sldNum" sz="quarter" idx="12"/>
          </p:nvPr>
        </p:nvSpPr>
        <p:spPr>
          <a:xfrm>
            <a:off x="11251095" y="6436310"/>
            <a:ext cx="543339" cy="365125"/>
          </a:xfrm>
        </p:spPr>
        <p:txBody>
          <a:bodyPr/>
          <a:lstStyle/>
          <a:p>
            <a:r>
              <a:rPr lang="ja-JP" altLang="en-US"/>
              <a:t>7</a:t>
            </a:r>
          </a:p>
        </p:txBody>
      </p:sp>
      <p:sp>
        <p:nvSpPr>
          <p:cNvPr id="3" name="テキスト ボックス 2">
            <a:extLst>
              <a:ext uri="{FF2B5EF4-FFF2-40B4-BE49-F238E27FC236}">
                <a16:creationId xmlns:a16="http://schemas.microsoft.com/office/drawing/2014/main" id="{B0CFC845-7E5E-E1BD-4BB0-6899FC62D628}"/>
              </a:ext>
            </a:extLst>
          </p:cNvPr>
          <p:cNvSpPr txBox="1"/>
          <p:nvPr/>
        </p:nvSpPr>
        <p:spPr>
          <a:xfrm>
            <a:off x="102909" y="6205477"/>
            <a:ext cx="48862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・上記の機能にて業務要件を満たせると想定。</a:t>
            </a:r>
            <a:endParaRPr kumimoji="1" lang="en-US" altLang="ja-JP"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・各ページのデザイン、テキスト、検証ルール等は設計フェーズにて決定予定。</a:t>
            </a:r>
          </a:p>
        </p:txBody>
      </p:sp>
    </p:spTree>
    <p:extLst>
      <p:ext uri="{BB962C8B-B14F-4D97-AF65-F5344CB8AC3E}">
        <p14:creationId xmlns:p14="http://schemas.microsoft.com/office/powerpoint/2010/main" val="32818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64CF65-4C5C-990B-BD17-6F3A94342827}"/>
              </a:ext>
            </a:extLst>
          </p:cNvPr>
          <p:cNvSpPr>
            <a:spLocks noGrp="1"/>
          </p:cNvSpPr>
          <p:nvPr>
            <p:ph type="title"/>
          </p:nvPr>
        </p:nvSpPr>
        <p:spPr>
          <a:xfrm>
            <a:off x="397565" y="215954"/>
            <a:ext cx="11396870" cy="504451"/>
          </a:xfrm>
        </p:spPr>
        <p:txBody>
          <a:bodyPr>
            <a:normAutofit fontScale="90000"/>
          </a:bodyPr>
          <a:lstStyle/>
          <a:p>
            <a:r>
              <a:rPr kumimoji="1" lang="ja-JP" altLang="en-US"/>
              <a:t>画面一覧（予定）</a:t>
            </a:r>
          </a:p>
        </p:txBody>
      </p:sp>
      <p:sp>
        <p:nvSpPr>
          <p:cNvPr id="5" name="スライド番号プレースホルダー 4">
            <a:extLst>
              <a:ext uri="{FF2B5EF4-FFF2-40B4-BE49-F238E27FC236}">
                <a16:creationId xmlns:a16="http://schemas.microsoft.com/office/drawing/2014/main" id="{7625D612-114E-EA97-72ED-40158A1E0CE2}"/>
              </a:ext>
            </a:extLst>
          </p:cNvPr>
          <p:cNvSpPr>
            <a:spLocks noGrp="1"/>
          </p:cNvSpPr>
          <p:nvPr>
            <p:ph type="sldNum" sz="quarter" idx="12"/>
          </p:nvPr>
        </p:nvSpPr>
        <p:spPr>
          <a:xfrm>
            <a:off x="11251095" y="6416518"/>
            <a:ext cx="543339" cy="365125"/>
          </a:xfrm>
        </p:spPr>
        <p:txBody>
          <a:bodyPr/>
          <a:lstStyle/>
          <a:p>
            <a:r>
              <a:rPr lang="ja-JP" altLang="en-US">
                <a:latin typeface="Meiryo UI"/>
                <a:ea typeface="Meiryo UI"/>
              </a:rPr>
              <a:t>8</a:t>
            </a:r>
          </a:p>
        </p:txBody>
      </p:sp>
      <p:graphicFrame>
        <p:nvGraphicFramePr>
          <p:cNvPr id="36" name="表 35">
            <a:extLst>
              <a:ext uri="{FF2B5EF4-FFF2-40B4-BE49-F238E27FC236}">
                <a16:creationId xmlns:a16="http://schemas.microsoft.com/office/drawing/2014/main" id="{34ABBACB-D877-EA6B-0203-3E2AB9C4FCE6}"/>
              </a:ext>
            </a:extLst>
          </p:cNvPr>
          <p:cNvGraphicFramePr>
            <a:graphicFrameLocks noGrp="1"/>
          </p:cNvGraphicFramePr>
          <p:nvPr>
            <p:extLst>
              <p:ext uri="{D42A27DB-BD31-4B8C-83A1-F6EECF244321}">
                <p14:modId xmlns:p14="http://schemas.microsoft.com/office/powerpoint/2010/main" val="3480102069"/>
              </p:ext>
            </p:extLst>
          </p:nvPr>
        </p:nvGraphicFramePr>
        <p:xfrm>
          <a:off x="622570" y="996578"/>
          <a:ext cx="10646063" cy="5277760"/>
        </p:xfrm>
        <a:graphic>
          <a:graphicData uri="http://schemas.openxmlformats.org/drawingml/2006/table">
            <a:tbl>
              <a:tblPr firstRow="1" bandRow="1">
                <a:tableStyleId>{5C22544A-7EE6-4342-B048-85BDC9FD1C3A}</a:tableStyleId>
              </a:tblPr>
              <a:tblGrid>
                <a:gridCol w="3063384">
                  <a:extLst>
                    <a:ext uri="{9D8B030D-6E8A-4147-A177-3AD203B41FA5}">
                      <a16:colId xmlns:a16="http://schemas.microsoft.com/office/drawing/2014/main" val="2725072095"/>
                    </a:ext>
                  </a:extLst>
                </a:gridCol>
                <a:gridCol w="7582679">
                  <a:extLst>
                    <a:ext uri="{9D8B030D-6E8A-4147-A177-3AD203B41FA5}">
                      <a16:colId xmlns:a16="http://schemas.microsoft.com/office/drawing/2014/main" val="3515111685"/>
                    </a:ext>
                  </a:extLst>
                </a:gridCol>
              </a:tblGrid>
              <a:tr h="402316">
                <a:tc>
                  <a:txBody>
                    <a:bodyPr/>
                    <a:lstStyle/>
                    <a:p>
                      <a:r>
                        <a:rPr kumimoji="1" lang="ja-JP" altLang="en-US"/>
                        <a:t>画面名</a:t>
                      </a:r>
                    </a:p>
                  </a:txBody>
                  <a:tcPr/>
                </a:tc>
                <a:tc>
                  <a:txBody>
                    <a:bodyPr/>
                    <a:lstStyle/>
                    <a:p>
                      <a:r>
                        <a:rPr kumimoji="1" lang="ja-JP" altLang="en-US"/>
                        <a:t>説明</a:t>
                      </a:r>
                    </a:p>
                  </a:txBody>
                  <a:tcPr/>
                </a:tc>
                <a:extLst>
                  <a:ext uri="{0D108BD9-81ED-4DB2-BD59-A6C34878D82A}">
                    <a16:rowId xmlns:a16="http://schemas.microsoft.com/office/drawing/2014/main" val="2107098686"/>
                  </a:ext>
                </a:extLst>
              </a:tr>
              <a:tr h="402316">
                <a:tc>
                  <a:txBody>
                    <a:bodyPr/>
                    <a:lstStyle/>
                    <a:p>
                      <a:r>
                        <a:rPr kumimoji="1" lang="ja-JP" altLang="en-US"/>
                        <a:t>ログイン画面</a:t>
                      </a:r>
                      <a:endParaRPr kumimoji="1" lang="en-US" altLang="ja-JP"/>
                    </a:p>
                  </a:txBody>
                  <a:tcPr/>
                </a:tc>
                <a:tc>
                  <a:txBody>
                    <a:bodyPr/>
                    <a:lstStyle/>
                    <a:p>
                      <a:r>
                        <a:rPr kumimoji="1" lang="ja-JP" altLang="en-US"/>
                        <a:t>ログイン</a:t>
                      </a:r>
                      <a:r>
                        <a:rPr kumimoji="1" lang="en-US" altLang="ja-JP"/>
                        <a:t>ID</a:t>
                      </a:r>
                      <a:r>
                        <a:rPr kumimoji="1" lang="ja-JP" altLang="en-US"/>
                        <a:t>とパスワードを入力する画面</a:t>
                      </a:r>
                    </a:p>
                  </a:txBody>
                  <a:tcPr/>
                </a:tc>
                <a:extLst>
                  <a:ext uri="{0D108BD9-81ED-4DB2-BD59-A6C34878D82A}">
                    <a16:rowId xmlns:a16="http://schemas.microsoft.com/office/drawing/2014/main" val="3231479739"/>
                  </a:ext>
                </a:extLst>
              </a:tr>
              <a:tr h="402316">
                <a:tc>
                  <a:txBody>
                    <a:bodyPr/>
                    <a:lstStyle/>
                    <a:p>
                      <a:r>
                        <a:rPr kumimoji="1" lang="ja-JP" altLang="en-US"/>
                        <a:t>社員画面</a:t>
                      </a:r>
                    </a:p>
                  </a:txBody>
                  <a:tcPr/>
                </a:tc>
                <a:tc>
                  <a:txBody>
                    <a:bodyPr/>
                    <a:lstStyle/>
                    <a:p>
                      <a:r>
                        <a:rPr kumimoji="1" lang="ja-JP" altLang="en-US"/>
                        <a:t>社員としてログインした際のメイン画面</a:t>
                      </a:r>
                    </a:p>
                  </a:txBody>
                  <a:tcPr/>
                </a:tc>
                <a:extLst>
                  <a:ext uri="{0D108BD9-81ED-4DB2-BD59-A6C34878D82A}">
                    <a16:rowId xmlns:a16="http://schemas.microsoft.com/office/drawing/2014/main" val="200291822"/>
                  </a:ext>
                </a:extLst>
              </a:tr>
              <a:tr h="402316">
                <a:tc>
                  <a:txBody>
                    <a:bodyPr/>
                    <a:lstStyle/>
                    <a:p>
                      <a:r>
                        <a:rPr kumimoji="1" lang="ja-JP" altLang="en-US"/>
                        <a:t>ダイアログ画面</a:t>
                      </a:r>
                    </a:p>
                  </a:txBody>
                  <a:tcPr/>
                </a:tc>
                <a:tc>
                  <a:txBody>
                    <a:bodyPr/>
                    <a:lstStyle/>
                    <a:p>
                      <a:r>
                        <a:rPr kumimoji="1" lang="ja-JP" altLang="en-US"/>
                        <a:t>打刻時の最終確認画面</a:t>
                      </a:r>
                    </a:p>
                  </a:txBody>
                  <a:tcPr/>
                </a:tc>
                <a:extLst>
                  <a:ext uri="{0D108BD9-81ED-4DB2-BD59-A6C34878D82A}">
                    <a16:rowId xmlns:a16="http://schemas.microsoft.com/office/drawing/2014/main" val="2882773030"/>
                  </a:ext>
                </a:extLst>
              </a:tr>
              <a:tr h="402316">
                <a:tc>
                  <a:txBody>
                    <a:bodyPr/>
                    <a:lstStyle/>
                    <a:p>
                      <a:r>
                        <a:rPr kumimoji="1" lang="ja-JP" altLang="en-US"/>
                        <a:t>勤怠状況表画面</a:t>
                      </a:r>
                    </a:p>
                  </a:txBody>
                  <a:tcPr/>
                </a:tc>
                <a:tc>
                  <a:txBody>
                    <a:bodyPr/>
                    <a:lstStyle/>
                    <a:p>
                      <a:r>
                        <a:rPr kumimoji="1" lang="en-US" altLang="ja-JP"/>
                        <a:t>1</a:t>
                      </a:r>
                      <a:r>
                        <a:rPr kumimoji="1" lang="ja-JP" altLang="en-US"/>
                        <a:t>ヶ月分の勤怠状況を表示する画面</a:t>
                      </a:r>
                    </a:p>
                  </a:txBody>
                  <a:tcPr/>
                </a:tc>
                <a:extLst>
                  <a:ext uri="{0D108BD9-81ED-4DB2-BD59-A6C34878D82A}">
                    <a16:rowId xmlns:a16="http://schemas.microsoft.com/office/drawing/2014/main" val="1025201445"/>
                  </a:ext>
                </a:extLst>
              </a:tr>
              <a:tr h="402316">
                <a:tc>
                  <a:txBody>
                    <a:bodyPr/>
                    <a:lstStyle/>
                    <a:p>
                      <a:r>
                        <a:rPr kumimoji="1" lang="ja-JP" altLang="en-US"/>
                        <a:t>自分の申請一覧画面</a:t>
                      </a:r>
                    </a:p>
                  </a:txBody>
                  <a:tcPr/>
                </a:tc>
                <a:tc>
                  <a:txBody>
                    <a:bodyPr/>
                    <a:lstStyle/>
                    <a:p>
                      <a:r>
                        <a:rPr kumimoji="1" lang="ja-JP" altLang="en-US"/>
                        <a:t>自分が申請した申請の一覧を表示する画面</a:t>
                      </a:r>
                    </a:p>
                  </a:txBody>
                  <a:tcPr/>
                </a:tc>
                <a:extLst>
                  <a:ext uri="{0D108BD9-81ED-4DB2-BD59-A6C34878D82A}">
                    <a16:rowId xmlns:a16="http://schemas.microsoft.com/office/drawing/2014/main" val="2400799941"/>
                  </a:ext>
                </a:extLst>
              </a:tr>
              <a:tr h="402316">
                <a:tc>
                  <a:txBody>
                    <a:bodyPr/>
                    <a:lstStyle/>
                    <a:p>
                      <a:r>
                        <a:rPr kumimoji="1" lang="ja-JP" altLang="en-US"/>
                        <a:t>勤怠状況詳細画面</a:t>
                      </a:r>
                    </a:p>
                  </a:txBody>
                  <a:tcPr/>
                </a:tc>
                <a:tc>
                  <a:txBody>
                    <a:bodyPr/>
                    <a:lstStyle/>
                    <a:p>
                      <a:r>
                        <a:rPr kumimoji="1" lang="en-US" altLang="ja-JP"/>
                        <a:t>1</a:t>
                      </a:r>
                      <a:r>
                        <a:rPr kumimoji="1" lang="ja-JP" altLang="en-US"/>
                        <a:t>日ごとの勤怠状況を確認、変更申請する画面</a:t>
                      </a:r>
                    </a:p>
                  </a:txBody>
                  <a:tcPr/>
                </a:tc>
                <a:extLst>
                  <a:ext uri="{0D108BD9-81ED-4DB2-BD59-A6C34878D82A}">
                    <a16:rowId xmlns:a16="http://schemas.microsoft.com/office/drawing/2014/main" val="994341462"/>
                  </a:ext>
                </a:extLst>
              </a:tr>
              <a:tr h="402316">
                <a:tc>
                  <a:txBody>
                    <a:bodyPr/>
                    <a:lstStyle/>
                    <a:p>
                      <a:r>
                        <a:rPr kumimoji="1" lang="ja-JP" altLang="en-US"/>
                        <a:t>部下の申請一覧画面</a:t>
                      </a:r>
                    </a:p>
                  </a:txBody>
                  <a:tcPr/>
                </a:tc>
                <a:tc>
                  <a:txBody>
                    <a:bodyPr/>
                    <a:lstStyle/>
                    <a:p>
                      <a:r>
                        <a:rPr kumimoji="1" lang="ja-JP" altLang="en-US"/>
                        <a:t>上司が自分宛てに届いた申請の一覧を表示する画面（上司のみ表示）</a:t>
                      </a:r>
                    </a:p>
                  </a:txBody>
                  <a:tcPr/>
                </a:tc>
                <a:extLst>
                  <a:ext uri="{0D108BD9-81ED-4DB2-BD59-A6C34878D82A}">
                    <a16:rowId xmlns:a16="http://schemas.microsoft.com/office/drawing/2014/main" val="1690177735"/>
                  </a:ext>
                </a:extLst>
              </a:tr>
              <a:tr h="402316">
                <a:tc>
                  <a:txBody>
                    <a:bodyPr/>
                    <a:lstStyle/>
                    <a:p>
                      <a:r>
                        <a:rPr kumimoji="1" lang="ja-JP" altLang="en-US"/>
                        <a:t>部下の勤怠状況表画面</a:t>
                      </a:r>
                    </a:p>
                  </a:txBody>
                  <a:tcPr/>
                </a:tc>
                <a:tc>
                  <a:txBody>
                    <a:bodyPr/>
                    <a:lstStyle/>
                    <a:p>
                      <a:r>
                        <a:rPr kumimoji="1" lang="ja-JP" altLang="en-US"/>
                        <a:t>部下の月報申請を確認する画面（上司のみ表示）</a:t>
                      </a:r>
                    </a:p>
                  </a:txBody>
                  <a:tcPr/>
                </a:tc>
                <a:extLst>
                  <a:ext uri="{0D108BD9-81ED-4DB2-BD59-A6C34878D82A}">
                    <a16:rowId xmlns:a16="http://schemas.microsoft.com/office/drawing/2014/main" val="1258056942"/>
                  </a:ext>
                </a:extLst>
              </a:tr>
              <a:tr h="449968">
                <a:tc>
                  <a:txBody>
                    <a:bodyPr/>
                    <a:lstStyle/>
                    <a:p>
                      <a:r>
                        <a:rPr kumimoji="1" lang="ja-JP" altLang="en-US"/>
                        <a:t>部下の変更申請詳細画面</a:t>
                      </a:r>
                    </a:p>
                  </a:txBody>
                  <a:tcPr/>
                </a:tc>
                <a:tc>
                  <a:txBody>
                    <a:bodyPr/>
                    <a:lstStyle/>
                    <a:p>
                      <a:r>
                        <a:rPr kumimoji="1" lang="ja-JP" altLang="en-US"/>
                        <a:t>部下の変更申請を確認する画面（上司のみ表示）</a:t>
                      </a:r>
                    </a:p>
                  </a:txBody>
                  <a:tcPr/>
                </a:tc>
                <a:extLst>
                  <a:ext uri="{0D108BD9-81ED-4DB2-BD59-A6C34878D82A}">
                    <a16:rowId xmlns:a16="http://schemas.microsoft.com/office/drawing/2014/main" val="3021626066"/>
                  </a:ext>
                </a:extLst>
              </a:tr>
              <a:tr h="402316">
                <a:tc>
                  <a:txBody>
                    <a:bodyPr/>
                    <a:lstStyle/>
                    <a:p>
                      <a:r>
                        <a:rPr kumimoji="1" lang="ja-JP" altLang="en-US"/>
                        <a:t>管理者画面</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管理者としてログインした際のメイン画面</a:t>
                      </a:r>
                    </a:p>
                  </a:txBody>
                  <a:tcPr/>
                </a:tc>
                <a:extLst>
                  <a:ext uri="{0D108BD9-81ED-4DB2-BD59-A6C34878D82A}">
                    <a16:rowId xmlns:a16="http://schemas.microsoft.com/office/drawing/2014/main" val="2000479674"/>
                  </a:ext>
                </a:extLst>
              </a:tr>
              <a:tr h="402316">
                <a:tc>
                  <a:txBody>
                    <a:bodyPr/>
                    <a:lstStyle/>
                    <a:p>
                      <a:r>
                        <a:rPr kumimoji="1" lang="ja-JP" altLang="en-US"/>
                        <a:t>利用者編集画面</a:t>
                      </a:r>
                    </a:p>
                  </a:txBody>
                  <a:tcPr/>
                </a:tc>
                <a:tc>
                  <a:txBody>
                    <a:bodyPr/>
                    <a:lstStyle/>
                    <a:p>
                      <a:r>
                        <a:rPr kumimoji="1" lang="ja-JP" altLang="en-US"/>
                        <a:t>管理者が社員情報を追加、編集、削除する画面</a:t>
                      </a:r>
                    </a:p>
                  </a:txBody>
                  <a:tcPr/>
                </a:tc>
                <a:extLst>
                  <a:ext uri="{0D108BD9-81ED-4DB2-BD59-A6C34878D82A}">
                    <a16:rowId xmlns:a16="http://schemas.microsoft.com/office/drawing/2014/main" val="1256521010"/>
                  </a:ext>
                </a:extLst>
              </a:tr>
              <a:tr h="402316">
                <a:tc>
                  <a:txBody>
                    <a:bodyPr/>
                    <a:lstStyle/>
                    <a:p>
                      <a:r>
                        <a:rPr kumimoji="1" lang="ja-JP" altLang="en-US"/>
                        <a:t>カレンダー作成画面</a:t>
                      </a:r>
                    </a:p>
                  </a:txBody>
                  <a:tcPr/>
                </a:tc>
                <a:tc>
                  <a:txBody>
                    <a:bodyPr/>
                    <a:lstStyle/>
                    <a:p>
                      <a:r>
                        <a:rPr kumimoji="1" lang="ja-JP" altLang="en-US"/>
                        <a:t>管理者がカレンダーの雛形を作成する画面</a:t>
                      </a:r>
                    </a:p>
                  </a:txBody>
                  <a:tcPr/>
                </a:tc>
                <a:extLst>
                  <a:ext uri="{0D108BD9-81ED-4DB2-BD59-A6C34878D82A}">
                    <a16:rowId xmlns:a16="http://schemas.microsoft.com/office/drawing/2014/main" val="2790687445"/>
                  </a:ext>
                </a:extLst>
              </a:tr>
            </a:tbl>
          </a:graphicData>
        </a:graphic>
      </p:graphicFrame>
    </p:spTree>
    <p:extLst>
      <p:ext uri="{BB962C8B-B14F-4D97-AF65-F5344CB8AC3E}">
        <p14:creationId xmlns:p14="http://schemas.microsoft.com/office/powerpoint/2010/main" val="142324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E2C2DE-6EA0-233B-B0FC-EC6A7F04FC13}"/>
              </a:ext>
            </a:extLst>
          </p:cNvPr>
          <p:cNvSpPr>
            <a:spLocks noGrp="1"/>
          </p:cNvSpPr>
          <p:nvPr>
            <p:ph type="title"/>
          </p:nvPr>
        </p:nvSpPr>
        <p:spPr>
          <a:xfrm>
            <a:off x="397565" y="215954"/>
            <a:ext cx="11396870" cy="504451"/>
          </a:xfrm>
        </p:spPr>
        <p:txBody>
          <a:bodyPr>
            <a:normAutofit fontScale="90000"/>
          </a:bodyPr>
          <a:lstStyle/>
          <a:p>
            <a:r>
              <a:rPr kumimoji="1" lang="ja-JP" altLang="en-US"/>
              <a:t>画面遷移図（予定）</a:t>
            </a:r>
          </a:p>
        </p:txBody>
      </p:sp>
      <p:sp>
        <p:nvSpPr>
          <p:cNvPr id="4" name="スライド番号プレースホルダー 3">
            <a:extLst>
              <a:ext uri="{FF2B5EF4-FFF2-40B4-BE49-F238E27FC236}">
                <a16:creationId xmlns:a16="http://schemas.microsoft.com/office/drawing/2014/main" id="{EF9020BF-2057-D27D-244A-DA3198A48D73}"/>
              </a:ext>
            </a:extLst>
          </p:cNvPr>
          <p:cNvSpPr>
            <a:spLocks noGrp="1"/>
          </p:cNvSpPr>
          <p:nvPr>
            <p:ph type="sldNum" sz="quarter" idx="12"/>
          </p:nvPr>
        </p:nvSpPr>
        <p:spPr>
          <a:xfrm>
            <a:off x="11251095" y="6426414"/>
            <a:ext cx="543339" cy="365125"/>
          </a:xfrm>
        </p:spPr>
        <p:txBody>
          <a:bodyPr/>
          <a:lstStyle/>
          <a:p>
            <a:r>
              <a:rPr lang="ja-JP" altLang="en-US">
                <a:latin typeface="Meiryo UI"/>
                <a:ea typeface="Meiryo UI"/>
              </a:rPr>
              <a:t>9</a:t>
            </a:r>
          </a:p>
        </p:txBody>
      </p:sp>
      <p:sp>
        <p:nvSpPr>
          <p:cNvPr id="6" name="コンテンツ プレースホルダー 4">
            <a:extLst>
              <a:ext uri="{FF2B5EF4-FFF2-40B4-BE49-F238E27FC236}">
                <a16:creationId xmlns:a16="http://schemas.microsoft.com/office/drawing/2014/main" id="{7F759EF5-2F5B-A19E-805E-8F7ABF3066B1}"/>
              </a:ext>
            </a:extLst>
          </p:cNvPr>
          <p:cNvSpPr txBox="1">
            <a:spLocks/>
          </p:cNvSpPr>
          <p:nvPr/>
        </p:nvSpPr>
        <p:spPr>
          <a:xfrm>
            <a:off x="7867337" y="3551600"/>
            <a:ext cx="144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ログイン画面</a:t>
            </a:r>
          </a:p>
        </p:txBody>
      </p:sp>
      <p:sp>
        <p:nvSpPr>
          <p:cNvPr id="7" name="コンテンツ プレースホルダー 4">
            <a:extLst>
              <a:ext uri="{FF2B5EF4-FFF2-40B4-BE49-F238E27FC236}">
                <a16:creationId xmlns:a16="http://schemas.microsoft.com/office/drawing/2014/main" id="{453C0FC7-DD4B-5244-F212-B718BBB6BCBB}"/>
              </a:ext>
            </a:extLst>
          </p:cNvPr>
          <p:cNvSpPr txBox="1">
            <a:spLocks/>
          </p:cNvSpPr>
          <p:nvPr/>
        </p:nvSpPr>
        <p:spPr>
          <a:xfrm>
            <a:off x="10354434" y="3551600"/>
            <a:ext cx="144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管理画面</a:t>
            </a:r>
          </a:p>
        </p:txBody>
      </p:sp>
      <p:sp>
        <p:nvSpPr>
          <p:cNvPr id="8" name="コンテンツ プレースホルダー 4">
            <a:extLst>
              <a:ext uri="{FF2B5EF4-FFF2-40B4-BE49-F238E27FC236}">
                <a16:creationId xmlns:a16="http://schemas.microsoft.com/office/drawing/2014/main" id="{893EE53F-BAA8-A38A-40C4-B1DC63D5A897}"/>
              </a:ext>
            </a:extLst>
          </p:cNvPr>
          <p:cNvSpPr txBox="1">
            <a:spLocks/>
          </p:cNvSpPr>
          <p:nvPr/>
        </p:nvSpPr>
        <p:spPr>
          <a:xfrm>
            <a:off x="5378120" y="3551600"/>
            <a:ext cx="144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社員画面</a:t>
            </a:r>
          </a:p>
        </p:txBody>
      </p:sp>
      <p:sp>
        <p:nvSpPr>
          <p:cNvPr id="9" name="コンテンツ プレースホルダー 4">
            <a:extLst>
              <a:ext uri="{FF2B5EF4-FFF2-40B4-BE49-F238E27FC236}">
                <a16:creationId xmlns:a16="http://schemas.microsoft.com/office/drawing/2014/main" id="{709907C5-79ED-9829-5787-56105B214A79}"/>
              </a:ext>
            </a:extLst>
          </p:cNvPr>
          <p:cNvSpPr txBox="1">
            <a:spLocks/>
          </p:cNvSpPr>
          <p:nvPr/>
        </p:nvSpPr>
        <p:spPr>
          <a:xfrm>
            <a:off x="10354434" y="4996168"/>
            <a:ext cx="144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カレンダー作成</a:t>
            </a:r>
            <a:endParaRPr lang="en-US" altLang="ja-JP" sz="1200">
              <a:latin typeface="Meiryo UI" panose="020B0604030504040204" pitchFamily="34" charset="-128"/>
              <a:ea typeface="Meiryo UI" panose="020B0604030504040204" pitchFamily="34" charset="-128"/>
            </a:endParaRPr>
          </a:p>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画面</a:t>
            </a:r>
          </a:p>
        </p:txBody>
      </p:sp>
      <p:sp>
        <p:nvSpPr>
          <p:cNvPr id="10" name="コンテンツ プレースホルダー 4">
            <a:extLst>
              <a:ext uri="{FF2B5EF4-FFF2-40B4-BE49-F238E27FC236}">
                <a16:creationId xmlns:a16="http://schemas.microsoft.com/office/drawing/2014/main" id="{337EDC12-A0B5-4D9E-941F-C777A157CD23}"/>
              </a:ext>
            </a:extLst>
          </p:cNvPr>
          <p:cNvSpPr txBox="1">
            <a:spLocks/>
          </p:cNvSpPr>
          <p:nvPr/>
        </p:nvSpPr>
        <p:spPr>
          <a:xfrm>
            <a:off x="10354434" y="2194934"/>
            <a:ext cx="144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利用者編集</a:t>
            </a:r>
            <a:endParaRPr lang="en-US" altLang="ja-JP" sz="1200">
              <a:latin typeface="Meiryo UI" panose="020B0604030504040204" pitchFamily="34" charset="-128"/>
              <a:ea typeface="Meiryo UI" panose="020B0604030504040204" pitchFamily="34" charset="-128"/>
            </a:endParaRPr>
          </a:p>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画面</a:t>
            </a:r>
          </a:p>
        </p:txBody>
      </p:sp>
      <p:sp>
        <p:nvSpPr>
          <p:cNvPr id="12" name="コンテンツ プレースホルダー 4">
            <a:extLst>
              <a:ext uri="{FF2B5EF4-FFF2-40B4-BE49-F238E27FC236}">
                <a16:creationId xmlns:a16="http://schemas.microsoft.com/office/drawing/2014/main" id="{2ED57213-118C-7CF1-87F3-65F01887BF8A}"/>
              </a:ext>
            </a:extLst>
          </p:cNvPr>
          <p:cNvSpPr txBox="1">
            <a:spLocks/>
          </p:cNvSpPr>
          <p:nvPr/>
        </p:nvSpPr>
        <p:spPr>
          <a:xfrm>
            <a:off x="5378120" y="1498168"/>
            <a:ext cx="144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ダイアログ画面</a:t>
            </a:r>
          </a:p>
        </p:txBody>
      </p:sp>
      <p:sp>
        <p:nvSpPr>
          <p:cNvPr id="13" name="コンテンツ プレースホルダー 4">
            <a:extLst>
              <a:ext uri="{FF2B5EF4-FFF2-40B4-BE49-F238E27FC236}">
                <a16:creationId xmlns:a16="http://schemas.microsoft.com/office/drawing/2014/main" id="{97AA79B2-3030-0624-DA52-3F81475B219E}"/>
              </a:ext>
            </a:extLst>
          </p:cNvPr>
          <p:cNvSpPr txBox="1">
            <a:spLocks/>
          </p:cNvSpPr>
          <p:nvPr/>
        </p:nvSpPr>
        <p:spPr>
          <a:xfrm>
            <a:off x="2887843" y="5285256"/>
            <a:ext cx="144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利用者の申請一覧</a:t>
            </a:r>
            <a:endParaRPr lang="en-US" altLang="ja-JP" sz="1200">
              <a:latin typeface="Meiryo UI" panose="020B0604030504040204" pitchFamily="34" charset="-128"/>
              <a:ea typeface="Meiryo UI" panose="020B0604030504040204" pitchFamily="34" charset="-128"/>
            </a:endParaRPr>
          </a:p>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画面</a:t>
            </a:r>
          </a:p>
        </p:txBody>
      </p:sp>
      <p:sp>
        <p:nvSpPr>
          <p:cNvPr id="14" name="コンテンツ プレースホルダー 4">
            <a:extLst>
              <a:ext uri="{FF2B5EF4-FFF2-40B4-BE49-F238E27FC236}">
                <a16:creationId xmlns:a16="http://schemas.microsoft.com/office/drawing/2014/main" id="{FD818F1D-354D-3B44-FEF0-5DA9347334F0}"/>
              </a:ext>
            </a:extLst>
          </p:cNvPr>
          <p:cNvSpPr txBox="1">
            <a:spLocks/>
          </p:cNvSpPr>
          <p:nvPr/>
        </p:nvSpPr>
        <p:spPr>
          <a:xfrm>
            <a:off x="2887843" y="2197168"/>
            <a:ext cx="144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部下の申請一覧</a:t>
            </a:r>
            <a:endParaRPr lang="en-US" altLang="ja-JP" sz="1200">
              <a:latin typeface="Meiryo UI" panose="020B0604030504040204" pitchFamily="34" charset="-128"/>
              <a:ea typeface="Meiryo UI" panose="020B0604030504040204" pitchFamily="34" charset="-128"/>
            </a:endParaRPr>
          </a:p>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画面</a:t>
            </a:r>
          </a:p>
        </p:txBody>
      </p:sp>
      <p:sp>
        <p:nvSpPr>
          <p:cNvPr id="15" name="コンテンツ プレースホルダー 4">
            <a:extLst>
              <a:ext uri="{FF2B5EF4-FFF2-40B4-BE49-F238E27FC236}">
                <a16:creationId xmlns:a16="http://schemas.microsoft.com/office/drawing/2014/main" id="{A197012D-6790-E19E-C827-4F762A63084D}"/>
              </a:ext>
            </a:extLst>
          </p:cNvPr>
          <p:cNvSpPr txBox="1">
            <a:spLocks/>
          </p:cNvSpPr>
          <p:nvPr/>
        </p:nvSpPr>
        <p:spPr>
          <a:xfrm>
            <a:off x="2142373" y="3551600"/>
            <a:ext cx="144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勤怠状況表</a:t>
            </a:r>
            <a:endParaRPr lang="en-US" altLang="ja-JP" sz="1200">
              <a:latin typeface="Meiryo UI" panose="020B0604030504040204" pitchFamily="34" charset="-128"/>
              <a:ea typeface="Meiryo UI" panose="020B0604030504040204" pitchFamily="34" charset="-128"/>
            </a:endParaRPr>
          </a:p>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画面</a:t>
            </a:r>
          </a:p>
        </p:txBody>
      </p:sp>
      <p:sp>
        <p:nvSpPr>
          <p:cNvPr id="16" name="コンテンツ プレースホルダー 4">
            <a:extLst>
              <a:ext uri="{FF2B5EF4-FFF2-40B4-BE49-F238E27FC236}">
                <a16:creationId xmlns:a16="http://schemas.microsoft.com/office/drawing/2014/main" id="{92375E0A-D7D4-B916-C6EA-995EEB926329}"/>
              </a:ext>
            </a:extLst>
          </p:cNvPr>
          <p:cNvSpPr txBox="1">
            <a:spLocks/>
          </p:cNvSpPr>
          <p:nvPr/>
        </p:nvSpPr>
        <p:spPr>
          <a:xfrm>
            <a:off x="397566" y="5285256"/>
            <a:ext cx="144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勤怠状況詳細</a:t>
            </a:r>
            <a:endParaRPr lang="en-US" altLang="ja-JP" sz="1200">
              <a:latin typeface="Meiryo UI" panose="020B0604030504040204" pitchFamily="34" charset="-128"/>
              <a:ea typeface="Meiryo UI" panose="020B0604030504040204" pitchFamily="34" charset="-128"/>
            </a:endParaRPr>
          </a:p>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画面</a:t>
            </a:r>
          </a:p>
        </p:txBody>
      </p:sp>
      <p:sp>
        <p:nvSpPr>
          <p:cNvPr id="11" name="コンテンツ プレースホルダー 4">
            <a:extLst>
              <a:ext uri="{FF2B5EF4-FFF2-40B4-BE49-F238E27FC236}">
                <a16:creationId xmlns:a16="http://schemas.microsoft.com/office/drawing/2014/main" id="{4BE0D3A2-7DFA-FEC2-07B9-79B4932CAA23}"/>
              </a:ext>
            </a:extLst>
          </p:cNvPr>
          <p:cNvSpPr txBox="1">
            <a:spLocks/>
          </p:cNvSpPr>
          <p:nvPr/>
        </p:nvSpPr>
        <p:spPr>
          <a:xfrm>
            <a:off x="397566" y="1474934"/>
            <a:ext cx="144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部下の勤怠状況表</a:t>
            </a:r>
            <a:endParaRPr lang="en-US" altLang="ja-JP" sz="1200">
              <a:latin typeface="Meiryo UI" panose="020B0604030504040204" pitchFamily="34" charset="-128"/>
              <a:ea typeface="Meiryo UI" panose="020B0604030504040204" pitchFamily="34" charset="-128"/>
            </a:endParaRPr>
          </a:p>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画面</a:t>
            </a:r>
          </a:p>
        </p:txBody>
      </p:sp>
      <p:sp>
        <p:nvSpPr>
          <p:cNvPr id="17" name="コンテンツ プレースホルダー 4">
            <a:extLst>
              <a:ext uri="{FF2B5EF4-FFF2-40B4-BE49-F238E27FC236}">
                <a16:creationId xmlns:a16="http://schemas.microsoft.com/office/drawing/2014/main" id="{51ED5579-94F6-A0B8-E5B8-8948D65B934C}"/>
              </a:ext>
            </a:extLst>
          </p:cNvPr>
          <p:cNvSpPr txBox="1">
            <a:spLocks/>
          </p:cNvSpPr>
          <p:nvPr/>
        </p:nvSpPr>
        <p:spPr>
          <a:xfrm>
            <a:off x="397566" y="2874235"/>
            <a:ext cx="14400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部下の変更申請</a:t>
            </a:r>
            <a:endParaRPr lang="en-US" altLang="ja-JP" sz="1200">
              <a:latin typeface="Meiryo UI" panose="020B0604030504040204" pitchFamily="34" charset="-128"/>
              <a:ea typeface="Meiryo UI" panose="020B0604030504040204" pitchFamily="34" charset="-128"/>
            </a:endParaRPr>
          </a:p>
          <a:p>
            <a:pPr marL="0" indent="0" algn="ctr">
              <a:buFont typeface="Arial" panose="020B0604020202020204" pitchFamily="34" charset="0"/>
              <a:buNone/>
            </a:pPr>
            <a:r>
              <a:rPr lang="ja-JP" altLang="en-US" sz="1200">
                <a:latin typeface="Meiryo UI" panose="020B0604030504040204" pitchFamily="34" charset="-128"/>
                <a:ea typeface="Meiryo UI" panose="020B0604030504040204" pitchFamily="34" charset="-128"/>
              </a:rPr>
              <a:t>詳細画面</a:t>
            </a:r>
          </a:p>
        </p:txBody>
      </p:sp>
      <p:cxnSp>
        <p:nvCxnSpPr>
          <p:cNvPr id="21" name="直線矢印コネクタ 20">
            <a:extLst>
              <a:ext uri="{FF2B5EF4-FFF2-40B4-BE49-F238E27FC236}">
                <a16:creationId xmlns:a16="http://schemas.microsoft.com/office/drawing/2014/main" id="{62B58760-FAFA-1593-4467-5815B654253F}"/>
              </a:ext>
            </a:extLst>
          </p:cNvPr>
          <p:cNvCxnSpPr/>
          <p:nvPr/>
        </p:nvCxnSpPr>
        <p:spPr>
          <a:xfrm flipV="1">
            <a:off x="11432121" y="2914934"/>
            <a:ext cx="0" cy="6366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54537D51-7471-97D2-FDA8-83E34017942D}"/>
              </a:ext>
            </a:extLst>
          </p:cNvPr>
          <p:cNvCxnSpPr>
            <a:cxnSpLocks/>
          </p:cNvCxnSpPr>
          <p:nvPr/>
        </p:nvCxnSpPr>
        <p:spPr>
          <a:xfrm flipV="1">
            <a:off x="11432121" y="4271600"/>
            <a:ext cx="0" cy="7245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519391E-27ED-5D30-FA7D-8E1535339C5A}"/>
              </a:ext>
            </a:extLst>
          </p:cNvPr>
          <p:cNvCxnSpPr>
            <a:cxnSpLocks/>
          </p:cNvCxnSpPr>
          <p:nvPr/>
        </p:nvCxnSpPr>
        <p:spPr>
          <a:xfrm>
            <a:off x="10835221" y="4271600"/>
            <a:ext cx="0" cy="7245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8ACA846-5CB8-65C8-5539-C4DACA61F11C}"/>
              </a:ext>
            </a:extLst>
          </p:cNvPr>
          <p:cNvCxnSpPr>
            <a:cxnSpLocks/>
          </p:cNvCxnSpPr>
          <p:nvPr/>
        </p:nvCxnSpPr>
        <p:spPr>
          <a:xfrm>
            <a:off x="10822521" y="2914934"/>
            <a:ext cx="12700" cy="6366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FC723A1-A51E-E26D-487D-421F1B86EE03}"/>
              </a:ext>
            </a:extLst>
          </p:cNvPr>
          <p:cNvCxnSpPr>
            <a:cxnSpLocks/>
          </p:cNvCxnSpPr>
          <p:nvPr/>
        </p:nvCxnSpPr>
        <p:spPr>
          <a:xfrm>
            <a:off x="9307337" y="3911600"/>
            <a:ext cx="104709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9EF726A-E714-B9E2-F132-0E052A0577CA}"/>
              </a:ext>
            </a:extLst>
          </p:cNvPr>
          <p:cNvCxnSpPr>
            <a:cxnSpLocks/>
            <a:endCxn id="8" idx="3"/>
          </p:cNvCxnSpPr>
          <p:nvPr/>
        </p:nvCxnSpPr>
        <p:spPr>
          <a:xfrm flipH="1">
            <a:off x="6818120" y="3911600"/>
            <a:ext cx="104921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720B84C8-FD7B-F24A-1495-F0C5B802B02E}"/>
              </a:ext>
            </a:extLst>
          </p:cNvPr>
          <p:cNvCxnSpPr>
            <a:cxnSpLocks/>
          </p:cNvCxnSpPr>
          <p:nvPr/>
        </p:nvCxnSpPr>
        <p:spPr>
          <a:xfrm flipV="1">
            <a:off x="6415621" y="2218168"/>
            <a:ext cx="0" cy="13334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E3A84DDE-56F7-5648-A272-0974EA24A211}"/>
              </a:ext>
            </a:extLst>
          </p:cNvPr>
          <p:cNvCxnSpPr>
            <a:cxnSpLocks/>
          </p:cNvCxnSpPr>
          <p:nvPr/>
        </p:nvCxnSpPr>
        <p:spPr>
          <a:xfrm>
            <a:off x="5856821" y="2218168"/>
            <a:ext cx="0" cy="13334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6E3602A1-8469-0286-2E19-4C2E1C6EF8D4}"/>
              </a:ext>
            </a:extLst>
          </p:cNvPr>
          <p:cNvCxnSpPr>
            <a:cxnSpLocks/>
          </p:cNvCxnSpPr>
          <p:nvPr/>
        </p:nvCxnSpPr>
        <p:spPr>
          <a:xfrm flipH="1">
            <a:off x="3582373" y="3759200"/>
            <a:ext cx="179574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5CB7F156-E3C4-3821-EAC8-B6B94B91311F}"/>
              </a:ext>
            </a:extLst>
          </p:cNvPr>
          <p:cNvCxnSpPr>
            <a:cxnSpLocks/>
          </p:cNvCxnSpPr>
          <p:nvPr/>
        </p:nvCxnSpPr>
        <p:spPr>
          <a:xfrm>
            <a:off x="3607843" y="4038600"/>
            <a:ext cx="177027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C4FC7002-085C-F265-7252-4E4828BD6356}"/>
              </a:ext>
            </a:extLst>
          </p:cNvPr>
          <p:cNvCxnSpPr>
            <a:cxnSpLocks/>
          </p:cNvCxnSpPr>
          <p:nvPr/>
        </p:nvCxnSpPr>
        <p:spPr>
          <a:xfrm flipH="1" flipV="1">
            <a:off x="4327843" y="2730500"/>
            <a:ext cx="1203229" cy="86373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1C07692B-A639-1871-8EFD-0928F82EF252}"/>
              </a:ext>
            </a:extLst>
          </p:cNvPr>
          <p:cNvCxnSpPr>
            <a:cxnSpLocks/>
          </p:cNvCxnSpPr>
          <p:nvPr/>
        </p:nvCxnSpPr>
        <p:spPr>
          <a:xfrm flipH="1">
            <a:off x="4263741" y="4250600"/>
            <a:ext cx="1103866" cy="10232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F3FFDF1A-A7F9-7F1D-3194-A25A40F92553}"/>
              </a:ext>
            </a:extLst>
          </p:cNvPr>
          <p:cNvCxnSpPr>
            <a:cxnSpLocks/>
            <a:endCxn id="15" idx="2"/>
          </p:cNvCxnSpPr>
          <p:nvPr/>
        </p:nvCxnSpPr>
        <p:spPr>
          <a:xfrm flipH="1" flipV="1">
            <a:off x="2862373" y="4271600"/>
            <a:ext cx="745470" cy="10076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C34EB8DD-8488-5C29-4180-77C9A2CE0D4E}"/>
              </a:ext>
            </a:extLst>
          </p:cNvPr>
          <p:cNvCxnSpPr>
            <a:cxnSpLocks/>
          </p:cNvCxnSpPr>
          <p:nvPr/>
        </p:nvCxnSpPr>
        <p:spPr>
          <a:xfrm flipH="1">
            <a:off x="1837566" y="5528902"/>
            <a:ext cx="105027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0B22EEB9-6A21-7B3F-6CCC-CF9A7FB08363}"/>
              </a:ext>
            </a:extLst>
          </p:cNvPr>
          <p:cNvCxnSpPr>
            <a:cxnSpLocks/>
          </p:cNvCxnSpPr>
          <p:nvPr/>
        </p:nvCxnSpPr>
        <p:spPr>
          <a:xfrm>
            <a:off x="1837566" y="5772549"/>
            <a:ext cx="104815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E6511DF3-E149-7FE9-65CD-A573B44435DE}"/>
              </a:ext>
            </a:extLst>
          </p:cNvPr>
          <p:cNvCxnSpPr>
            <a:cxnSpLocks/>
          </p:cNvCxnSpPr>
          <p:nvPr/>
        </p:nvCxnSpPr>
        <p:spPr>
          <a:xfrm flipV="1">
            <a:off x="4419425" y="4377192"/>
            <a:ext cx="1113319" cy="104184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EA7129C7-3891-D54E-2C16-CC91CD58DA95}"/>
              </a:ext>
            </a:extLst>
          </p:cNvPr>
          <p:cNvCxnSpPr>
            <a:cxnSpLocks/>
          </p:cNvCxnSpPr>
          <p:nvPr/>
        </p:nvCxnSpPr>
        <p:spPr>
          <a:xfrm>
            <a:off x="4339416" y="2990596"/>
            <a:ext cx="1000030" cy="6879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C2F6A0B0-462C-0C40-4630-D09813108E7D}"/>
              </a:ext>
            </a:extLst>
          </p:cNvPr>
          <p:cNvCxnSpPr>
            <a:cxnSpLocks/>
          </p:cNvCxnSpPr>
          <p:nvPr/>
        </p:nvCxnSpPr>
        <p:spPr>
          <a:xfrm flipH="1" flipV="1">
            <a:off x="1866098" y="1720815"/>
            <a:ext cx="1044951" cy="4306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479B0832-0CF3-1FFD-98FF-5FDC295647E7}"/>
              </a:ext>
            </a:extLst>
          </p:cNvPr>
          <p:cNvCxnSpPr>
            <a:cxnSpLocks/>
          </p:cNvCxnSpPr>
          <p:nvPr/>
        </p:nvCxnSpPr>
        <p:spPr>
          <a:xfrm>
            <a:off x="1864513" y="1909809"/>
            <a:ext cx="1046536" cy="4195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A082C73B-EADD-80A7-462F-31F9172285E9}"/>
              </a:ext>
            </a:extLst>
          </p:cNvPr>
          <p:cNvCxnSpPr>
            <a:cxnSpLocks/>
          </p:cNvCxnSpPr>
          <p:nvPr/>
        </p:nvCxnSpPr>
        <p:spPr>
          <a:xfrm flipH="1">
            <a:off x="1862055" y="2821391"/>
            <a:ext cx="1021745" cy="2287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349458BE-A5B1-0A43-9E0B-10F72530A5CE}"/>
              </a:ext>
            </a:extLst>
          </p:cNvPr>
          <p:cNvCxnSpPr>
            <a:cxnSpLocks/>
          </p:cNvCxnSpPr>
          <p:nvPr/>
        </p:nvCxnSpPr>
        <p:spPr>
          <a:xfrm flipV="1">
            <a:off x="1881612" y="2969616"/>
            <a:ext cx="1046654" cy="24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8" name="正方形/長方形 117">
            <a:extLst>
              <a:ext uri="{FF2B5EF4-FFF2-40B4-BE49-F238E27FC236}">
                <a16:creationId xmlns:a16="http://schemas.microsoft.com/office/drawing/2014/main" id="{BCC16F70-64E2-A888-B07F-96B5E5D206D6}"/>
              </a:ext>
            </a:extLst>
          </p:cNvPr>
          <p:cNvSpPr/>
          <p:nvPr/>
        </p:nvSpPr>
        <p:spPr>
          <a:xfrm>
            <a:off x="254000" y="1193801"/>
            <a:ext cx="4709906" cy="4934346"/>
          </a:xfrm>
          <a:prstGeom prst="rect">
            <a:avLst/>
          </a:prstGeom>
          <a:noFill/>
          <a:ln w="1905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endParaRPr kumimoji="1" lang="ja-JP" altLang="en-US"/>
          </a:p>
        </p:txBody>
      </p:sp>
      <p:sp>
        <p:nvSpPr>
          <p:cNvPr id="122" name="正方形/長方形 121">
            <a:extLst>
              <a:ext uri="{FF2B5EF4-FFF2-40B4-BE49-F238E27FC236}">
                <a16:creationId xmlns:a16="http://schemas.microsoft.com/office/drawing/2014/main" id="{A951B74C-967A-2093-14E9-675F7CE92E79}"/>
              </a:ext>
            </a:extLst>
          </p:cNvPr>
          <p:cNvSpPr/>
          <p:nvPr/>
        </p:nvSpPr>
        <p:spPr>
          <a:xfrm>
            <a:off x="10172700" y="2050650"/>
            <a:ext cx="1765299" cy="3854850"/>
          </a:xfrm>
          <a:prstGeom prst="rect">
            <a:avLst/>
          </a:prstGeom>
          <a:noFill/>
          <a:ln w="1905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endParaRPr kumimoji="1" lang="ja-JP" altLang="en-US"/>
          </a:p>
        </p:txBody>
      </p:sp>
      <p:sp>
        <p:nvSpPr>
          <p:cNvPr id="123" name="正方形/長方形 122">
            <a:extLst>
              <a:ext uri="{FF2B5EF4-FFF2-40B4-BE49-F238E27FC236}">
                <a16:creationId xmlns:a16="http://schemas.microsoft.com/office/drawing/2014/main" id="{AAFA9357-7F12-8B5A-8FC5-D01FA0EFD056}"/>
              </a:ext>
            </a:extLst>
          </p:cNvPr>
          <p:cNvSpPr/>
          <p:nvPr/>
        </p:nvSpPr>
        <p:spPr>
          <a:xfrm>
            <a:off x="5268377" y="3302000"/>
            <a:ext cx="1765299" cy="1206500"/>
          </a:xfrm>
          <a:prstGeom prst="rect">
            <a:avLst/>
          </a:prstGeom>
          <a:noFill/>
          <a:ln w="1905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endParaRPr kumimoji="1" lang="ja-JP" altLang="en-US"/>
          </a:p>
        </p:txBody>
      </p:sp>
      <p:sp>
        <p:nvSpPr>
          <p:cNvPr id="125" name="コンテンツ プレースホルダー 4">
            <a:extLst>
              <a:ext uri="{FF2B5EF4-FFF2-40B4-BE49-F238E27FC236}">
                <a16:creationId xmlns:a16="http://schemas.microsoft.com/office/drawing/2014/main" id="{698B2C4C-63C6-CEDD-D2B5-2F7AEB93BE38}"/>
              </a:ext>
            </a:extLst>
          </p:cNvPr>
          <p:cNvSpPr txBox="1">
            <a:spLocks/>
          </p:cNvSpPr>
          <p:nvPr/>
        </p:nvSpPr>
        <p:spPr>
          <a:xfrm>
            <a:off x="7864157" y="5168902"/>
            <a:ext cx="1440000" cy="720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lt1"/>
                </a:solidFill>
                <a:latin typeface="+mn-lt"/>
                <a:ea typeface="+mn-ea"/>
                <a:cs typeface="+mn-cs"/>
              </a:defRPr>
            </a:lvl9pPr>
          </a:lstStyle>
          <a:p>
            <a:pPr marL="0" indent="0" algn="ctr">
              <a:buFont typeface="Arial" panose="020B0604020202020204" pitchFamily="34" charset="0"/>
              <a:buNone/>
            </a:pPr>
            <a:r>
              <a:rPr lang="ja-JP" altLang="en-US" sz="1200">
                <a:ln w="0"/>
                <a:solidFill>
                  <a:schemeClr val="tx1"/>
                </a:solidFill>
                <a:effectLst>
                  <a:outerShdw blurRad="38100" dist="19050" dir="2700000" algn="tl" rotWithShape="0">
                    <a:schemeClr val="dk1">
                      <a:alpha val="40000"/>
                    </a:schemeClr>
                  </a:outerShdw>
                </a:effectLst>
                <a:latin typeface="Meiryo UI" panose="020B0604030504040204" pitchFamily="34" charset="-128"/>
                <a:ea typeface="Meiryo UI" panose="020B0604030504040204" pitchFamily="34" charset="-128"/>
              </a:rPr>
              <a:t>共通ヘッダー</a:t>
            </a:r>
            <a:endParaRPr lang="ja-JP" altLang="en-US" sz="1200">
              <a:latin typeface="Meiryo UI" panose="020B0604030504040204" pitchFamily="34" charset="-128"/>
              <a:ea typeface="Meiryo UI" panose="020B0604030504040204" pitchFamily="34" charset="-128"/>
            </a:endParaRPr>
          </a:p>
        </p:txBody>
      </p:sp>
      <p:cxnSp>
        <p:nvCxnSpPr>
          <p:cNvPr id="126" name="直線矢印コネクタ 125">
            <a:extLst>
              <a:ext uri="{FF2B5EF4-FFF2-40B4-BE49-F238E27FC236}">
                <a16:creationId xmlns:a16="http://schemas.microsoft.com/office/drawing/2014/main" id="{94D97A4B-B9D2-3177-2B8C-5731BC11C39F}"/>
              </a:ext>
            </a:extLst>
          </p:cNvPr>
          <p:cNvCxnSpPr>
            <a:cxnSpLocks/>
            <a:stCxn id="125" idx="0"/>
            <a:endCxn id="6" idx="2"/>
          </p:cNvCxnSpPr>
          <p:nvPr/>
        </p:nvCxnSpPr>
        <p:spPr>
          <a:xfrm flipV="1">
            <a:off x="8584157" y="4271600"/>
            <a:ext cx="3180" cy="8973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82283344-FA15-8724-6D36-0FED57819FE4}"/>
              </a:ext>
            </a:extLst>
          </p:cNvPr>
          <p:cNvSpPr txBox="1"/>
          <p:nvPr/>
        </p:nvSpPr>
        <p:spPr>
          <a:xfrm>
            <a:off x="8568671" y="4631600"/>
            <a:ext cx="754152" cy="246221"/>
          </a:xfrm>
          <a:prstGeom prst="rect">
            <a:avLst/>
          </a:prstGeom>
          <a:noFill/>
        </p:spPr>
        <p:txBody>
          <a:bodyPr wrap="square" rtlCol="0">
            <a:spAutoFit/>
          </a:bodyPr>
          <a:lstStyle/>
          <a:p>
            <a:pPr algn="l"/>
            <a:r>
              <a:rPr kumimoji="1" lang="ja-JP" altLang="en-US" sz="1000">
                <a:latin typeface="Meiryo UI" panose="020B0604030504040204" pitchFamily="34" charset="-128"/>
                <a:ea typeface="Meiryo UI" panose="020B0604030504040204" pitchFamily="34" charset="-128"/>
              </a:rPr>
              <a:t>ログアウト</a:t>
            </a:r>
          </a:p>
        </p:txBody>
      </p:sp>
      <p:sp>
        <p:nvSpPr>
          <p:cNvPr id="131" name="テキスト ボックス 130">
            <a:extLst>
              <a:ext uri="{FF2B5EF4-FFF2-40B4-BE49-F238E27FC236}">
                <a16:creationId xmlns:a16="http://schemas.microsoft.com/office/drawing/2014/main" id="{1CD14EFC-E926-5013-763C-4F5C50961D84}"/>
              </a:ext>
            </a:extLst>
          </p:cNvPr>
          <p:cNvSpPr txBox="1"/>
          <p:nvPr/>
        </p:nvSpPr>
        <p:spPr>
          <a:xfrm>
            <a:off x="9312927" y="3509310"/>
            <a:ext cx="935883" cy="400110"/>
          </a:xfrm>
          <a:prstGeom prst="rect">
            <a:avLst/>
          </a:prstGeom>
          <a:noFill/>
        </p:spPr>
        <p:txBody>
          <a:bodyPr wrap="square" lIns="91440" tIns="45720" rIns="91440" bIns="45720" rtlCol="0" anchor="t">
            <a:spAutoFit/>
          </a:bodyPr>
          <a:lstStyle/>
          <a:p>
            <a:pPr algn="ctr"/>
            <a:r>
              <a:rPr kumimoji="1" lang="ja-JP" altLang="en-US" sz="1000">
                <a:latin typeface="Meiryo UI"/>
                <a:ea typeface="Meiryo UI"/>
              </a:rPr>
              <a:t>管理者として</a:t>
            </a:r>
            <a:endParaRPr lang="ja-JP">
              <a:latin typeface="Meiryo UI"/>
              <a:ea typeface="Meiryo UI"/>
            </a:endParaRPr>
          </a:p>
          <a:p>
            <a:pPr algn="ctr"/>
            <a:r>
              <a:rPr kumimoji="1" lang="ja-JP" altLang="en-US" sz="1000">
                <a:latin typeface="Meiryo UI"/>
                <a:ea typeface="Meiryo UI"/>
              </a:rPr>
              <a:t>ログイン</a:t>
            </a:r>
            <a:endParaRPr lang="ja-JP">
              <a:latin typeface="Meiryo UI"/>
              <a:ea typeface="Meiryo UI"/>
            </a:endParaRPr>
          </a:p>
        </p:txBody>
      </p:sp>
      <p:sp>
        <p:nvSpPr>
          <p:cNvPr id="132" name="テキスト ボックス 131">
            <a:extLst>
              <a:ext uri="{FF2B5EF4-FFF2-40B4-BE49-F238E27FC236}">
                <a16:creationId xmlns:a16="http://schemas.microsoft.com/office/drawing/2014/main" id="{D80D3177-BF0C-C559-C559-BC14E3B76E6C}"/>
              </a:ext>
            </a:extLst>
          </p:cNvPr>
          <p:cNvSpPr txBox="1"/>
          <p:nvPr/>
        </p:nvSpPr>
        <p:spPr>
          <a:xfrm>
            <a:off x="6923711" y="3443585"/>
            <a:ext cx="935883" cy="400110"/>
          </a:xfrm>
          <a:prstGeom prst="rect">
            <a:avLst/>
          </a:prstGeom>
          <a:noFill/>
        </p:spPr>
        <p:txBody>
          <a:bodyPr wrap="square" rtlCol="0">
            <a:spAutoFit/>
          </a:bodyPr>
          <a:lstStyle/>
          <a:p>
            <a:pPr algn="ctr"/>
            <a:r>
              <a:rPr lang="ja-JP" altLang="en-US" sz="1000">
                <a:latin typeface="Meiryo UI" panose="020B0604030504040204" pitchFamily="34" charset="-128"/>
                <a:ea typeface="Meiryo UI" panose="020B0604030504040204" pitchFamily="34" charset="-128"/>
              </a:rPr>
              <a:t>社員</a:t>
            </a:r>
            <a:r>
              <a:rPr kumimoji="1" lang="ja-JP" altLang="en-US" sz="1000">
                <a:latin typeface="Meiryo UI" panose="020B0604030504040204" pitchFamily="34" charset="-128"/>
                <a:ea typeface="Meiryo UI" panose="020B0604030504040204" pitchFamily="34" charset="-128"/>
              </a:rPr>
              <a:t>として</a:t>
            </a:r>
            <a:endParaRPr kumimoji="1" lang="en-US" altLang="ja-JP" sz="1000">
              <a:latin typeface="Meiryo UI" panose="020B0604030504040204" pitchFamily="34" charset="-128"/>
              <a:ea typeface="Meiryo UI" panose="020B0604030504040204" pitchFamily="34" charset="-128"/>
            </a:endParaRPr>
          </a:p>
          <a:p>
            <a:pPr algn="ctr"/>
            <a:r>
              <a:rPr kumimoji="1" lang="ja-JP" altLang="en-US" sz="1000">
                <a:latin typeface="Meiryo UI" panose="020B0604030504040204" pitchFamily="34" charset="-128"/>
                <a:ea typeface="Meiryo UI" panose="020B0604030504040204" pitchFamily="34" charset="-128"/>
              </a:rPr>
              <a:t>ログイン</a:t>
            </a:r>
          </a:p>
        </p:txBody>
      </p:sp>
      <p:sp>
        <p:nvSpPr>
          <p:cNvPr id="133" name="テキスト ボックス 132">
            <a:extLst>
              <a:ext uri="{FF2B5EF4-FFF2-40B4-BE49-F238E27FC236}">
                <a16:creationId xmlns:a16="http://schemas.microsoft.com/office/drawing/2014/main" id="{6DADD92E-B00E-BCA4-C396-D4F3DFF005F6}"/>
              </a:ext>
            </a:extLst>
          </p:cNvPr>
          <p:cNvSpPr txBox="1"/>
          <p:nvPr/>
        </p:nvSpPr>
        <p:spPr>
          <a:xfrm>
            <a:off x="6405871" y="2558502"/>
            <a:ext cx="935883" cy="400110"/>
          </a:xfrm>
          <a:prstGeom prst="rect">
            <a:avLst/>
          </a:prstGeom>
          <a:noFill/>
        </p:spPr>
        <p:txBody>
          <a:bodyPr wrap="square" rtlCol="0">
            <a:spAutoFit/>
          </a:bodyPr>
          <a:lstStyle/>
          <a:p>
            <a:pPr algn="ctr"/>
            <a:r>
              <a:rPr lang="ja-JP" altLang="en-US" sz="1000">
                <a:latin typeface="Meiryo UI" panose="020B0604030504040204" pitchFamily="34" charset="-128"/>
                <a:ea typeface="Meiryo UI" panose="020B0604030504040204" pitchFamily="34" charset="-128"/>
              </a:rPr>
              <a:t>打刻ボタン</a:t>
            </a:r>
            <a:endParaRPr lang="en-US" altLang="ja-JP" sz="1000">
              <a:latin typeface="Meiryo UI" panose="020B0604030504040204" pitchFamily="34" charset="-128"/>
              <a:ea typeface="Meiryo UI" panose="020B0604030504040204" pitchFamily="34" charset="-128"/>
            </a:endParaRPr>
          </a:p>
          <a:p>
            <a:pPr algn="ctr"/>
            <a:r>
              <a:rPr lang="ja-JP" altLang="en-US" sz="1000">
                <a:latin typeface="Meiryo UI" panose="020B0604030504040204" pitchFamily="34" charset="-128"/>
                <a:ea typeface="Meiryo UI" panose="020B0604030504040204" pitchFamily="34" charset="-128"/>
              </a:rPr>
              <a:t>押下</a:t>
            </a:r>
            <a:endParaRPr kumimoji="1" lang="ja-JP" altLang="en-US" sz="1000">
              <a:latin typeface="Meiryo UI" panose="020B0604030504040204" pitchFamily="34" charset="-128"/>
              <a:ea typeface="Meiryo UI" panose="020B0604030504040204" pitchFamily="34" charset="-128"/>
            </a:endParaRPr>
          </a:p>
        </p:txBody>
      </p:sp>
      <p:sp>
        <p:nvSpPr>
          <p:cNvPr id="134" name="テキスト ボックス 133">
            <a:extLst>
              <a:ext uri="{FF2B5EF4-FFF2-40B4-BE49-F238E27FC236}">
                <a16:creationId xmlns:a16="http://schemas.microsoft.com/office/drawing/2014/main" id="{46D6739E-49A0-837D-817A-836FF6C24DDE}"/>
              </a:ext>
            </a:extLst>
          </p:cNvPr>
          <p:cNvSpPr txBox="1"/>
          <p:nvPr/>
        </p:nvSpPr>
        <p:spPr>
          <a:xfrm>
            <a:off x="5305498" y="2563858"/>
            <a:ext cx="636404" cy="400110"/>
          </a:xfrm>
          <a:prstGeom prst="rect">
            <a:avLst/>
          </a:prstGeom>
          <a:noFill/>
        </p:spPr>
        <p:txBody>
          <a:bodyPr wrap="square" rtlCol="0">
            <a:spAutoFit/>
          </a:bodyPr>
          <a:lstStyle/>
          <a:p>
            <a:pPr algn="ctr"/>
            <a:r>
              <a:rPr lang="ja-JP" altLang="en-US" sz="1000">
                <a:latin typeface="Meiryo UI" panose="020B0604030504040204" pitchFamily="34" charset="-128"/>
                <a:ea typeface="Meiryo UI" panose="020B0604030504040204" pitchFamily="34" charset="-128"/>
              </a:rPr>
              <a:t>はい</a:t>
            </a:r>
            <a:endParaRPr lang="en-US" altLang="ja-JP" sz="1000">
              <a:latin typeface="Meiryo UI" panose="020B0604030504040204" pitchFamily="34" charset="-128"/>
              <a:ea typeface="Meiryo UI" panose="020B0604030504040204" pitchFamily="34" charset="-128"/>
            </a:endParaRPr>
          </a:p>
          <a:p>
            <a:pPr algn="ctr"/>
            <a:r>
              <a:rPr lang="ja-JP" altLang="en-US" sz="1000">
                <a:latin typeface="Meiryo UI" panose="020B0604030504040204" pitchFamily="34" charset="-128"/>
                <a:ea typeface="Meiryo UI" panose="020B0604030504040204" pitchFamily="34" charset="-128"/>
              </a:rPr>
              <a:t>いいえ</a:t>
            </a:r>
            <a:endParaRPr lang="en-US" altLang="ja-JP" sz="1000">
              <a:latin typeface="Meiryo UI" panose="020B0604030504040204" pitchFamily="34" charset="-128"/>
              <a:ea typeface="Meiryo UI" panose="020B0604030504040204" pitchFamily="34" charset="-128"/>
            </a:endParaRPr>
          </a:p>
        </p:txBody>
      </p:sp>
      <p:sp>
        <p:nvSpPr>
          <p:cNvPr id="135" name="テキスト ボックス 134">
            <a:extLst>
              <a:ext uri="{FF2B5EF4-FFF2-40B4-BE49-F238E27FC236}">
                <a16:creationId xmlns:a16="http://schemas.microsoft.com/office/drawing/2014/main" id="{CF3DC1D6-F4BD-65FB-66CB-85245D3742E7}"/>
              </a:ext>
            </a:extLst>
          </p:cNvPr>
          <p:cNvSpPr txBox="1"/>
          <p:nvPr/>
        </p:nvSpPr>
        <p:spPr>
          <a:xfrm>
            <a:off x="4161504" y="4443808"/>
            <a:ext cx="807904" cy="400110"/>
          </a:xfrm>
          <a:prstGeom prst="rect">
            <a:avLst/>
          </a:prstGeom>
          <a:noFill/>
        </p:spPr>
        <p:txBody>
          <a:bodyPr wrap="square" rtlCol="0">
            <a:spAutoFit/>
          </a:bodyPr>
          <a:lstStyle/>
          <a:p>
            <a:pPr algn="ctr"/>
            <a:r>
              <a:rPr lang="ja-JP" altLang="en-US" sz="1000">
                <a:latin typeface="Meiryo UI" panose="020B0604030504040204" pitchFamily="34" charset="-128"/>
                <a:ea typeface="Meiryo UI" panose="020B0604030504040204" pitchFamily="34" charset="-128"/>
              </a:rPr>
              <a:t>利用者</a:t>
            </a:r>
            <a:r>
              <a:rPr kumimoji="1" lang="ja-JP" altLang="en-US" sz="1000">
                <a:latin typeface="Meiryo UI" panose="020B0604030504040204" pitchFamily="34" charset="-128"/>
                <a:ea typeface="Meiryo UI" panose="020B0604030504040204" pitchFamily="34" charset="-128"/>
              </a:rPr>
              <a:t>の</a:t>
            </a:r>
            <a:endParaRPr kumimoji="1" lang="en-US" altLang="ja-JP" sz="1000">
              <a:latin typeface="Meiryo UI" panose="020B0604030504040204" pitchFamily="34" charset="-128"/>
              <a:ea typeface="Meiryo UI" panose="020B0604030504040204" pitchFamily="34" charset="-128"/>
            </a:endParaRPr>
          </a:p>
          <a:p>
            <a:pPr algn="ctr"/>
            <a:r>
              <a:rPr kumimoji="1" lang="ja-JP" altLang="en-US" sz="1000">
                <a:latin typeface="Meiryo UI" panose="020B0604030504040204" pitchFamily="34" charset="-128"/>
                <a:ea typeface="Meiryo UI" panose="020B0604030504040204" pitchFamily="34" charset="-128"/>
              </a:rPr>
              <a:t>申請一覧</a:t>
            </a:r>
          </a:p>
        </p:txBody>
      </p:sp>
      <p:sp>
        <p:nvSpPr>
          <p:cNvPr id="136" name="テキスト ボックス 135">
            <a:extLst>
              <a:ext uri="{FF2B5EF4-FFF2-40B4-BE49-F238E27FC236}">
                <a16:creationId xmlns:a16="http://schemas.microsoft.com/office/drawing/2014/main" id="{293E14FD-D127-2258-2EC6-3136CDE8DBC4}"/>
              </a:ext>
            </a:extLst>
          </p:cNvPr>
          <p:cNvSpPr txBox="1"/>
          <p:nvPr/>
        </p:nvSpPr>
        <p:spPr>
          <a:xfrm>
            <a:off x="4901081" y="4842850"/>
            <a:ext cx="543612" cy="246221"/>
          </a:xfrm>
          <a:prstGeom prst="rect">
            <a:avLst/>
          </a:prstGeom>
          <a:noFill/>
        </p:spPr>
        <p:txBody>
          <a:bodyPr wrap="square" rtlCol="0">
            <a:spAutoFit/>
          </a:bodyPr>
          <a:lstStyle/>
          <a:p>
            <a:pPr algn="ctr"/>
            <a:r>
              <a:rPr kumimoji="1" lang="ja-JP" altLang="en-US" sz="1000">
                <a:latin typeface="Meiryo UI" panose="020B0604030504040204" pitchFamily="34" charset="-128"/>
                <a:ea typeface="Meiryo UI" panose="020B0604030504040204" pitchFamily="34" charset="-128"/>
              </a:rPr>
              <a:t>戻る</a:t>
            </a:r>
          </a:p>
        </p:txBody>
      </p:sp>
      <p:sp>
        <p:nvSpPr>
          <p:cNvPr id="137" name="テキスト ボックス 136">
            <a:extLst>
              <a:ext uri="{FF2B5EF4-FFF2-40B4-BE49-F238E27FC236}">
                <a16:creationId xmlns:a16="http://schemas.microsoft.com/office/drawing/2014/main" id="{FB0927C6-13CE-5B74-E179-768386F136CF}"/>
              </a:ext>
            </a:extLst>
          </p:cNvPr>
          <p:cNvSpPr txBox="1"/>
          <p:nvPr/>
        </p:nvSpPr>
        <p:spPr>
          <a:xfrm>
            <a:off x="10293246" y="3140324"/>
            <a:ext cx="543612" cy="246221"/>
          </a:xfrm>
          <a:prstGeom prst="rect">
            <a:avLst/>
          </a:prstGeom>
          <a:noFill/>
        </p:spPr>
        <p:txBody>
          <a:bodyPr wrap="square" rtlCol="0">
            <a:spAutoFit/>
          </a:bodyPr>
          <a:lstStyle/>
          <a:p>
            <a:pPr algn="ctr"/>
            <a:r>
              <a:rPr kumimoji="1" lang="ja-JP" altLang="en-US" sz="1000">
                <a:latin typeface="Meiryo UI" panose="020B0604030504040204" pitchFamily="34" charset="-128"/>
                <a:ea typeface="Meiryo UI" panose="020B0604030504040204" pitchFamily="34" charset="-128"/>
              </a:rPr>
              <a:t>戻る</a:t>
            </a:r>
          </a:p>
        </p:txBody>
      </p:sp>
      <p:sp>
        <p:nvSpPr>
          <p:cNvPr id="138" name="テキスト ボックス 137">
            <a:extLst>
              <a:ext uri="{FF2B5EF4-FFF2-40B4-BE49-F238E27FC236}">
                <a16:creationId xmlns:a16="http://schemas.microsoft.com/office/drawing/2014/main" id="{4CD032E1-7F78-924B-48E6-9781EE0198FA}"/>
              </a:ext>
            </a:extLst>
          </p:cNvPr>
          <p:cNvSpPr txBox="1"/>
          <p:nvPr/>
        </p:nvSpPr>
        <p:spPr>
          <a:xfrm>
            <a:off x="11384498" y="4592036"/>
            <a:ext cx="543612" cy="246221"/>
          </a:xfrm>
          <a:prstGeom prst="rect">
            <a:avLst/>
          </a:prstGeom>
          <a:noFill/>
        </p:spPr>
        <p:txBody>
          <a:bodyPr wrap="square" rtlCol="0">
            <a:spAutoFit/>
          </a:bodyPr>
          <a:lstStyle/>
          <a:p>
            <a:pPr algn="ctr"/>
            <a:r>
              <a:rPr kumimoji="1" lang="ja-JP" altLang="en-US" sz="1000">
                <a:latin typeface="Meiryo UI" panose="020B0604030504040204" pitchFamily="34" charset="-128"/>
                <a:ea typeface="Meiryo UI" panose="020B0604030504040204" pitchFamily="34" charset="-128"/>
              </a:rPr>
              <a:t>戻る</a:t>
            </a:r>
          </a:p>
        </p:txBody>
      </p:sp>
      <p:sp>
        <p:nvSpPr>
          <p:cNvPr id="139" name="テキスト ボックス 138">
            <a:extLst>
              <a:ext uri="{FF2B5EF4-FFF2-40B4-BE49-F238E27FC236}">
                <a16:creationId xmlns:a16="http://schemas.microsoft.com/office/drawing/2014/main" id="{81E2346B-8BD3-7F4B-EC5B-8F40E03FF1C5}"/>
              </a:ext>
            </a:extLst>
          </p:cNvPr>
          <p:cNvSpPr txBox="1"/>
          <p:nvPr/>
        </p:nvSpPr>
        <p:spPr>
          <a:xfrm>
            <a:off x="4325213" y="3221744"/>
            <a:ext cx="543612" cy="246221"/>
          </a:xfrm>
          <a:prstGeom prst="rect">
            <a:avLst/>
          </a:prstGeom>
          <a:noFill/>
        </p:spPr>
        <p:txBody>
          <a:bodyPr wrap="square" rtlCol="0">
            <a:spAutoFit/>
          </a:bodyPr>
          <a:lstStyle/>
          <a:p>
            <a:pPr algn="ctr"/>
            <a:r>
              <a:rPr kumimoji="1" lang="ja-JP" altLang="en-US" sz="1000">
                <a:latin typeface="Meiryo UI" panose="020B0604030504040204" pitchFamily="34" charset="-128"/>
                <a:ea typeface="Meiryo UI" panose="020B0604030504040204" pitchFamily="34" charset="-128"/>
              </a:rPr>
              <a:t>戻る</a:t>
            </a:r>
          </a:p>
        </p:txBody>
      </p:sp>
      <p:sp>
        <p:nvSpPr>
          <p:cNvPr id="140" name="テキスト ボックス 139">
            <a:extLst>
              <a:ext uri="{FF2B5EF4-FFF2-40B4-BE49-F238E27FC236}">
                <a16:creationId xmlns:a16="http://schemas.microsoft.com/office/drawing/2014/main" id="{DD2FE1C4-8A43-41E9-603C-FC86E8A9B957}"/>
              </a:ext>
            </a:extLst>
          </p:cNvPr>
          <p:cNvSpPr txBox="1"/>
          <p:nvPr/>
        </p:nvSpPr>
        <p:spPr>
          <a:xfrm>
            <a:off x="4008061" y="4031043"/>
            <a:ext cx="956067" cy="246221"/>
          </a:xfrm>
          <a:prstGeom prst="rect">
            <a:avLst/>
          </a:prstGeom>
          <a:noFill/>
        </p:spPr>
        <p:txBody>
          <a:bodyPr wrap="square" rtlCol="0">
            <a:spAutoFit/>
          </a:bodyPr>
          <a:lstStyle/>
          <a:p>
            <a:pPr algn="ctr"/>
            <a:r>
              <a:rPr kumimoji="1" lang="ja-JP" altLang="en-US" sz="1000">
                <a:latin typeface="Meiryo UI" panose="020B0604030504040204" pitchFamily="34" charset="-128"/>
                <a:ea typeface="Meiryo UI" panose="020B0604030504040204" pitchFamily="34" charset="-128"/>
              </a:rPr>
              <a:t>提出</a:t>
            </a:r>
            <a:r>
              <a:rPr kumimoji="1" lang="en-US" altLang="ja-JP" sz="1000">
                <a:latin typeface="Meiryo UI" panose="020B0604030504040204" pitchFamily="34" charset="-128"/>
                <a:ea typeface="Meiryo UI" panose="020B0604030504040204" pitchFamily="34" charset="-128"/>
              </a:rPr>
              <a:t>/</a:t>
            </a:r>
            <a:r>
              <a:rPr kumimoji="1" lang="ja-JP" altLang="en-US" sz="1000">
                <a:latin typeface="Meiryo UI" panose="020B0604030504040204" pitchFamily="34" charset="-128"/>
                <a:ea typeface="Meiryo UI" panose="020B0604030504040204" pitchFamily="34" charset="-128"/>
              </a:rPr>
              <a:t>戻る</a:t>
            </a:r>
          </a:p>
        </p:txBody>
      </p:sp>
      <p:sp>
        <p:nvSpPr>
          <p:cNvPr id="141" name="テキスト ボックス 140">
            <a:extLst>
              <a:ext uri="{FF2B5EF4-FFF2-40B4-BE49-F238E27FC236}">
                <a16:creationId xmlns:a16="http://schemas.microsoft.com/office/drawing/2014/main" id="{64214431-43FA-4D6D-FDE1-98B379DDFBFE}"/>
              </a:ext>
            </a:extLst>
          </p:cNvPr>
          <p:cNvSpPr txBox="1"/>
          <p:nvPr/>
        </p:nvSpPr>
        <p:spPr>
          <a:xfrm>
            <a:off x="1975437" y="5776538"/>
            <a:ext cx="838429" cy="400110"/>
          </a:xfrm>
          <a:prstGeom prst="rect">
            <a:avLst/>
          </a:prstGeom>
          <a:noFill/>
        </p:spPr>
        <p:txBody>
          <a:bodyPr wrap="square" lIns="91440" tIns="45720" rIns="91440" bIns="45720" rtlCol="0" anchor="t">
            <a:spAutoFit/>
          </a:bodyPr>
          <a:lstStyle/>
          <a:p>
            <a:pPr algn="ctr"/>
            <a:r>
              <a:rPr kumimoji="1" lang="ja-JP" altLang="en-US" sz="1000">
                <a:latin typeface="Meiryo UI"/>
                <a:ea typeface="Meiryo UI"/>
              </a:rPr>
              <a:t>戻る</a:t>
            </a:r>
          </a:p>
          <a:p>
            <a:pPr algn="ctr"/>
            <a:r>
              <a:rPr lang="ja-JP" sz="1000">
                <a:latin typeface="Meiryo UI"/>
                <a:ea typeface="Meiryo UI"/>
              </a:rPr>
              <a:t>変更申請</a:t>
            </a:r>
            <a:endParaRPr lang="en-US" altLang="ja-JP" sz="1000">
              <a:latin typeface="Meiryo UI"/>
              <a:ea typeface="Meiryo UI"/>
            </a:endParaRPr>
          </a:p>
        </p:txBody>
      </p:sp>
      <p:sp>
        <p:nvSpPr>
          <p:cNvPr id="142" name="テキスト ボックス 141">
            <a:extLst>
              <a:ext uri="{FF2B5EF4-FFF2-40B4-BE49-F238E27FC236}">
                <a16:creationId xmlns:a16="http://schemas.microsoft.com/office/drawing/2014/main" id="{8945CB4F-B8A4-0183-EEF9-718D348543FE}"/>
              </a:ext>
            </a:extLst>
          </p:cNvPr>
          <p:cNvSpPr txBox="1"/>
          <p:nvPr/>
        </p:nvSpPr>
        <p:spPr>
          <a:xfrm>
            <a:off x="2099444" y="3080991"/>
            <a:ext cx="875741" cy="400110"/>
          </a:xfrm>
          <a:prstGeom prst="rect">
            <a:avLst/>
          </a:prstGeom>
          <a:noFill/>
        </p:spPr>
        <p:txBody>
          <a:bodyPr wrap="square" rtlCol="0">
            <a:spAutoFit/>
          </a:bodyPr>
          <a:lstStyle/>
          <a:p>
            <a:pPr algn="ctr"/>
            <a:r>
              <a:rPr kumimoji="1" lang="ja-JP" altLang="en-US" sz="1000">
                <a:latin typeface="Meiryo UI" panose="020B0604030504040204" pitchFamily="34" charset="-128"/>
                <a:ea typeface="Meiryo UI" panose="020B0604030504040204" pitchFamily="34" charset="-128"/>
              </a:rPr>
              <a:t>承認</a:t>
            </a:r>
            <a:r>
              <a:rPr kumimoji="1" lang="en-US" altLang="ja-JP" sz="1000">
                <a:latin typeface="Meiryo UI" panose="020B0604030504040204" pitchFamily="34" charset="-128"/>
                <a:ea typeface="Meiryo UI" panose="020B0604030504040204" pitchFamily="34" charset="-128"/>
              </a:rPr>
              <a:t>/</a:t>
            </a:r>
            <a:r>
              <a:rPr kumimoji="1" lang="ja-JP" altLang="en-US" sz="1000">
                <a:latin typeface="Meiryo UI" panose="020B0604030504040204" pitchFamily="34" charset="-128"/>
                <a:ea typeface="Meiryo UI" panose="020B0604030504040204" pitchFamily="34" charset="-128"/>
              </a:rPr>
              <a:t>却下</a:t>
            </a:r>
            <a:endParaRPr kumimoji="1" lang="en-US" altLang="ja-JP" sz="1000">
              <a:latin typeface="Meiryo UI" panose="020B0604030504040204" pitchFamily="34" charset="-128"/>
              <a:ea typeface="Meiryo UI" panose="020B0604030504040204" pitchFamily="34" charset="-128"/>
            </a:endParaRPr>
          </a:p>
          <a:p>
            <a:pPr algn="ctr"/>
            <a:r>
              <a:rPr kumimoji="1" lang="ja-JP" altLang="en-US" sz="1000">
                <a:latin typeface="Meiryo UI" panose="020B0604030504040204" pitchFamily="34" charset="-128"/>
                <a:ea typeface="Meiryo UI" panose="020B0604030504040204" pitchFamily="34" charset="-128"/>
              </a:rPr>
              <a:t>戻る</a:t>
            </a:r>
          </a:p>
        </p:txBody>
      </p:sp>
      <p:sp>
        <p:nvSpPr>
          <p:cNvPr id="3" name="テキスト ボックス 2">
            <a:extLst>
              <a:ext uri="{FF2B5EF4-FFF2-40B4-BE49-F238E27FC236}">
                <a16:creationId xmlns:a16="http://schemas.microsoft.com/office/drawing/2014/main" id="{B7BCA903-3DD5-0BB0-CEE6-ED08AC000F34}"/>
              </a:ext>
            </a:extLst>
          </p:cNvPr>
          <p:cNvSpPr txBox="1"/>
          <p:nvPr/>
        </p:nvSpPr>
        <p:spPr>
          <a:xfrm>
            <a:off x="11321368" y="3020833"/>
            <a:ext cx="685366" cy="400110"/>
          </a:xfrm>
          <a:prstGeom prst="rect">
            <a:avLst/>
          </a:prstGeom>
          <a:noFill/>
        </p:spPr>
        <p:txBody>
          <a:bodyPr wrap="square" rtlCol="0">
            <a:spAutoFit/>
          </a:bodyPr>
          <a:lstStyle/>
          <a:p>
            <a:pPr algn="ctr"/>
            <a:r>
              <a:rPr kumimoji="1" lang="ja-JP" altLang="en-US" sz="1000">
                <a:latin typeface="Meiryo UI" panose="020B0604030504040204" pitchFamily="34" charset="-128"/>
                <a:ea typeface="Meiryo UI" panose="020B0604030504040204" pitchFamily="34" charset="-128"/>
              </a:rPr>
              <a:t>利用者</a:t>
            </a:r>
            <a:endParaRPr kumimoji="1" lang="en-US" altLang="ja-JP" sz="1000">
              <a:latin typeface="Meiryo UI" panose="020B0604030504040204" pitchFamily="34" charset="-128"/>
              <a:ea typeface="Meiryo UI" panose="020B0604030504040204" pitchFamily="34" charset="-128"/>
            </a:endParaRPr>
          </a:p>
          <a:p>
            <a:pPr algn="ctr"/>
            <a:r>
              <a:rPr kumimoji="1" lang="ja-JP" altLang="en-US" sz="1000">
                <a:latin typeface="Meiryo UI" panose="020B0604030504040204" pitchFamily="34" charset="-128"/>
                <a:ea typeface="Meiryo UI" panose="020B0604030504040204" pitchFamily="34" charset="-128"/>
              </a:rPr>
              <a:t>編集</a:t>
            </a:r>
          </a:p>
        </p:txBody>
      </p:sp>
      <p:sp>
        <p:nvSpPr>
          <p:cNvPr id="5" name="テキスト ボックス 4">
            <a:extLst>
              <a:ext uri="{FF2B5EF4-FFF2-40B4-BE49-F238E27FC236}">
                <a16:creationId xmlns:a16="http://schemas.microsoft.com/office/drawing/2014/main" id="{AE51FB7C-B70C-7B27-0807-6BE300096059}"/>
              </a:ext>
            </a:extLst>
          </p:cNvPr>
          <p:cNvSpPr txBox="1"/>
          <p:nvPr/>
        </p:nvSpPr>
        <p:spPr>
          <a:xfrm>
            <a:off x="10065178" y="4509596"/>
            <a:ext cx="861867" cy="400110"/>
          </a:xfrm>
          <a:prstGeom prst="rect">
            <a:avLst/>
          </a:prstGeom>
          <a:noFill/>
        </p:spPr>
        <p:txBody>
          <a:bodyPr wrap="square" rtlCol="0">
            <a:spAutoFit/>
          </a:bodyPr>
          <a:lstStyle/>
          <a:p>
            <a:pPr algn="ctr"/>
            <a:r>
              <a:rPr lang="ja-JP" altLang="en-US" sz="1000">
                <a:latin typeface="Meiryo UI" panose="020B0604030504040204" pitchFamily="34" charset="-128"/>
                <a:ea typeface="Meiryo UI" panose="020B0604030504040204" pitchFamily="34" charset="-128"/>
              </a:rPr>
              <a:t>カレンダー</a:t>
            </a:r>
            <a:endParaRPr lang="en-US" altLang="ja-JP" sz="1000">
              <a:latin typeface="Meiryo UI" panose="020B0604030504040204" pitchFamily="34" charset="-128"/>
              <a:ea typeface="Meiryo UI" panose="020B0604030504040204" pitchFamily="34" charset="-128"/>
            </a:endParaRPr>
          </a:p>
          <a:p>
            <a:pPr algn="ctr"/>
            <a:r>
              <a:rPr lang="ja-JP" altLang="en-US" sz="1000">
                <a:latin typeface="Meiryo UI" panose="020B0604030504040204" pitchFamily="34" charset="-128"/>
                <a:ea typeface="Meiryo UI" panose="020B0604030504040204" pitchFamily="34" charset="-128"/>
              </a:rPr>
              <a:t>作成</a:t>
            </a:r>
            <a:endParaRPr kumimoji="1" lang="en-US" altLang="ja-JP" sz="1000">
              <a:latin typeface="Meiryo UI" panose="020B0604030504040204" pitchFamily="34" charset="-128"/>
              <a:ea typeface="Meiryo UI" panose="020B0604030504040204" pitchFamily="34" charset="-128"/>
            </a:endParaRPr>
          </a:p>
        </p:txBody>
      </p:sp>
      <p:sp>
        <p:nvSpPr>
          <p:cNvPr id="18" name="テキスト ボックス 17">
            <a:extLst>
              <a:ext uri="{FF2B5EF4-FFF2-40B4-BE49-F238E27FC236}">
                <a16:creationId xmlns:a16="http://schemas.microsoft.com/office/drawing/2014/main" id="{F592E7EB-55F1-B679-2328-4FAB634C2D14}"/>
              </a:ext>
            </a:extLst>
          </p:cNvPr>
          <p:cNvSpPr txBox="1"/>
          <p:nvPr/>
        </p:nvSpPr>
        <p:spPr>
          <a:xfrm>
            <a:off x="1930709" y="5042993"/>
            <a:ext cx="861867" cy="400110"/>
          </a:xfrm>
          <a:prstGeom prst="rect">
            <a:avLst/>
          </a:prstGeom>
          <a:noFill/>
        </p:spPr>
        <p:txBody>
          <a:bodyPr wrap="square" rtlCol="0">
            <a:spAutoFit/>
          </a:bodyPr>
          <a:lstStyle/>
          <a:p>
            <a:pPr algn="ctr"/>
            <a:r>
              <a:rPr lang="ja-JP" altLang="en-US" sz="1000">
                <a:latin typeface="Meiryo UI" panose="020B0604030504040204" pitchFamily="34" charset="-128"/>
                <a:ea typeface="Meiryo UI" panose="020B0604030504040204" pitchFamily="34" charset="-128"/>
              </a:rPr>
              <a:t>未承認</a:t>
            </a:r>
            <a:endParaRPr lang="en-US" altLang="ja-JP" sz="1000">
              <a:latin typeface="Meiryo UI" panose="020B0604030504040204" pitchFamily="34" charset="-128"/>
              <a:ea typeface="Meiryo UI" panose="020B0604030504040204" pitchFamily="34" charset="-128"/>
            </a:endParaRPr>
          </a:p>
          <a:p>
            <a:pPr algn="ctr"/>
            <a:r>
              <a:rPr kumimoji="1" lang="ja-JP" altLang="en-US" sz="1000">
                <a:latin typeface="Meiryo UI" panose="020B0604030504040204" pitchFamily="34" charset="-128"/>
                <a:ea typeface="Meiryo UI" panose="020B0604030504040204" pitchFamily="34" charset="-128"/>
              </a:rPr>
              <a:t>変更申請</a:t>
            </a:r>
            <a:endParaRPr kumimoji="1" lang="en-US" altLang="ja-JP" sz="1000">
              <a:latin typeface="Meiryo UI" panose="020B0604030504040204" pitchFamily="34" charset="-128"/>
              <a:ea typeface="Meiryo UI" panose="020B0604030504040204" pitchFamily="34" charset="-128"/>
            </a:endParaRPr>
          </a:p>
        </p:txBody>
      </p:sp>
      <p:sp>
        <p:nvSpPr>
          <p:cNvPr id="19" name="テキスト ボックス 18">
            <a:extLst>
              <a:ext uri="{FF2B5EF4-FFF2-40B4-BE49-F238E27FC236}">
                <a16:creationId xmlns:a16="http://schemas.microsoft.com/office/drawing/2014/main" id="{4F37BD3E-3810-7D00-2F2E-EFD22126C369}"/>
              </a:ext>
            </a:extLst>
          </p:cNvPr>
          <p:cNvSpPr txBox="1"/>
          <p:nvPr/>
        </p:nvSpPr>
        <p:spPr>
          <a:xfrm>
            <a:off x="3169978" y="4501524"/>
            <a:ext cx="861867" cy="400110"/>
          </a:xfrm>
          <a:prstGeom prst="rect">
            <a:avLst/>
          </a:prstGeom>
          <a:noFill/>
        </p:spPr>
        <p:txBody>
          <a:bodyPr wrap="square" rtlCol="0">
            <a:spAutoFit/>
          </a:bodyPr>
          <a:lstStyle/>
          <a:p>
            <a:pPr algn="ctr"/>
            <a:r>
              <a:rPr lang="ja-JP" altLang="en-US" sz="1000">
                <a:latin typeface="Meiryo UI" panose="020B0604030504040204" pitchFamily="34" charset="-128"/>
                <a:ea typeface="Meiryo UI" panose="020B0604030504040204" pitchFamily="34" charset="-128"/>
              </a:rPr>
              <a:t>未承認</a:t>
            </a:r>
            <a:endParaRPr lang="en-US" altLang="ja-JP" sz="1000">
              <a:latin typeface="Meiryo UI" panose="020B0604030504040204" pitchFamily="34" charset="-128"/>
              <a:ea typeface="Meiryo UI" panose="020B0604030504040204" pitchFamily="34" charset="-128"/>
            </a:endParaRPr>
          </a:p>
          <a:p>
            <a:pPr algn="ctr"/>
            <a:r>
              <a:rPr lang="ja-JP" altLang="en-US" sz="1000">
                <a:latin typeface="Meiryo UI" panose="020B0604030504040204" pitchFamily="34" charset="-128"/>
                <a:ea typeface="Meiryo UI" panose="020B0604030504040204" pitchFamily="34" charset="-128"/>
              </a:rPr>
              <a:t>月末</a:t>
            </a:r>
            <a:r>
              <a:rPr kumimoji="1" lang="ja-JP" altLang="en-US" sz="1000">
                <a:latin typeface="Meiryo UI" panose="020B0604030504040204" pitchFamily="34" charset="-128"/>
                <a:ea typeface="Meiryo UI" panose="020B0604030504040204" pitchFamily="34" charset="-128"/>
              </a:rPr>
              <a:t>申請</a:t>
            </a:r>
            <a:endParaRPr kumimoji="1" lang="en-US" altLang="ja-JP" sz="1000">
              <a:latin typeface="Meiryo UI" panose="020B0604030504040204" pitchFamily="34" charset="-128"/>
              <a:ea typeface="Meiryo UI" panose="020B0604030504040204" pitchFamily="34" charset="-128"/>
            </a:endParaRPr>
          </a:p>
        </p:txBody>
      </p:sp>
      <p:sp>
        <p:nvSpPr>
          <p:cNvPr id="20" name="テキスト ボックス 19">
            <a:extLst>
              <a:ext uri="{FF2B5EF4-FFF2-40B4-BE49-F238E27FC236}">
                <a16:creationId xmlns:a16="http://schemas.microsoft.com/office/drawing/2014/main" id="{23B58E26-7C1C-E268-A179-883946A1C7CF}"/>
              </a:ext>
            </a:extLst>
          </p:cNvPr>
          <p:cNvSpPr txBox="1"/>
          <p:nvPr/>
        </p:nvSpPr>
        <p:spPr>
          <a:xfrm>
            <a:off x="2076295" y="1672564"/>
            <a:ext cx="861867" cy="246221"/>
          </a:xfrm>
          <a:prstGeom prst="rect">
            <a:avLst/>
          </a:prstGeom>
          <a:noFill/>
        </p:spPr>
        <p:txBody>
          <a:bodyPr wrap="square" lIns="91440" tIns="45720" rIns="91440" bIns="45720" rtlCol="0" anchor="t">
            <a:spAutoFit/>
          </a:bodyPr>
          <a:lstStyle/>
          <a:p>
            <a:pPr algn="ctr"/>
            <a:r>
              <a:rPr lang="ja-JP" altLang="en-US" sz="1000">
                <a:latin typeface="Meiryo UI"/>
                <a:ea typeface="Meiryo UI"/>
              </a:rPr>
              <a:t>月末</a:t>
            </a:r>
            <a:r>
              <a:rPr kumimoji="1" lang="ja-JP" altLang="en-US" sz="1000">
                <a:latin typeface="Meiryo UI"/>
                <a:ea typeface="Meiryo UI"/>
              </a:rPr>
              <a:t>申請</a:t>
            </a:r>
            <a:endParaRPr kumimoji="1" lang="en-US" altLang="ja-JP" sz="1000">
              <a:latin typeface="Meiryo UI"/>
              <a:ea typeface="Meiryo UI"/>
            </a:endParaRPr>
          </a:p>
        </p:txBody>
      </p:sp>
      <p:sp>
        <p:nvSpPr>
          <p:cNvPr id="22" name="テキスト ボックス 21">
            <a:extLst>
              <a:ext uri="{FF2B5EF4-FFF2-40B4-BE49-F238E27FC236}">
                <a16:creationId xmlns:a16="http://schemas.microsoft.com/office/drawing/2014/main" id="{BEA4EB8C-1ECC-E13F-A089-9EF26E672767}"/>
              </a:ext>
            </a:extLst>
          </p:cNvPr>
          <p:cNvSpPr txBox="1"/>
          <p:nvPr/>
        </p:nvSpPr>
        <p:spPr>
          <a:xfrm>
            <a:off x="1948820" y="2675356"/>
            <a:ext cx="861867" cy="246221"/>
          </a:xfrm>
          <a:prstGeom prst="rect">
            <a:avLst/>
          </a:prstGeom>
          <a:noFill/>
        </p:spPr>
        <p:txBody>
          <a:bodyPr wrap="square" rtlCol="0">
            <a:spAutoFit/>
          </a:bodyPr>
          <a:lstStyle/>
          <a:p>
            <a:pPr algn="ctr"/>
            <a:r>
              <a:rPr kumimoji="1" lang="ja-JP" altLang="en-US" sz="1000">
                <a:latin typeface="Meiryo UI" panose="020B0604030504040204" pitchFamily="34" charset="-128"/>
                <a:ea typeface="Meiryo UI" panose="020B0604030504040204" pitchFamily="34" charset="-128"/>
              </a:rPr>
              <a:t>変更申請</a:t>
            </a:r>
            <a:endParaRPr kumimoji="1" lang="en-US" altLang="ja-JP" sz="1000">
              <a:latin typeface="Meiryo UI" panose="020B0604030504040204" pitchFamily="34" charset="-128"/>
              <a:ea typeface="Meiryo UI" panose="020B0604030504040204" pitchFamily="34" charset="-128"/>
            </a:endParaRPr>
          </a:p>
        </p:txBody>
      </p:sp>
      <p:sp>
        <p:nvSpPr>
          <p:cNvPr id="24" name="テキスト ボックス 23">
            <a:extLst>
              <a:ext uri="{FF2B5EF4-FFF2-40B4-BE49-F238E27FC236}">
                <a16:creationId xmlns:a16="http://schemas.microsoft.com/office/drawing/2014/main" id="{76C9E8A7-4BA6-10EB-2E14-CAA3856E0430}"/>
              </a:ext>
            </a:extLst>
          </p:cNvPr>
          <p:cNvSpPr txBox="1"/>
          <p:nvPr/>
        </p:nvSpPr>
        <p:spPr>
          <a:xfrm>
            <a:off x="4597985" y="2715911"/>
            <a:ext cx="807904" cy="400110"/>
          </a:xfrm>
          <a:prstGeom prst="rect">
            <a:avLst/>
          </a:prstGeom>
          <a:noFill/>
        </p:spPr>
        <p:txBody>
          <a:bodyPr wrap="square" rtlCol="0">
            <a:spAutoFit/>
          </a:bodyPr>
          <a:lstStyle/>
          <a:p>
            <a:pPr algn="ctr"/>
            <a:r>
              <a:rPr lang="ja-JP" altLang="en-US" sz="1000">
                <a:latin typeface="Meiryo UI" panose="020B0604030504040204" pitchFamily="34" charset="-128"/>
                <a:ea typeface="Meiryo UI" panose="020B0604030504040204" pitchFamily="34" charset="-128"/>
              </a:rPr>
              <a:t>部下</a:t>
            </a:r>
            <a:r>
              <a:rPr kumimoji="1" lang="ja-JP" altLang="en-US" sz="1000">
                <a:latin typeface="Meiryo UI" panose="020B0604030504040204" pitchFamily="34" charset="-128"/>
                <a:ea typeface="Meiryo UI" panose="020B0604030504040204" pitchFamily="34" charset="-128"/>
              </a:rPr>
              <a:t>の</a:t>
            </a:r>
            <a:endParaRPr kumimoji="1" lang="en-US" altLang="ja-JP" sz="1000">
              <a:latin typeface="Meiryo UI" panose="020B0604030504040204" pitchFamily="34" charset="-128"/>
              <a:ea typeface="Meiryo UI" panose="020B0604030504040204" pitchFamily="34" charset="-128"/>
            </a:endParaRPr>
          </a:p>
          <a:p>
            <a:pPr algn="ctr"/>
            <a:r>
              <a:rPr kumimoji="1" lang="ja-JP" altLang="en-US" sz="1000">
                <a:latin typeface="Meiryo UI" panose="020B0604030504040204" pitchFamily="34" charset="-128"/>
                <a:ea typeface="Meiryo UI" panose="020B0604030504040204" pitchFamily="34" charset="-128"/>
              </a:rPr>
              <a:t>申請一覧</a:t>
            </a:r>
          </a:p>
        </p:txBody>
      </p:sp>
      <p:sp>
        <p:nvSpPr>
          <p:cNvPr id="26" name="テキスト ボックス 25">
            <a:extLst>
              <a:ext uri="{FF2B5EF4-FFF2-40B4-BE49-F238E27FC236}">
                <a16:creationId xmlns:a16="http://schemas.microsoft.com/office/drawing/2014/main" id="{D9527133-EB10-5DF2-8B9C-219BB53901EC}"/>
              </a:ext>
            </a:extLst>
          </p:cNvPr>
          <p:cNvSpPr txBox="1"/>
          <p:nvPr/>
        </p:nvSpPr>
        <p:spPr>
          <a:xfrm>
            <a:off x="4040391" y="3536834"/>
            <a:ext cx="930203" cy="246221"/>
          </a:xfrm>
          <a:prstGeom prst="rect">
            <a:avLst/>
          </a:prstGeom>
          <a:noFill/>
        </p:spPr>
        <p:txBody>
          <a:bodyPr wrap="square" rtlCol="0">
            <a:spAutoFit/>
          </a:bodyPr>
          <a:lstStyle/>
          <a:p>
            <a:pPr algn="ctr"/>
            <a:r>
              <a:rPr kumimoji="1" lang="ja-JP" altLang="en-US" sz="1000">
                <a:latin typeface="Meiryo UI" panose="020B0604030504040204" pitchFamily="34" charset="-128"/>
                <a:ea typeface="Meiryo UI" panose="020B0604030504040204" pitchFamily="34" charset="-128"/>
              </a:rPr>
              <a:t>勤怠管理表</a:t>
            </a:r>
          </a:p>
        </p:txBody>
      </p:sp>
      <p:sp>
        <p:nvSpPr>
          <p:cNvPr id="33" name="テキスト ボックス 32">
            <a:extLst>
              <a:ext uri="{FF2B5EF4-FFF2-40B4-BE49-F238E27FC236}">
                <a16:creationId xmlns:a16="http://schemas.microsoft.com/office/drawing/2014/main" id="{F7809DAF-A987-0D60-DAB2-0D1386124CAA}"/>
              </a:ext>
            </a:extLst>
          </p:cNvPr>
          <p:cNvSpPr txBox="1"/>
          <p:nvPr/>
        </p:nvSpPr>
        <p:spPr>
          <a:xfrm>
            <a:off x="1846153" y="2188773"/>
            <a:ext cx="875741" cy="400110"/>
          </a:xfrm>
          <a:prstGeom prst="rect">
            <a:avLst/>
          </a:prstGeom>
          <a:noFill/>
        </p:spPr>
        <p:txBody>
          <a:bodyPr wrap="square" rtlCol="0">
            <a:spAutoFit/>
          </a:bodyPr>
          <a:lstStyle/>
          <a:p>
            <a:pPr algn="ctr"/>
            <a:r>
              <a:rPr kumimoji="1" lang="ja-JP" altLang="en-US" sz="1000">
                <a:latin typeface="Meiryo UI" panose="020B0604030504040204" pitchFamily="34" charset="-128"/>
                <a:ea typeface="Meiryo UI" panose="020B0604030504040204" pitchFamily="34" charset="-128"/>
              </a:rPr>
              <a:t>承認</a:t>
            </a:r>
            <a:r>
              <a:rPr kumimoji="1" lang="en-US" altLang="ja-JP" sz="1000">
                <a:latin typeface="Meiryo UI" panose="020B0604030504040204" pitchFamily="34" charset="-128"/>
                <a:ea typeface="Meiryo UI" panose="020B0604030504040204" pitchFamily="34" charset="-128"/>
              </a:rPr>
              <a:t>/</a:t>
            </a:r>
            <a:r>
              <a:rPr kumimoji="1" lang="ja-JP" altLang="en-US" sz="1000">
                <a:latin typeface="Meiryo UI" panose="020B0604030504040204" pitchFamily="34" charset="-128"/>
                <a:ea typeface="Meiryo UI" panose="020B0604030504040204" pitchFamily="34" charset="-128"/>
              </a:rPr>
              <a:t>却下</a:t>
            </a:r>
            <a:endParaRPr kumimoji="1" lang="en-US" altLang="ja-JP" sz="1000">
              <a:latin typeface="Meiryo UI" panose="020B0604030504040204" pitchFamily="34" charset="-128"/>
              <a:ea typeface="Meiryo UI" panose="020B0604030504040204" pitchFamily="34" charset="-128"/>
            </a:endParaRPr>
          </a:p>
          <a:p>
            <a:pPr algn="ctr"/>
            <a:r>
              <a:rPr kumimoji="1" lang="ja-JP" altLang="en-US" sz="1000">
                <a:latin typeface="Meiryo UI" panose="020B0604030504040204" pitchFamily="34" charset="-128"/>
                <a:ea typeface="Meiryo UI" panose="020B0604030504040204" pitchFamily="34" charset="-128"/>
              </a:rPr>
              <a:t>戻る</a:t>
            </a:r>
          </a:p>
        </p:txBody>
      </p:sp>
      <p:sp>
        <p:nvSpPr>
          <p:cNvPr id="27" name="正方形/長方形 26">
            <a:extLst>
              <a:ext uri="{FF2B5EF4-FFF2-40B4-BE49-F238E27FC236}">
                <a16:creationId xmlns:a16="http://schemas.microsoft.com/office/drawing/2014/main" id="{12E0796B-A4FA-1858-2B5C-515015C35B22}"/>
              </a:ext>
            </a:extLst>
          </p:cNvPr>
          <p:cNvSpPr/>
          <p:nvPr/>
        </p:nvSpPr>
        <p:spPr>
          <a:xfrm>
            <a:off x="7193587" y="308757"/>
            <a:ext cx="2119340" cy="274247"/>
          </a:xfrm>
          <a:prstGeom prst="rect">
            <a:avLst/>
          </a:prstGeom>
          <a:noFill/>
          <a:ln w="1905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endParaRPr kumimoji="1" lang="ja-JP" altLang="en-US"/>
          </a:p>
        </p:txBody>
      </p:sp>
      <p:sp>
        <p:nvSpPr>
          <p:cNvPr id="28" name="テキスト ボックス 27">
            <a:extLst>
              <a:ext uri="{FF2B5EF4-FFF2-40B4-BE49-F238E27FC236}">
                <a16:creationId xmlns:a16="http://schemas.microsoft.com/office/drawing/2014/main" id="{1DDBEFAE-3B42-F4E4-728D-61D94082BB7B}"/>
              </a:ext>
            </a:extLst>
          </p:cNvPr>
          <p:cNvSpPr txBox="1"/>
          <p:nvPr/>
        </p:nvSpPr>
        <p:spPr>
          <a:xfrm>
            <a:off x="9304157" y="306007"/>
            <a:ext cx="1510278" cy="276999"/>
          </a:xfrm>
          <a:prstGeom prst="rect">
            <a:avLst/>
          </a:prstGeom>
          <a:noFill/>
        </p:spPr>
        <p:txBody>
          <a:bodyPr wrap="square" lIns="91440" tIns="45720" rIns="91440" bIns="45720" rtlCol="0" anchor="t">
            <a:spAutoFit/>
          </a:bodyPr>
          <a:lstStyle/>
          <a:p>
            <a:pPr algn="ctr"/>
            <a:r>
              <a:rPr lang="ja-JP" altLang="en-US" sz="1200">
                <a:latin typeface="Meiryo UI"/>
                <a:ea typeface="Meiryo UI"/>
              </a:rPr>
              <a:t>：</a:t>
            </a:r>
            <a:r>
              <a:rPr kumimoji="1" lang="ja-JP" altLang="en-US" sz="1200">
                <a:latin typeface="Meiryo UI"/>
                <a:ea typeface="Meiryo UI"/>
              </a:rPr>
              <a:t>共通ヘッダー範囲</a:t>
            </a:r>
            <a:endParaRPr kumimoji="1" lang="en-US" altLang="ja-JP" sz="1200">
              <a:latin typeface="Meiryo UI"/>
              <a:ea typeface="Meiryo UI"/>
            </a:endParaRPr>
          </a:p>
        </p:txBody>
      </p:sp>
    </p:spTree>
    <p:extLst>
      <p:ext uri="{BB962C8B-B14F-4D97-AF65-F5344CB8AC3E}">
        <p14:creationId xmlns:p14="http://schemas.microsoft.com/office/powerpoint/2010/main" val="23167979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200" dirty="0">
            <a:latin typeface="Meiryo UI" panose="020B0604030504040204" pitchFamily="34" charset="-128"/>
            <a:ea typeface="Meiryo UI" panose="020B0604030504040204" pitchFamily="34"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kumimoji="1" sz="1200" smtClean="0">
            <a:latin typeface="Meiryo UI" panose="020B0604030504040204" pitchFamily="34" charset="-128"/>
            <a:ea typeface="Meiryo UI" panose="020B0604030504040204" pitchFamily="34" charset="-128"/>
          </a:defRPr>
        </a:defPPr>
      </a:lstStyle>
    </a:txDef>
  </a:objectDefaults>
  <a:extraClrSchemeLst/>
  <a:extLst>
    <a:ext uri="{05A4C25C-085E-4340-85A3-A5531E510DB2}">
      <thm15:themeFamily xmlns:thm15="http://schemas.microsoft.com/office/thememl/2012/main" name="00_bluecode_2021テンプレpptx.pptx" id="{4AC11F32-13B2-F346-8483-75E65E631398}" vid="{B64C0586-CBAE-2E46-A836-FB0DA1B72825}"/>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sz="1200" dirty="0">
            <a:latin typeface="Meiryo UI" panose="020B0604030504040204" pitchFamily="34" charset="-128"/>
            <a:ea typeface="Meiryo UI" panose="020B0604030504040204" pitchFamily="34"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kumimoji="1" sz="1200" smtClean="0">
            <a:latin typeface="Meiryo UI" panose="020B0604030504040204" pitchFamily="34" charset="-128"/>
            <a:ea typeface="Meiryo UI" panose="020B0604030504040204" pitchFamily="34" charset="-128"/>
          </a:defRPr>
        </a:defPPr>
      </a:lstStyle>
    </a:txDef>
  </a:objectDefaults>
  <a:extraClrSchemeLst/>
  <a:extLst>
    <a:ext uri="{05A4C25C-085E-4340-85A3-A5531E510DB2}">
      <thm15:themeFamily xmlns:thm15="http://schemas.microsoft.com/office/thememl/2012/main" name="00_bluecode_2021テンプレpptx.pptx" id="{4AC11F32-13B2-F346-8483-75E65E631398}" vid="{B64C0586-CBAE-2E46-A836-FB0DA1B72825}"/>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F3BD9A264D891E42A87CAED8E149BEE6" ma:contentTypeVersion="11" ma:contentTypeDescription="新しいドキュメントを作成します。" ma:contentTypeScope="" ma:versionID="ca7c401e516c40050d0899be8bcf9780">
  <xsd:schema xmlns:xsd="http://www.w3.org/2001/XMLSchema" xmlns:xs="http://www.w3.org/2001/XMLSchema" xmlns:p="http://schemas.microsoft.com/office/2006/metadata/properties" xmlns:ns2="3ff13a7f-b95e-409b-bbf6-a7f2c158cf13" xmlns:ns3="675b6bc6-fb4a-4724-a080-4fd9de868aa1" targetNamespace="http://schemas.microsoft.com/office/2006/metadata/properties" ma:root="true" ma:fieldsID="66b658899a6e9f32da36e2c4c1c4c8de" ns2:_="" ns3:_="">
    <xsd:import namespace="3ff13a7f-b95e-409b-bbf6-a7f2c158cf13"/>
    <xsd:import namespace="675b6bc6-fb4a-4724-a080-4fd9de868aa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f13a7f-b95e-409b-bbf6-a7f2c158cf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0e6543b6-570d-4d15-9cb4-34b3058a0e7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b6bc6-fb4a-4724-a080-4fd9de868aa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2dc8db6-992a-46d1-a3b9-f809c483b890}" ma:internalName="TaxCatchAll" ma:showField="CatchAllData" ma:web="675b6bc6-fb4a-4724-a080-4fd9de868a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75b6bc6-fb4a-4724-a080-4fd9de868aa1" xsi:nil="true"/>
    <lcf76f155ced4ddcb4097134ff3c332f xmlns="3ff13a7f-b95e-409b-bbf6-a7f2c158cf1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AC25BDE-F18D-43D5-AA7E-F44AEC6DB512}"/>
</file>

<file path=customXml/itemProps2.xml><?xml version="1.0" encoding="utf-8"?>
<ds:datastoreItem xmlns:ds="http://schemas.openxmlformats.org/officeDocument/2006/customXml" ds:itemID="{DE09ABBD-4421-4EBB-AADD-BFC7B2361355}">
  <ds:schemaRefs>
    <ds:schemaRef ds:uri="http://schemas.microsoft.com/sharepoint/v3/contenttype/forms"/>
  </ds:schemaRefs>
</ds:datastoreItem>
</file>

<file path=customXml/itemProps3.xml><?xml version="1.0" encoding="utf-8"?>
<ds:datastoreItem xmlns:ds="http://schemas.openxmlformats.org/officeDocument/2006/customXml" ds:itemID="{C34A4612-D881-4D72-8D54-E81C9A5C0992}"/>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5</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テーマ</vt:lpstr>
      <vt:lpstr>1_Office テーマ</vt:lpstr>
      <vt:lpstr>PowerPoint Presentation</vt:lpstr>
      <vt:lpstr>PowerPoint Presentation</vt:lpstr>
      <vt:lpstr>システム化の目的と範囲</vt:lpstr>
      <vt:lpstr>システム化の目的と範囲</vt:lpstr>
      <vt:lpstr>業務要件（一覧） </vt:lpstr>
      <vt:lpstr>PowerPoint Presentation</vt:lpstr>
      <vt:lpstr>機能要件（一覧） </vt:lpstr>
      <vt:lpstr>画面一覧（予定）</vt:lpstr>
      <vt:lpstr>画面遷移図（予定）</vt:lpstr>
      <vt:lpstr>非機能要件</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 6</dc:creator>
  <cp:revision>1</cp:revision>
  <dcterms:created xsi:type="dcterms:W3CDTF">2024-05-28T05:11:25Z</dcterms:created>
  <dcterms:modified xsi:type="dcterms:W3CDTF">2024-05-30T01:51:09Z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0x010100F3BD9A264D891E42A87CAED8E149BEE6</vt:lpwstr>
  </property>
</Properties>
</file>