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80" r:id="rId5"/>
    <p:sldId id="282" r:id="rId6"/>
    <p:sldId id="281" r:id="rId7"/>
    <p:sldId id="284" r:id="rId8"/>
    <p:sldId id="283" r:id="rId9"/>
    <p:sldId id="285" r:id="rId10"/>
    <p:sldId id="286" r:id="rId11"/>
    <p:sldId id="287" r:id="rId12"/>
    <p:sldId id="291" r:id="rId13"/>
    <p:sldId id="293" r:id="rId14"/>
    <p:sldId id="289"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738" autoAdjust="0"/>
  </p:normalViewPr>
  <p:slideViewPr>
    <p:cSldViewPr snapToGrid="0">
      <p:cViewPr varScale="1">
        <p:scale>
          <a:sx n="72" d="100"/>
          <a:sy n="72" d="100"/>
        </p:scale>
        <p:origin x="20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3C5334-A34B-41EE-AB5E-CDEA05D0CB9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57212BB-161E-4DB2-8A6D-00B284F0F017}">
      <dgm:prSet/>
      <dgm:spPr/>
      <dgm:t>
        <a:bodyPr/>
        <a:lstStyle/>
        <a:p>
          <a:r>
            <a:rPr lang="en-US" dirty="0"/>
            <a:t>Identified key fields from IMDB and the Numbers databases.</a:t>
          </a:r>
        </a:p>
      </dgm:t>
    </dgm:pt>
    <dgm:pt modelId="{94922087-50EF-4969-B0A6-2845C68D201A}" type="parTrans" cxnId="{C9715CEA-D722-472B-9661-C4BEA7C0EE3F}">
      <dgm:prSet/>
      <dgm:spPr/>
      <dgm:t>
        <a:bodyPr/>
        <a:lstStyle/>
        <a:p>
          <a:endParaRPr lang="en-US"/>
        </a:p>
      </dgm:t>
    </dgm:pt>
    <dgm:pt modelId="{B95833CA-9D30-4FC8-BC03-FC32BBB8A004}" type="sibTrans" cxnId="{C9715CEA-D722-472B-9661-C4BEA7C0EE3F}">
      <dgm:prSet/>
      <dgm:spPr/>
      <dgm:t>
        <a:bodyPr/>
        <a:lstStyle/>
        <a:p>
          <a:endParaRPr lang="en-US"/>
        </a:p>
      </dgm:t>
    </dgm:pt>
    <dgm:pt modelId="{4FF7801C-1A4F-4370-8E44-16070B628898}">
      <dgm:prSet/>
      <dgm:spPr/>
      <dgm:t>
        <a:bodyPr/>
        <a:lstStyle/>
        <a:p>
          <a:r>
            <a:rPr lang="en-US"/>
            <a:t>Joined databases using SQL</a:t>
          </a:r>
        </a:p>
      </dgm:t>
    </dgm:pt>
    <dgm:pt modelId="{CD69F0EB-2EFF-4EE5-8C14-E50708A33F6F}" type="parTrans" cxnId="{E2D2E9DB-141F-4B0E-A151-98DDB92ACF40}">
      <dgm:prSet/>
      <dgm:spPr/>
      <dgm:t>
        <a:bodyPr/>
        <a:lstStyle/>
        <a:p>
          <a:endParaRPr lang="en-US"/>
        </a:p>
      </dgm:t>
    </dgm:pt>
    <dgm:pt modelId="{9712503F-CD78-4872-88A3-081BF8FF98E7}" type="sibTrans" cxnId="{E2D2E9DB-141F-4B0E-A151-98DDB92ACF40}">
      <dgm:prSet/>
      <dgm:spPr/>
      <dgm:t>
        <a:bodyPr/>
        <a:lstStyle/>
        <a:p>
          <a:endParaRPr lang="en-US"/>
        </a:p>
      </dgm:t>
    </dgm:pt>
    <dgm:pt modelId="{423BF27D-8285-4E33-8AAC-E1E650B6285D}" type="pres">
      <dgm:prSet presAssocID="{F43C5334-A34B-41EE-AB5E-CDEA05D0CB9A}" presName="linear" presStyleCnt="0">
        <dgm:presLayoutVars>
          <dgm:animLvl val="lvl"/>
          <dgm:resizeHandles val="exact"/>
        </dgm:presLayoutVars>
      </dgm:prSet>
      <dgm:spPr/>
    </dgm:pt>
    <dgm:pt modelId="{2B363FCE-CB4D-4CF9-B844-8303F155E8D1}" type="pres">
      <dgm:prSet presAssocID="{357212BB-161E-4DB2-8A6D-00B284F0F017}" presName="parentText" presStyleLbl="node1" presStyleIdx="0" presStyleCnt="2">
        <dgm:presLayoutVars>
          <dgm:chMax val="0"/>
          <dgm:bulletEnabled val="1"/>
        </dgm:presLayoutVars>
      </dgm:prSet>
      <dgm:spPr/>
    </dgm:pt>
    <dgm:pt modelId="{C22952F8-AF5E-4774-B011-868236786B73}" type="pres">
      <dgm:prSet presAssocID="{B95833CA-9D30-4FC8-BC03-FC32BBB8A004}" presName="spacer" presStyleCnt="0"/>
      <dgm:spPr/>
    </dgm:pt>
    <dgm:pt modelId="{CBDB2EF1-43A7-46E0-8AC7-BB76B29328F5}" type="pres">
      <dgm:prSet presAssocID="{4FF7801C-1A4F-4370-8E44-16070B628898}" presName="parentText" presStyleLbl="node1" presStyleIdx="1" presStyleCnt="2">
        <dgm:presLayoutVars>
          <dgm:chMax val="0"/>
          <dgm:bulletEnabled val="1"/>
        </dgm:presLayoutVars>
      </dgm:prSet>
      <dgm:spPr/>
    </dgm:pt>
  </dgm:ptLst>
  <dgm:cxnLst>
    <dgm:cxn modelId="{135DB164-A1B6-4B52-85A1-12AAF6F9EB31}" type="presOf" srcId="{4FF7801C-1A4F-4370-8E44-16070B628898}" destId="{CBDB2EF1-43A7-46E0-8AC7-BB76B29328F5}" srcOrd="0" destOrd="0" presId="urn:microsoft.com/office/officeart/2005/8/layout/vList2"/>
    <dgm:cxn modelId="{E00B5987-C840-44CF-A965-41350BB194E2}" type="presOf" srcId="{357212BB-161E-4DB2-8A6D-00B284F0F017}" destId="{2B363FCE-CB4D-4CF9-B844-8303F155E8D1}" srcOrd="0" destOrd="0" presId="urn:microsoft.com/office/officeart/2005/8/layout/vList2"/>
    <dgm:cxn modelId="{1ADF26C8-E4B4-4F2C-87B7-87AB468D5296}" type="presOf" srcId="{F43C5334-A34B-41EE-AB5E-CDEA05D0CB9A}" destId="{423BF27D-8285-4E33-8AAC-E1E650B6285D}" srcOrd="0" destOrd="0" presId="urn:microsoft.com/office/officeart/2005/8/layout/vList2"/>
    <dgm:cxn modelId="{E2D2E9DB-141F-4B0E-A151-98DDB92ACF40}" srcId="{F43C5334-A34B-41EE-AB5E-CDEA05D0CB9A}" destId="{4FF7801C-1A4F-4370-8E44-16070B628898}" srcOrd="1" destOrd="0" parTransId="{CD69F0EB-2EFF-4EE5-8C14-E50708A33F6F}" sibTransId="{9712503F-CD78-4872-88A3-081BF8FF98E7}"/>
    <dgm:cxn modelId="{C9715CEA-D722-472B-9661-C4BEA7C0EE3F}" srcId="{F43C5334-A34B-41EE-AB5E-CDEA05D0CB9A}" destId="{357212BB-161E-4DB2-8A6D-00B284F0F017}" srcOrd="0" destOrd="0" parTransId="{94922087-50EF-4969-B0A6-2845C68D201A}" sibTransId="{B95833CA-9D30-4FC8-BC03-FC32BBB8A004}"/>
    <dgm:cxn modelId="{D343BEF4-39C2-405B-A44D-DB5D6B8C3BE0}" type="presParOf" srcId="{423BF27D-8285-4E33-8AAC-E1E650B6285D}" destId="{2B363FCE-CB4D-4CF9-B844-8303F155E8D1}" srcOrd="0" destOrd="0" presId="urn:microsoft.com/office/officeart/2005/8/layout/vList2"/>
    <dgm:cxn modelId="{C77FEA40-A62A-4317-A87B-BC69A2C0D41E}" type="presParOf" srcId="{423BF27D-8285-4E33-8AAC-E1E650B6285D}" destId="{C22952F8-AF5E-4774-B011-868236786B73}" srcOrd="1" destOrd="0" presId="urn:microsoft.com/office/officeart/2005/8/layout/vList2"/>
    <dgm:cxn modelId="{0936897A-7B26-432E-B4B7-CAFC769D8925}" type="presParOf" srcId="{423BF27D-8285-4E33-8AAC-E1E650B6285D}" destId="{CBDB2EF1-43A7-46E0-8AC7-BB76B29328F5}"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00F78A-193C-4E07-AD3F-9D9418010B4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1852E8D-0980-484E-AB46-6CA8FAF21492}">
      <dgm:prSet/>
      <dgm:spPr/>
      <dgm:t>
        <a:bodyPr/>
        <a:lstStyle/>
        <a:p>
          <a:r>
            <a:rPr lang="en-US" dirty="0"/>
            <a:t>Unsupervised learning tools: interactive k-means, silhouette plot and scatterplot with linear regression</a:t>
          </a:r>
        </a:p>
      </dgm:t>
    </dgm:pt>
    <dgm:pt modelId="{D7FD1B9C-BD16-4448-8FAE-BE15A8C0ED25}" type="parTrans" cxnId="{8C6AF119-CC70-4870-9193-60576C7BF085}">
      <dgm:prSet/>
      <dgm:spPr/>
      <dgm:t>
        <a:bodyPr/>
        <a:lstStyle/>
        <a:p>
          <a:endParaRPr lang="en-US"/>
        </a:p>
      </dgm:t>
    </dgm:pt>
    <dgm:pt modelId="{B9D3DD06-A046-4FEA-8A96-92632F119E6B}" type="sibTrans" cxnId="{8C6AF119-CC70-4870-9193-60576C7BF085}">
      <dgm:prSet/>
      <dgm:spPr/>
      <dgm:t>
        <a:bodyPr/>
        <a:lstStyle/>
        <a:p>
          <a:endParaRPr lang="en-US"/>
        </a:p>
      </dgm:t>
    </dgm:pt>
    <dgm:pt modelId="{73AF12B8-D435-4EA6-8B88-5212E908EE1B}">
      <dgm:prSet/>
      <dgm:spPr/>
      <dgm:t>
        <a:bodyPr/>
        <a:lstStyle/>
        <a:p>
          <a:r>
            <a:rPr lang="en-US"/>
            <a:t>Supervised learning tools:  Random Forests </a:t>
          </a:r>
        </a:p>
      </dgm:t>
    </dgm:pt>
    <dgm:pt modelId="{23F5503A-BA99-44DD-970F-C798EF84C986}" type="parTrans" cxnId="{D0B752C9-02F2-4D52-9AA8-A8741E9D8CA0}">
      <dgm:prSet/>
      <dgm:spPr/>
      <dgm:t>
        <a:bodyPr/>
        <a:lstStyle/>
        <a:p>
          <a:endParaRPr lang="en-US"/>
        </a:p>
      </dgm:t>
    </dgm:pt>
    <dgm:pt modelId="{0BD44B8B-9D6A-43F3-97AB-11D9BC15606A}" type="sibTrans" cxnId="{D0B752C9-02F2-4D52-9AA8-A8741E9D8CA0}">
      <dgm:prSet/>
      <dgm:spPr/>
      <dgm:t>
        <a:bodyPr/>
        <a:lstStyle/>
        <a:p>
          <a:endParaRPr lang="en-US"/>
        </a:p>
      </dgm:t>
    </dgm:pt>
    <dgm:pt modelId="{0D3DDEE8-E215-45C5-A40F-1DE51FDA0DC0}" type="pres">
      <dgm:prSet presAssocID="{7400F78A-193C-4E07-AD3F-9D9418010B44}" presName="root" presStyleCnt="0">
        <dgm:presLayoutVars>
          <dgm:dir/>
          <dgm:resizeHandles val="exact"/>
        </dgm:presLayoutVars>
      </dgm:prSet>
      <dgm:spPr/>
    </dgm:pt>
    <dgm:pt modelId="{0A0601C8-7FEE-45E3-A7C8-514E5581580F}" type="pres">
      <dgm:prSet presAssocID="{F1852E8D-0980-484E-AB46-6CA8FAF21492}" presName="compNode" presStyleCnt="0"/>
      <dgm:spPr/>
    </dgm:pt>
    <dgm:pt modelId="{A743D406-423F-445B-B4A8-9A2CAE1B5C72}" type="pres">
      <dgm:prSet presAssocID="{F1852E8D-0980-484E-AB46-6CA8FAF214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77494F6E-8AEB-4498-8505-DC0780A16DAF}" type="pres">
      <dgm:prSet presAssocID="{F1852E8D-0980-484E-AB46-6CA8FAF21492}" presName="spaceRect" presStyleCnt="0"/>
      <dgm:spPr/>
    </dgm:pt>
    <dgm:pt modelId="{68AD9FAC-34A4-4303-9F9E-99D29F254148}" type="pres">
      <dgm:prSet presAssocID="{F1852E8D-0980-484E-AB46-6CA8FAF21492}" presName="textRect" presStyleLbl="revTx" presStyleIdx="0" presStyleCnt="2">
        <dgm:presLayoutVars>
          <dgm:chMax val="1"/>
          <dgm:chPref val="1"/>
        </dgm:presLayoutVars>
      </dgm:prSet>
      <dgm:spPr/>
    </dgm:pt>
    <dgm:pt modelId="{46EE9B1D-5690-459C-B8E9-94B9D2CB6BA9}" type="pres">
      <dgm:prSet presAssocID="{B9D3DD06-A046-4FEA-8A96-92632F119E6B}" presName="sibTrans" presStyleCnt="0"/>
      <dgm:spPr/>
    </dgm:pt>
    <dgm:pt modelId="{605B8753-5A0D-4F19-880E-6C3A738E2785}" type="pres">
      <dgm:prSet presAssocID="{73AF12B8-D435-4EA6-8B88-5212E908EE1B}" presName="compNode" presStyleCnt="0"/>
      <dgm:spPr/>
    </dgm:pt>
    <dgm:pt modelId="{A0443715-4C1B-4878-AF77-258A46B94184}" type="pres">
      <dgm:prSet presAssocID="{73AF12B8-D435-4EA6-8B88-5212E908EE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576DF3E5-B846-49CC-8CC1-C7A7A6AFA87B}" type="pres">
      <dgm:prSet presAssocID="{73AF12B8-D435-4EA6-8B88-5212E908EE1B}" presName="spaceRect" presStyleCnt="0"/>
      <dgm:spPr/>
    </dgm:pt>
    <dgm:pt modelId="{41FB050A-BD2A-46F4-B4D1-CBD8395272D7}" type="pres">
      <dgm:prSet presAssocID="{73AF12B8-D435-4EA6-8B88-5212E908EE1B}" presName="textRect" presStyleLbl="revTx" presStyleIdx="1" presStyleCnt="2">
        <dgm:presLayoutVars>
          <dgm:chMax val="1"/>
          <dgm:chPref val="1"/>
        </dgm:presLayoutVars>
      </dgm:prSet>
      <dgm:spPr/>
    </dgm:pt>
  </dgm:ptLst>
  <dgm:cxnLst>
    <dgm:cxn modelId="{8C6AF119-CC70-4870-9193-60576C7BF085}" srcId="{7400F78A-193C-4E07-AD3F-9D9418010B44}" destId="{F1852E8D-0980-484E-AB46-6CA8FAF21492}" srcOrd="0" destOrd="0" parTransId="{D7FD1B9C-BD16-4448-8FAE-BE15A8C0ED25}" sibTransId="{B9D3DD06-A046-4FEA-8A96-92632F119E6B}"/>
    <dgm:cxn modelId="{908A2392-E70A-45DE-B006-DC0C5F491F95}" type="presOf" srcId="{7400F78A-193C-4E07-AD3F-9D9418010B44}" destId="{0D3DDEE8-E215-45C5-A40F-1DE51FDA0DC0}" srcOrd="0" destOrd="0" presId="urn:microsoft.com/office/officeart/2018/2/layout/IconLabelList"/>
    <dgm:cxn modelId="{8DD830A6-6921-44DB-ACBD-7AC4CBCE508C}" type="presOf" srcId="{73AF12B8-D435-4EA6-8B88-5212E908EE1B}" destId="{41FB050A-BD2A-46F4-B4D1-CBD8395272D7}" srcOrd="0" destOrd="0" presId="urn:microsoft.com/office/officeart/2018/2/layout/IconLabelList"/>
    <dgm:cxn modelId="{D2E010C2-EA16-436F-AF63-ED9A7513E257}" type="presOf" srcId="{F1852E8D-0980-484E-AB46-6CA8FAF21492}" destId="{68AD9FAC-34A4-4303-9F9E-99D29F254148}" srcOrd="0" destOrd="0" presId="urn:microsoft.com/office/officeart/2018/2/layout/IconLabelList"/>
    <dgm:cxn modelId="{D0B752C9-02F2-4D52-9AA8-A8741E9D8CA0}" srcId="{7400F78A-193C-4E07-AD3F-9D9418010B44}" destId="{73AF12B8-D435-4EA6-8B88-5212E908EE1B}" srcOrd="1" destOrd="0" parTransId="{23F5503A-BA99-44DD-970F-C798EF84C986}" sibTransId="{0BD44B8B-9D6A-43F3-97AB-11D9BC15606A}"/>
    <dgm:cxn modelId="{E5C28B7A-401C-4268-BC9E-2F62FB1B8007}" type="presParOf" srcId="{0D3DDEE8-E215-45C5-A40F-1DE51FDA0DC0}" destId="{0A0601C8-7FEE-45E3-A7C8-514E5581580F}" srcOrd="0" destOrd="0" presId="urn:microsoft.com/office/officeart/2018/2/layout/IconLabelList"/>
    <dgm:cxn modelId="{56CDACF3-6813-43A5-8BC1-C005706E407D}" type="presParOf" srcId="{0A0601C8-7FEE-45E3-A7C8-514E5581580F}" destId="{A743D406-423F-445B-B4A8-9A2CAE1B5C72}" srcOrd="0" destOrd="0" presId="urn:microsoft.com/office/officeart/2018/2/layout/IconLabelList"/>
    <dgm:cxn modelId="{9991F196-B0F7-40C7-9BC3-5404385A3A3B}" type="presParOf" srcId="{0A0601C8-7FEE-45E3-A7C8-514E5581580F}" destId="{77494F6E-8AEB-4498-8505-DC0780A16DAF}" srcOrd="1" destOrd="0" presId="urn:microsoft.com/office/officeart/2018/2/layout/IconLabelList"/>
    <dgm:cxn modelId="{4E7B0D16-0EEF-4F03-83B5-CB7F9E8E684A}" type="presParOf" srcId="{0A0601C8-7FEE-45E3-A7C8-514E5581580F}" destId="{68AD9FAC-34A4-4303-9F9E-99D29F254148}" srcOrd="2" destOrd="0" presId="urn:microsoft.com/office/officeart/2018/2/layout/IconLabelList"/>
    <dgm:cxn modelId="{B489757B-F001-4193-B1F1-DE40DE31721E}" type="presParOf" srcId="{0D3DDEE8-E215-45C5-A40F-1DE51FDA0DC0}" destId="{46EE9B1D-5690-459C-B8E9-94B9D2CB6BA9}" srcOrd="1" destOrd="0" presId="urn:microsoft.com/office/officeart/2018/2/layout/IconLabelList"/>
    <dgm:cxn modelId="{886E4040-4E3D-4463-9700-8F676F7B1D29}" type="presParOf" srcId="{0D3DDEE8-E215-45C5-A40F-1DE51FDA0DC0}" destId="{605B8753-5A0D-4F19-880E-6C3A738E2785}" srcOrd="2" destOrd="0" presId="urn:microsoft.com/office/officeart/2018/2/layout/IconLabelList"/>
    <dgm:cxn modelId="{534466AB-6EE0-4A63-A127-49AAE082CEA2}" type="presParOf" srcId="{605B8753-5A0D-4F19-880E-6C3A738E2785}" destId="{A0443715-4C1B-4878-AF77-258A46B94184}" srcOrd="0" destOrd="0" presId="urn:microsoft.com/office/officeart/2018/2/layout/IconLabelList"/>
    <dgm:cxn modelId="{5CCAEB4F-FB5F-4BCB-B152-767B89D77C19}" type="presParOf" srcId="{605B8753-5A0D-4F19-880E-6C3A738E2785}" destId="{576DF3E5-B846-49CC-8CC1-C7A7A6AFA87B}" srcOrd="1" destOrd="0" presId="urn:microsoft.com/office/officeart/2018/2/layout/IconLabelList"/>
    <dgm:cxn modelId="{C88B43DD-4D89-448C-A2A2-15AA874312F3}" type="presParOf" srcId="{605B8753-5A0D-4F19-880E-6C3A738E2785}" destId="{41FB050A-BD2A-46F4-B4D1-CBD8395272D7}"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F52C7B-DB42-4C6F-B162-4C788723D32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19013DE5-367F-4D55-8634-AFBA3B991D8B}">
      <dgm:prSet phldrT="[Text]"/>
      <dgm:spPr/>
      <dgm:t>
        <a:bodyPr/>
        <a:lstStyle/>
        <a:p>
          <a:r>
            <a:rPr lang="en-US" dirty="0"/>
            <a:t>Profitable</a:t>
          </a:r>
        </a:p>
      </dgm:t>
    </dgm:pt>
    <dgm:pt modelId="{D0CF8CC9-3B6B-427D-A0FD-3BD0E1028FF7}" type="parTrans" cxnId="{FBC4F2F8-6577-4B39-A0CD-D0E58574935C}">
      <dgm:prSet/>
      <dgm:spPr/>
      <dgm:t>
        <a:bodyPr/>
        <a:lstStyle/>
        <a:p>
          <a:endParaRPr lang="en-US"/>
        </a:p>
      </dgm:t>
    </dgm:pt>
    <dgm:pt modelId="{F5885D9A-38F5-43D0-9D30-E2BDD976B3AA}" type="sibTrans" cxnId="{FBC4F2F8-6577-4B39-A0CD-D0E58574935C}">
      <dgm:prSet/>
      <dgm:spPr/>
      <dgm:t>
        <a:bodyPr/>
        <a:lstStyle/>
        <a:p>
          <a:endParaRPr lang="en-US"/>
        </a:p>
      </dgm:t>
    </dgm:pt>
    <dgm:pt modelId="{1DFEA63A-1F0F-4435-9185-F2B84E280FE4}" type="asst">
      <dgm:prSet phldrT="[Text]"/>
      <dgm:spPr/>
      <dgm:t>
        <a:bodyPr/>
        <a:lstStyle/>
        <a:p>
          <a:r>
            <a:rPr lang="en-US" dirty="0"/>
            <a:t>Profitable</a:t>
          </a:r>
        </a:p>
      </dgm:t>
    </dgm:pt>
    <dgm:pt modelId="{9016D8E9-3204-4BD5-A504-04704EC41823}" type="parTrans" cxnId="{5F275E84-C077-413C-9460-CE0037B0FA00}">
      <dgm:prSet/>
      <dgm:spPr/>
      <dgm:t>
        <a:bodyPr/>
        <a:lstStyle/>
        <a:p>
          <a:endParaRPr lang="en-US"/>
        </a:p>
      </dgm:t>
    </dgm:pt>
    <dgm:pt modelId="{9C88F730-DA61-4D2F-82A6-6C410F4F4B2D}" type="sibTrans" cxnId="{5F275E84-C077-413C-9460-CE0037B0FA00}">
      <dgm:prSet/>
      <dgm:spPr/>
      <dgm:t>
        <a:bodyPr/>
        <a:lstStyle/>
        <a:p>
          <a:endParaRPr lang="en-US"/>
        </a:p>
      </dgm:t>
    </dgm:pt>
    <dgm:pt modelId="{527352D8-05D5-4BB2-91D3-0F3DD71FDE8B}" type="asst">
      <dgm:prSet/>
      <dgm:spPr/>
      <dgm:t>
        <a:bodyPr/>
        <a:lstStyle/>
        <a:p>
          <a:r>
            <a:rPr lang="en-US" dirty="0"/>
            <a:t>Not Profitable</a:t>
          </a:r>
        </a:p>
      </dgm:t>
    </dgm:pt>
    <dgm:pt modelId="{2D53C56D-1554-41E0-B19A-9E4F5F680E31}" type="parTrans" cxnId="{443C4DD4-426E-459D-BF51-76D1C0314901}">
      <dgm:prSet/>
      <dgm:spPr/>
      <dgm:t>
        <a:bodyPr/>
        <a:lstStyle/>
        <a:p>
          <a:endParaRPr lang="en-US"/>
        </a:p>
      </dgm:t>
    </dgm:pt>
    <dgm:pt modelId="{0D96D73B-81BA-4C1F-9B92-8929AFF936F3}" type="sibTrans" cxnId="{443C4DD4-426E-459D-BF51-76D1C0314901}">
      <dgm:prSet/>
      <dgm:spPr/>
      <dgm:t>
        <a:bodyPr/>
        <a:lstStyle/>
        <a:p>
          <a:endParaRPr lang="en-US"/>
        </a:p>
      </dgm:t>
    </dgm:pt>
    <dgm:pt modelId="{430D1CD9-043C-4133-89EB-27EE73598AA6}">
      <dgm:prSet/>
      <dgm:spPr/>
      <dgm:t>
        <a:bodyPr/>
        <a:lstStyle/>
        <a:p>
          <a:r>
            <a:rPr lang="en-US" dirty="0"/>
            <a:t>Not Popular</a:t>
          </a:r>
        </a:p>
      </dgm:t>
    </dgm:pt>
    <dgm:pt modelId="{62215BF5-F434-4CDD-A642-FA8CE42B4BFF}" type="parTrans" cxnId="{1D85303E-02D7-4F90-A551-AD24B67E2BA2}">
      <dgm:prSet/>
      <dgm:spPr/>
      <dgm:t>
        <a:bodyPr/>
        <a:lstStyle/>
        <a:p>
          <a:endParaRPr lang="en-US"/>
        </a:p>
      </dgm:t>
    </dgm:pt>
    <dgm:pt modelId="{B435E6D3-F850-4373-B46B-41635511BD41}" type="sibTrans" cxnId="{1D85303E-02D7-4F90-A551-AD24B67E2BA2}">
      <dgm:prSet/>
      <dgm:spPr/>
      <dgm:t>
        <a:bodyPr/>
        <a:lstStyle/>
        <a:p>
          <a:endParaRPr lang="en-US"/>
        </a:p>
      </dgm:t>
    </dgm:pt>
    <dgm:pt modelId="{A85F7FE6-2F6D-43AE-946B-8716C45AD9D8}">
      <dgm:prSet/>
      <dgm:spPr/>
      <dgm:t>
        <a:bodyPr/>
        <a:lstStyle/>
        <a:p>
          <a:r>
            <a:rPr lang="en-US" dirty="0"/>
            <a:t>Popular</a:t>
          </a:r>
        </a:p>
      </dgm:t>
    </dgm:pt>
    <dgm:pt modelId="{C6377F01-A934-4663-A6E1-1376D3100FD0}" type="parTrans" cxnId="{D24E6DF3-1428-47E6-9223-2722D5F9E138}">
      <dgm:prSet/>
      <dgm:spPr/>
      <dgm:t>
        <a:bodyPr/>
        <a:lstStyle/>
        <a:p>
          <a:endParaRPr lang="en-US"/>
        </a:p>
      </dgm:t>
    </dgm:pt>
    <dgm:pt modelId="{375A7AE5-F7F9-49A2-AADE-BDB91FD7F6E6}" type="sibTrans" cxnId="{D24E6DF3-1428-47E6-9223-2722D5F9E138}">
      <dgm:prSet/>
      <dgm:spPr/>
      <dgm:t>
        <a:bodyPr/>
        <a:lstStyle/>
        <a:p>
          <a:endParaRPr lang="en-US"/>
        </a:p>
      </dgm:t>
    </dgm:pt>
    <dgm:pt modelId="{67479E28-BE12-46BB-8D6C-E62FB0FB31D9}">
      <dgm:prSet/>
      <dgm:spPr/>
      <dgm:t>
        <a:bodyPr/>
        <a:lstStyle/>
        <a:p>
          <a:r>
            <a:rPr lang="en-US" dirty="0"/>
            <a:t>Genre</a:t>
          </a:r>
        </a:p>
      </dgm:t>
    </dgm:pt>
    <dgm:pt modelId="{D6330D5E-018B-4C11-9799-8321269D477F}" type="parTrans" cxnId="{F77F9C2D-3AA7-4D98-9393-D6BCDE8C512A}">
      <dgm:prSet/>
      <dgm:spPr/>
      <dgm:t>
        <a:bodyPr/>
        <a:lstStyle/>
        <a:p>
          <a:endParaRPr lang="en-US"/>
        </a:p>
      </dgm:t>
    </dgm:pt>
    <dgm:pt modelId="{60B2A214-5689-428A-BF20-DD959230D029}" type="sibTrans" cxnId="{F77F9C2D-3AA7-4D98-9393-D6BCDE8C512A}">
      <dgm:prSet/>
      <dgm:spPr/>
      <dgm:t>
        <a:bodyPr/>
        <a:lstStyle/>
        <a:p>
          <a:endParaRPr lang="en-US"/>
        </a:p>
      </dgm:t>
    </dgm:pt>
    <dgm:pt modelId="{B7069E65-0A60-42A1-9225-510699400485}" type="pres">
      <dgm:prSet presAssocID="{1AF52C7B-DB42-4C6F-B162-4C788723D32F}" presName="hierChild1" presStyleCnt="0">
        <dgm:presLayoutVars>
          <dgm:orgChart val="1"/>
          <dgm:chPref val="1"/>
          <dgm:dir/>
          <dgm:animOne val="branch"/>
          <dgm:animLvl val="lvl"/>
          <dgm:resizeHandles/>
        </dgm:presLayoutVars>
      </dgm:prSet>
      <dgm:spPr/>
    </dgm:pt>
    <dgm:pt modelId="{357AAAE2-9422-48F9-A25F-E007CA84CF73}" type="pres">
      <dgm:prSet presAssocID="{19013DE5-367F-4D55-8634-AFBA3B991D8B}" presName="hierRoot1" presStyleCnt="0">
        <dgm:presLayoutVars>
          <dgm:hierBranch val="init"/>
        </dgm:presLayoutVars>
      </dgm:prSet>
      <dgm:spPr/>
    </dgm:pt>
    <dgm:pt modelId="{439A5962-6C94-4E8D-905E-6E9C5707E58B}" type="pres">
      <dgm:prSet presAssocID="{19013DE5-367F-4D55-8634-AFBA3B991D8B}" presName="rootComposite1" presStyleCnt="0"/>
      <dgm:spPr/>
    </dgm:pt>
    <dgm:pt modelId="{16E63981-4AC8-4BA8-8B67-4EA8BC6C89B2}" type="pres">
      <dgm:prSet presAssocID="{19013DE5-367F-4D55-8634-AFBA3B991D8B}" presName="rootText1" presStyleLbl="node0" presStyleIdx="0" presStyleCnt="1">
        <dgm:presLayoutVars>
          <dgm:chPref val="3"/>
        </dgm:presLayoutVars>
      </dgm:prSet>
      <dgm:spPr/>
    </dgm:pt>
    <dgm:pt modelId="{5AD941A5-F414-4008-9E89-21CFB20566A0}" type="pres">
      <dgm:prSet presAssocID="{19013DE5-367F-4D55-8634-AFBA3B991D8B}" presName="rootConnector1" presStyleLbl="node1" presStyleIdx="0" presStyleCnt="0"/>
      <dgm:spPr/>
    </dgm:pt>
    <dgm:pt modelId="{C817A35A-B176-483D-AE97-87A7AB6B14E6}" type="pres">
      <dgm:prSet presAssocID="{19013DE5-367F-4D55-8634-AFBA3B991D8B}" presName="hierChild2" presStyleCnt="0"/>
      <dgm:spPr/>
    </dgm:pt>
    <dgm:pt modelId="{4B56FDA6-5F45-47C0-A0AA-455EFE82F8FE}" type="pres">
      <dgm:prSet presAssocID="{19013DE5-367F-4D55-8634-AFBA3B991D8B}" presName="hierChild3" presStyleCnt="0"/>
      <dgm:spPr/>
    </dgm:pt>
    <dgm:pt modelId="{39DFA88C-1BFB-43C3-BECF-956C228E6ABF}" type="pres">
      <dgm:prSet presAssocID="{9016D8E9-3204-4BD5-A504-04704EC41823}" presName="Name111" presStyleLbl="parChTrans1D2" presStyleIdx="0" presStyleCnt="2"/>
      <dgm:spPr/>
    </dgm:pt>
    <dgm:pt modelId="{2B687893-8E05-4ABB-9979-A52E227A4431}" type="pres">
      <dgm:prSet presAssocID="{1DFEA63A-1F0F-4435-9185-F2B84E280FE4}" presName="hierRoot3" presStyleCnt="0">
        <dgm:presLayoutVars>
          <dgm:hierBranch val="init"/>
        </dgm:presLayoutVars>
      </dgm:prSet>
      <dgm:spPr/>
    </dgm:pt>
    <dgm:pt modelId="{73B242DF-ABCC-45F8-B74F-E56196CDC1C9}" type="pres">
      <dgm:prSet presAssocID="{1DFEA63A-1F0F-4435-9185-F2B84E280FE4}" presName="rootComposite3" presStyleCnt="0"/>
      <dgm:spPr/>
    </dgm:pt>
    <dgm:pt modelId="{0A679BFF-8479-4273-A5A7-0573A4639D39}" type="pres">
      <dgm:prSet presAssocID="{1DFEA63A-1F0F-4435-9185-F2B84E280FE4}" presName="rootText3" presStyleLbl="asst1" presStyleIdx="0" presStyleCnt="2" custLinFactNeighborX="50805" custLinFactNeighborY="3464">
        <dgm:presLayoutVars>
          <dgm:chPref val="3"/>
        </dgm:presLayoutVars>
      </dgm:prSet>
      <dgm:spPr/>
    </dgm:pt>
    <dgm:pt modelId="{BE462854-0725-4A74-B5B4-3BD8F565DCBD}" type="pres">
      <dgm:prSet presAssocID="{1DFEA63A-1F0F-4435-9185-F2B84E280FE4}" presName="rootConnector3" presStyleLbl="asst1" presStyleIdx="0" presStyleCnt="2"/>
      <dgm:spPr/>
    </dgm:pt>
    <dgm:pt modelId="{AFBF7510-798C-4D97-B7EB-0EA1E27AFC0B}" type="pres">
      <dgm:prSet presAssocID="{1DFEA63A-1F0F-4435-9185-F2B84E280FE4}" presName="hierChild6" presStyleCnt="0"/>
      <dgm:spPr/>
    </dgm:pt>
    <dgm:pt modelId="{7F9A1E1D-3E40-4830-B4CC-1525948645F8}" type="pres">
      <dgm:prSet presAssocID="{62215BF5-F434-4CDD-A642-FA8CE42B4BFF}" presName="Name37" presStyleLbl="parChTrans1D3" presStyleIdx="0" presStyleCnt="2"/>
      <dgm:spPr/>
    </dgm:pt>
    <dgm:pt modelId="{CA3A2DFC-0E27-4622-AB2E-74116F8CC6E3}" type="pres">
      <dgm:prSet presAssocID="{430D1CD9-043C-4133-89EB-27EE73598AA6}" presName="hierRoot2" presStyleCnt="0">
        <dgm:presLayoutVars>
          <dgm:hierBranch val="init"/>
        </dgm:presLayoutVars>
      </dgm:prSet>
      <dgm:spPr/>
    </dgm:pt>
    <dgm:pt modelId="{9EB47216-E123-4E15-A37C-C8B74CF1B1FD}" type="pres">
      <dgm:prSet presAssocID="{430D1CD9-043C-4133-89EB-27EE73598AA6}" presName="rootComposite" presStyleCnt="0"/>
      <dgm:spPr/>
    </dgm:pt>
    <dgm:pt modelId="{5F4EB6AA-9DAF-45E9-9FF6-5A827046887F}" type="pres">
      <dgm:prSet presAssocID="{430D1CD9-043C-4133-89EB-27EE73598AA6}" presName="rootText" presStyleLbl="node3" presStyleIdx="0" presStyleCnt="2" custLinFactX="74631" custLinFactNeighborX="100000" custLinFactNeighborY="69280">
        <dgm:presLayoutVars>
          <dgm:chPref val="3"/>
        </dgm:presLayoutVars>
      </dgm:prSet>
      <dgm:spPr/>
    </dgm:pt>
    <dgm:pt modelId="{C58D62A9-18DA-472C-96FA-784ACB3B6019}" type="pres">
      <dgm:prSet presAssocID="{430D1CD9-043C-4133-89EB-27EE73598AA6}" presName="rootConnector" presStyleLbl="node3" presStyleIdx="0" presStyleCnt="2"/>
      <dgm:spPr/>
    </dgm:pt>
    <dgm:pt modelId="{DA0AB23F-DD61-40EB-8FFC-5EBC2A40978C}" type="pres">
      <dgm:prSet presAssocID="{430D1CD9-043C-4133-89EB-27EE73598AA6}" presName="hierChild4" presStyleCnt="0"/>
      <dgm:spPr/>
    </dgm:pt>
    <dgm:pt modelId="{0757C3DF-CBD3-4FDD-860E-66A1D9ACA3D8}" type="pres">
      <dgm:prSet presAssocID="{430D1CD9-043C-4133-89EB-27EE73598AA6}" presName="hierChild5" presStyleCnt="0"/>
      <dgm:spPr/>
    </dgm:pt>
    <dgm:pt modelId="{E636CFD2-B9DF-461D-80AE-CB75A1F7754B}" type="pres">
      <dgm:prSet presAssocID="{C6377F01-A934-4663-A6E1-1376D3100FD0}" presName="Name37" presStyleLbl="parChTrans1D3" presStyleIdx="1" presStyleCnt="2"/>
      <dgm:spPr/>
    </dgm:pt>
    <dgm:pt modelId="{969288D5-F923-47F5-AAB2-6E951C177DA6}" type="pres">
      <dgm:prSet presAssocID="{A85F7FE6-2F6D-43AE-946B-8716C45AD9D8}" presName="hierRoot2" presStyleCnt="0">
        <dgm:presLayoutVars>
          <dgm:hierBranch val="init"/>
        </dgm:presLayoutVars>
      </dgm:prSet>
      <dgm:spPr/>
    </dgm:pt>
    <dgm:pt modelId="{80C109AE-EC87-484E-8D05-9038E0F356B0}" type="pres">
      <dgm:prSet presAssocID="{A85F7FE6-2F6D-43AE-946B-8716C45AD9D8}" presName="rootComposite" presStyleCnt="0"/>
      <dgm:spPr/>
    </dgm:pt>
    <dgm:pt modelId="{CAD97661-F03A-4551-A624-1718DEB3C331}" type="pres">
      <dgm:prSet presAssocID="{A85F7FE6-2F6D-43AE-946B-8716C45AD9D8}" presName="rootText" presStyleLbl="node3" presStyleIdx="1" presStyleCnt="2" custLinFactX="-11873" custLinFactNeighborX="-100000" custLinFactNeighborY="69397">
        <dgm:presLayoutVars>
          <dgm:chPref val="3"/>
        </dgm:presLayoutVars>
      </dgm:prSet>
      <dgm:spPr/>
    </dgm:pt>
    <dgm:pt modelId="{CED1980C-44B5-4D9B-8AA8-73489ADC8A4D}" type="pres">
      <dgm:prSet presAssocID="{A85F7FE6-2F6D-43AE-946B-8716C45AD9D8}" presName="rootConnector" presStyleLbl="node3" presStyleIdx="1" presStyleCnt="2"/>
      <dgm:spPr/>
    </dgm:pt>
    <dgm:pt modelId="{BB2E6D6D-494F-4423-9A69-C04292CD6E8D}" type="pres">
      <dgm:prSet presAssocID="{A85F7FE6-2F6D-43AE-946B-8716C45AD9D8}" presName="hierChild4" presStyleCnt="0"/>
      <dgm:spPr/>
    </dgm:pt>
    <dgm:pt modelId="{C9D4F66F-F5E0-4642-9E63-937D88024D4F}" type="pres">
      <dgm:prSet presAssocID="{D6330D5E-018B-4C11-9799-8321269D477F}" presName="Name37" presStyleLbl="parChTrans1D4" presStyleIdx="0" presStyleCnt="1"/>
      <dgm:spPr/>
    </dgm:pt>
    <dgm:pt modelId="{31E9284E-C9FC-4AB4-9D1C-31F81D0D72A6}" type="pres">
      <dgm:prSet presAssocID="{67479E28-BE12-46BB-8D6C-E62FB0FB31D9}" presName="hierRoot2" presStyleCnt="0">
        <dgm:presLayoutVars>
          <dgm:hierBranch val="init"/>
        </dgm:presLayoutVars>
      </dgm:prSet>
      <dgm:spPr/>
    </dgm:pt>
    <dgm:pt modelId="{F655465C-9796-4077-994A-D51B97B9DA32}" type="pres">
      <dgm:prSet presAssocID="{67479E28-BE12-46BB-8D6C-E62FB0FB31D9}" presName="rootComposite" presStyleCnt="0"/>
      <dgm:spPr/>
    </dgm:pt>
    <dgm:pt modelId="{364A00C4-AE00-4F42-AEC1-93701DB0102B}" type="pres">
      <dgm:prSet presAssocID="{67479E28-BE12-46BB-8D6C-E62FB0FB31D9}" presName="rootText" presStyleLbl="node4" presStyleIdx="0" presStyleCnt="1" custLinFactY="12146" custLinFactNeighborX="-56001" custLinFactNeighborY="100000">
        <dgm:presLayoutVars>
          <dgm:chPref val="3"/>
        </dgm:presLayoutVars>
      </dgm:prSet>
      <dgm:spPr/>
    </dgm:pt>
    <dgm:pt modelId="{5B1A8269-665E-4A29-B7AC-5B96A39D7500}" type="pres">
      <dgm:prSet presAssocID="{67479E28-BE12-46BB-8D6C-E62FB0FB31D9}" presName="rootConnector" presStyleLbl="node4" presStyleIdx="0" presStyleCnt="1"/>
      <dgm:spPr/>
    </dgm:pt>
    <dgm:pt modelId="{9A995A67-3743-4E6F-90E5-30715FAE8F05}" type="pres">
      <dgm:prSet presAssocID="{67479E28-BE12-46BB-8D6C-E62FB0FB31D9}" presName="hierChild4" presStyleCnt="0"/>
      <dgm:spPr/>
    </dgm:pt>
    <dgm:pt modelId="{8F54A403-8E89-4A11-A133-04C0FF1E9C7B}" type="pres">
      <dgm:prSet presAssocID="{67479E28-BE12-46BB-8D6C-E62FB0FB31D9}" presName="hierChild5" presStyleCnt="0"/>
      <dgm:spPr/>
    </dgm:pt>
    <dgm:pt modelId="{513AD65E-E203-465C-89BA-7D7A7315EFEB}" type="pres">
      <dgm:prSet presAssocID="{A85F7FE6-2F6D-43AE-946B-8716C45AD9D8}" presName="hierChild5" presStyleCnt="0"/>
      <dgm:spPr/>
    </dgm:pt>
    <dgm:pt modelId="{8FA5EEBD-9AD6-4B92-9A47-C9BD1DBE7F06}" type="pres">
      <dgm:prSet presAssocID="{1DFEA63A-1F0F-4435-9185-F2B84E280FE4}" presName="hierChild7" presStyleCnt="0"/>
      <dgm:spPr/>
    </dgm:pt>
    <dgm:pt modelId="{D0B038C4-5FFD-490B-858E-3BB81068E624}" type="pres">
      <dgm:prSet presAssocID="{2D53C56D-1554-41E0-B19A-9E4F5F680E31}" presName="Name111" presStyleLbl="parChTrans1D2" presStyleIdx="1" presStyleCnt="2"/>
      <dgm:spPr/>
    </dgm:pt>
    <dgm:pt modelId="{9753B3B9-2677-4657-B48C-3911E7358AA2}" type="pres">
      <dgm:prSet presAssocID="{527352D8-05D5-4BB2-91D3-0F3DD71FDE8B}" presName="hierRoot3" presStyleCnt="0">
        <dgm:presLayoutVars>
          <dgm:hierBranch val="init"/>
        </dgm:presLayoutVars>
      </dgm:prSet>
      <dgm:spPr/>
    </dgm:pt>
    <dgm:pt modelId="{C5772EEC-DCE1-411F-8E68-61C785C7F42F}" type="pres">
      <dgm:prSet presAssocID="{527352D8-05D5-4BB2-91D3-0F3DD71FDE8B}" presName="rootComposite3" presStyleCnt="0"/>
      <dgm:spPr/>
    </dgm:pt>
    <dgm:pt modelId="{41BD4EEE-28AF-4EBC-864A-D50FEB75C528}" type="pres">
      <dgm:prSet presAssocID="{527352D8-05D5-4BB2-91D3-0F3DD71FDE8B}" presName="rootText3" presStyleLbl="asst1" presStyleIdx="1" presStyleCnt="2">
        <dgm:presLayoutVars>
          <dgm:chPref val="3"/>
        </dgm:presLayoutVars>
      </dgm:prSet>
      <dgm:spPr/>
    </dgm:pt>
    <dgm:pt modelId="{9D2CA0D7-0B33-4421-8308-85B4F1C7DD92}" type="pres">
      <dgm:prSet presAssocID="{527352D8-05D5-4BB2-91D3-0F3DD71FDE8B}" presName="rootConnector3" presStyleLbl="asst1" presStyleIdx="1" presStyleCnt="2"/>
      <dgm:spPr/>
    </dgm:pt>
    <dgm:pt modelId="{06066B87-0E9F-47D9-B259-E4BFCFF75929}" type="pres">
      <dgm:prSet presAssocID="{527352D8-05D5-4BB2-91D3-0F3DD71FDE8B}" presName="hierChild6" presStyleCnt="0"/>
      <dgm:spPr/>
    </dgm:pt>
    <dgm:pt modelId="{64687C9C-9D73-4A6D-B1ED-1371CA02D68C}" type="pres">
      <dgm:prSet presAssocID="{527352D8-05D5-4BB2-91D3-0F3DD71FDE8B}" presName="hierChild7" presStyleCnt="0"/>
      <dgm:spPr/>
    </dgm:pt>
  </dgm:ptLst>
  <dgm:cxnLst>
    <dgm:cxn modelId="{F77F9C2D-3AA7-4D98-9393-D6BCDE8C512A}" srcId="{A85F7FE6-2F6D-43AE-946B-8716C45AD9D8}" destId="{67479E28-BE12-46BB-8D6C-E62FB0FB31D9}" srcOrd="0" destOrd="0" parTransId="{D6330D5E-018B-4C11-9799-8321269D477F}" sibTransId="{60B2A214-5689-428A-BF20-DD959230D029}"/>
    <dgm:cxn modelId="{B72CBE30-FE44-4486-866A-3D76AD70D628}" type="presOf" srcId="{67479E28-BE12-46BB-8D6C-E62FB0FB31D9}" destId="{5B1A8269-665E-4A29-B7AC-5B96A39D7500}" srcOrd="1" destOrd="0" presId="urn:microsoft.com/office/officeart/2005/8/layout/orgChart1"/>
    <dgm:cxn modelId="{1D85303E-02D7-4F90-A551-AD24B67E2BA2}" srcId="{1DFEA63A-1F0F-4435-9185-F2B84E280FE4}" destId="{430D1CD9-043C-4133-89EB-27EE73598AA6}" srcOrd="0" destOrd="0" parTransId="{62215BF5-F434-4CDD-A642-FA8CE42B4BFF}" sibTransId="{B435E6D3-F850-4373-B46B-41635511BD41}"/>
    <dgm:cxn modelId="{EE876263-A8CD-4774-B93A-203D9F896DB6}" type="presOf" srcId="{430D1CD9-043C-4133-89EB-27EE73598AA6}" destId="{5F4EB6AA-9DAF-45E9-9FF6-5A827046887F}" srcOrd="0" destOrd="0" presId="urn:microsoft.com/office/officeart/2005/8/layout/orgChart1"/>
    <dgm:cxn modelId="{B87FD965-3168-42C4-970D-465A6BD3583B}" type="presOf" srcId="{D6330D5E-018B-4C11-9799-8321269D477F}" destId="{C9D4F66F-F5E0-4642-9E63-937D88024D4F}" srcOrd="0" destOrd="0" presId="urn:microsoft.com/office/officeart/2005/8/layout/orgChart1"/>
    <dgm:cxn modelId="{5CDC536C-A731-4F50-834D-50BA45524CD6}" type="presOf" srcId="{1AF52C7B-DB42-4C6F-B162-4C788723D32F}" destId="{B7069E65-0A60-42A1-9225-510699400485}" srcOrd="0" destOrd="0" presId="urn:microsoft.com/office/officeart/2005/8/layout/orgChart1"/>
    <dgm:cxn modelId="{942C4E4E-C5D4-412D-9C89-F28BDD897325}" type="presOf" srcId="{430D1CD9-043C-4133-89EB-27EE73598AA6}" destId="{C58D62A9-18DA-472C-96FA-784ACB3B6019}" srcOrd="1" destOrd="0" presId="urn:microsoft.com/office/officeart/2005/8/layout/orgChart1"/>
    <dgm:cxn modelId="{04938E76-952B-4D18-958D-4E5937B7FDED}" type="presOf" srcId="{A85F7FE6-2F6D-43AE-946B-8716C45AD9D8}" destId="{CED1980C-44B5-4D9B-8AA8-73489ADC8A4D}" srcOrd="1" destOrd="0" presId="urn:microsoft.com/office/officeart/2005/8/layout/orgChart1"/>
    <dgm:cxn modelId="{5F275E84-C077-413C-9460-CE0037B0FA00}" srcId="{19013DE5-367F-4D55-8634-AFBA3B991D8B}" destId="{1DFEA63A-1F0F-4435-9185-F2B84E280FE4}" srcOrd="0" destOrd="0" parTransId="{9016D8E9-3204-4BD5-A504-04704EC41823}" sibTransId="{9C88F730-DA61-4D2F-82A6-6C410F4F4B2D}"/>
    <dgm:cxn modelId="{062CAA97-07AE-4776-9488-F322710258F7}" type="presOf" srcId="{527352D8-05D5-4BB2-91D3-0F3DD71FDE8B}" destId="{9D2CA0D7-0B33-4421-8308-85B4F1C7DD92}" srcOrd="1" destOrd="0" presId="urn:microsoft.com/office/officeart/2005/8/layout/orgChart1"/>
    <dgm:cxn modelId="{09EAEF98-BE50-440D-99FC-E577EF67A25B}" type="presOf" srcId="{67479E28-BE12-46BB-8D6C-E62FB0FB31D9}" destId="{364A00C4-AE00-4F42-AEC1-93701DB0102B}" srcOrd="0" destOrd="0" presId="urn:microsoft.com/office/officeart/2005/8/layout/orgChart1"/>
    <dgm:cxn modelId="{835B90AC-18B9-47EE-9CCC-23311A0CEDA0}" type="presOf" srcId="{1DFEA63A-1F0F-4435-9185-F2B84E280FE4}" destId="{BE462854-0725-4A74-B5B4-3BD8F565DCBD}" srcOrd="1" destOrd="0" presId="urn:microsoft.com/office/officeart/2005/8/layout/orgChart1"/>
    <dgm:cxn modelId="{D3C2F0CA-0A23-41D7-ABDE-B4DA02F69E0F}" type="presOf" srcId="{9016D8E9-3204-4BD5-A504-04704EC41823}" destId="{39DFA88C-1BFB-43C3-BECF-956C228E6ABF}" srcOrd="0" destOrd="0" presId="urn:microsoft.com/office/officeart/2005/8/layout/orgChart1"/>
    <dgm:cxn modelId="{E72923CC-BFA8-4629-B23B-648D126854F8}" type="presOf" srcId="{A85F7FE6-2F6D-43AE-946B-8716C45AD9D8}" destId="{CAD97661-F03A-4551-A624-1718DEB3C331}" srcOrd="0" destOrd="0" presId="urn:microsoft.com/office/officeart/2005/8/layout/orgChart1"/>
    <dgm:cxn modelId="{ADA19DCF-0D70-4683-ABF9-6FB6B72E5FED}" type="presOf" srcId="{19013DE5-367F-4D55-8634-AFBA3B991D8B}" destId="{5AD941A5-F414-4008-9E89-21CFB20566A0}" srcOrd="1" destOrd="0" presId="urn:microsoft.com/office/officeart/2005/8/layout/orgChart1"/>
    <dgm:cxn modelId="{443C4DD4-426E-459D-BF51-76D1C0314901}" srcId="{19013DE5-367F-4D55-8634-AFBA3B991D8B}" destId="{527352D8-05D5-4BB2-91D3-0F3DD71FDE8B}" srcOrd="1" destOrd="0" parTransId="{2D53C56D-1554-41E0-B19A-9E4F5F680E31}" sibTransId="{0D96D73B-81BA-4C1F-9B92-8929AFF936F3}"/>
    <dgm:cxn modelId="{44C6FBDC-BC43-4B38-9C22-0178B7C7F8AF}" type="presOf" srcId="{527352D8-05D5-4BB2-91D3-0F3DD71FDE8B}" destId="{41BD4EEE-28AF-4EBC-864A-D50FEB75C528}" srcOrd="0" destOrd="0" presId="urn:microsoft.com/office/officeart/2005/8/layout/orgChart1"/>
    <dgm:cxn modelId="{B8C449E2-9925-48C5-89D6-2C9724F8EE0B}" type="presOf" srcId="{62215BF5-F434-4CDD-A642-FA8CE42B4BFF}" destId="{7F9A1E1D-3E40-4830-B4CC-1525948645F8}" srcOrd="0" destOrd="0" presId="urn:microsoft.com/office/officeart/2005/8/layout/orgChart1"/>
    <dgm:cxn modelId="{D9CA03E4-DD5B-4682-B7A2-94BBDDAEF7D3}" type="presOf" srcId="{2D53C56D-1554-41E0-B19A-9E4F5F680E31}" destId="{D0B038C4-5FFD-490B-858E-3BB81068E624}" srcOrd="0" destOrd="0" presId="urn:microsoft.com/office/officeart/2005/8/layout/orgChart1"/>
    <dgm:cxn modelId="{11B714E4-AC53-4329-8275-7E14046DAC50}" type="presOf" srcId="{19013DE5-367F-4D55-8634-AFBA3B991D8B}" destId="{16E63981-4AC8-4BA8-8B67-4EA8BC6C89B2}" srcOrd="0" destOrd="0" presId="urn:microsoft.com/office/officeart/2005/8/layout/orgChart1"/>
    <dgm:cxn modelId="{A7ECB4E5-9174-46CD-9088-1F6FEDAC9A5D}" type="presOf" srcId="{1DFEA63A-1F0F-4435-9185-F2B84E280FE4}" destId="{0A679BFF-8479-4273-A5A7-0573A4639D39}" srcOrd="0" destOrd="0" presId="urn:microsoft.com/office/officeart/2005/8/layout/orgChart1"/>
    <dgm:cxn modelId="{D24E6DF3-1428-47E6-9223-2722D5F9E138}" srcId="{1DFEA63A-1F0F-4435-9185-F2B84E280FE4}" destId="{A85F7FE6-2F6D-43AE-946B-8716C45AD9D8}" srcOrd="1" destOrd="0" parTransId="{C6377F01-A934-4663-A6E1-1376D3100FD0}" sibTransId="{375A7AE5-F7F9-49A2-AADE-BDB91FD7F6E6}"/>
    <dgm:cxn modelId="{FB2539F8-E37A-40CF-B5F4-174E87E8B19B}" type="presOf" srcId="{C6377F01-A934-4663-A6E1-1376D3100FD0}" destId="{E636CFD2-B9DF-461D-80AE-CB75A1F7754B}" srcOrd="0" destOrd="0" presId="urn:microsoft.com/office/officeart/2005/8/layout/orgChart1"/>
    <dgm:cxn modelId="{FBC4F2F8-6577-4B39-A0CD-D0E58574935C}" srcId="{1AF52C7B-DB42-4C6F-B162-4C788723D32F}" destId="{19013DE5-367F-4D55-8634-AFBA3B991D8B}" srcOrd="0" destOrd="0" parTransId="{D0CF8CC9-3B6B-427D-A0FD-3BD0E1028FF7}" sibTransId="{F5885D9A-38F5-43D0-9D30-E2BDD976B3AA}"/>
    <dgm:cxn modelId="{D2A94679-FCF4-4A24-AF1F-DF3A07665F06}" type="presParOf" srcId="{B7069E65-0A60-42A1-9225-510699400485}" destId="{357AAAE2-9422-48F9-A25F-E007CA84CF73}" srcOrd="0" destOrd="0" presId="urn:microsoft.com/office/officeart/2005/8/layout/orgChart1"/>
    <dgm:cxn modelId="{B18A3CFD-253C-4603-8F15-1DC81F4F7119}" type="presParOf" srcId="{357AAAE2-9422-48F9-A25F-E007CA84CF73}" destId="{439A5962-6C94-4E8D-905E-6E9C5707E58B}" srcOrd="0" destOrd="0" presId="urn:microsoft.com/office/officeart/2005/8/layout/orgChart1"/>
    <dgm:cxn modelId="{529C0C02-ECF7-40B7-AFE0-376FE33C1F35}" type="presParOf" srcId="{439A5962-6C94-4E8D-905E-6E9C5707E58B}" destId="{16E63981-4AC8-4BA8-8B67-4EA8BC6C89B2}" srcOrd="0" destOrd="0" presId="urn:microsoft.com/office/officeart/2005/8/layout/orgChart1"/>
    <dgm:cxn modelId="{16D8E4ED-BF54-4068-97CB-DA87D9E37E80}" type="presParOf" srcId="{439A5962-6C94-4E8D-905E-6E9C5707E58B}" destId="{5AD941A5-F414-4008-9E89-21CFB20566A0}" srcOrd="1" destOrd="0" presId="urn:microsoft.com/office/officeart/2005/8/layout/orgChart1"/>
    <dgm:cxn modelId="{84955907-DC50-4BAD-AD3F-3FD366A0137A}" type="presParOf" srcId="{357AAAE2-9422-48F9-A25F-E007CA84CF73}" destId="{C817A35A-B176-483D-AE97-87A7AB6B14E6}" srcOrd="1" destOrd="0" presId="urn:microsoft.com/office/officeart/2005/8/layout/orgChart1"/>
    <dgm:cxn modelId="{FBD5C185-3E2C-4636-ACCD-3199DF82568C}" type="presParOf" srcId="{357AAAE2-9422-48F9-A25F-E007CA84CF73}" destId="{4B56FDA6-5F45-47C0-A0AA-455EFE82F8FE}" srcOrd="2" destOrd="0" presId="urn:microsoft.com/office/officeart/2005/8/layout/orgChart1"/>
    <dgm:cxn modelId="{5F49CE9F-C362-4D1F-B8B7-556D5E4B7656}" type="presParOf" srcId="{4B56FDA6-5F45-47C0-A0AA-455EFE82F8FE}" destId="{39DFA88C-1BFB-43C3-BECF-956C228E6ABF}" srcOrd="0" destOrd="0" presId="urn:microsoft.com/office/officeart/2005/8/layout/orgChart1"/>
    <dgm:cxn modelId="{28463D0B-E092-4B35-B783-A1AB597ECB33}" type="presParOf" srcId="{4B56FDA6-5F45-47C0-A0AA-455EFE82F8FE}" destId="{2B687893-8E05-4ABB-9979-A52E227A4431}" srcOrd="1" destOrd="0" presId="urn:microsoft.com/office/officeart/2005/8/layout/orgChart1"/>
    <dgm:cxn modelId="{64F22844-A528-48F7-B096-8C4ECEEF8B7E}" type="presParOf" srcId="{2B687893-8E05-4ABB-9979-A52E227A4431}" destId="{73B242DF-ABCC-45F8-B74F-E56196CDC1C9}" srcOrd="0" destOrd="0" presId="urn:microsoft.com/office/officeart/2005/8/layout/orgChart1"/>
    <dgm:cxn modelId="{1EED2925-D732-4EF3-8C13-D04B77C1CEB9}" type="presParOf" srcId="{73B242DF-ABCC-45F8-B74F-E56196CDC1C9}" destId="{0A679BFF-8479-4273-A5A7-0573A4639D39}" srcOrd="0" destOrd="0" presId="urn:microsoft.com/office/officeart/2005/8/layout/orgChart1"/>
    <dgm:cxn modelId="{8A3471F8-9374-4EA4-B8D4-0C251A3AB1BD}" type="presParOf" srcId="{73B242DF-ABCC-45F8-B74F-E56196CDC1C9}" destId="{BE462854-0725-4A74-B5B4-3BD8F565DCBD}" srcOrd="1" destOrd="0" presId="urn:microsoft.com/office/officeart/2005/8/layout/orgChart1"/>
    <dgm:cxn modelId="{976DFBFD-0419-4F90-A09E-B0B182E3BC34}" type="presParOf" srcId="{2B687893-8E05-4ABB-9979-A52E227A4431}" destId="{AFBF7510-798C-4D97-B7EB-0EA1E27AFC0B}" srcOrd="1" destOrd="0" presId="urn:microsoft.com/office/officeart/2005/8/layout/orgChart1"/>
    <dgm:cxn modelId="{2F82C065-B9F5-4C2C-8584-40A6939754B8}" type="presParOf" srcId="{AFBF7510-798C-4D97-B7EB-0EA1E27AFC0B}" destId="{7F9A1E1D-3E40-4830-B4CC-1525948645F8}" srcOrd="0" destOrd="0" presId="urn:microsoft.com/office/officeart/2005/8/layout/orgChart1"/>
    <dgm:cxn modelId="{5A2747EC-85E5-4CB1-B1A3-C8A7864DF6AD}" type="presParOf" srcId="{AFBF7510-798C-4D97-B7EB-0EA1E27AFC0B}" destId="{CA3A2DFC-0E27-4622-AB2E-74116F8CC6E3}" srcOrd="1" destOrd="0" presId="urn:microsoft.com/office/officeart/2005/8/layout/orgChart1"/>
    <dgm:cxn modelId="{E047061C-01D3-4A94-88DD-9EF76B5A727E}" type="presParOf" srcId="{CA3A2DFC-0E27-4622-AB2E-74116F8CC6E3}" destId="{9EB47216-E123-4E15-A37C-C8B74CF1B1FD}" srcOrd="0" destOrd="0" presId="urn:microsoft.com/office/officeart/2005/8/layout/orgChart1"/>
    <dgm:cxn modelId="{D2DC6107-49EB-45E4-B563-6A14BEE5862A}" type="presParOf" srcId="{9EB47216-E123-4E15-A37C-C8B74CF1B1FD}" destId="{5F4EB6AA-9DAF-45E9-9FF6-5A827046887F}" srcOrd="0" destOrd="0" presId="urn:microsoft.com/office/officeart/2005/8/layout/orgChart1"/>
    <dgm:cxn modelId="{D00EB554-352F-4890-B08B-6A1A7DDEB937}" type="presParOf" srcId="{9EB47216-E123-4E15-A37C-C8B74CF1B1FD}" destId="{C58D62A9-18DA-472C-96FA-784ACB3B6019}" srcOrd="1" destOrd="0" presId="urn:microsoft.com/office/officeart/2005/8/layout/orgChart1"/>
    <dgm:cxn modelId="{03A8D39B-C683-4912-B31B-A72E9DB0CCAB}" type="presParOf" srcId="{CA3A2DFC-0E27-4622-AB2E-74116F8CC6E3}" destId="{DA0AB23F-DD61-40EB-8FFC-5EBC2A40978C}" srcOrd="1" destOrd="0" presId="urn:microsoft.com/office/officeart/2005/8/layout/orgChart1"/>
    <dgm:cxn modelId="{E3D68824-65E9-459F-B9D2-E879902D61F3}" type="presParOf" srcId="{CA3A2DFC-0E27-4622-AB2E-74116F8CC6E3}" destId="{0757C3DF-CBD3-4FDD-860E-66A1D9ACA3D8}" srcOrd="2" destOrd="0" presId="urn:microsoft.com/office/officeart/2005/8/layout/orgChart1"/>
    <dgm:cxn modelId="{569B9867-49CA-4F70-9795-26AA843827FF}" type="presParOf" srcId="{AFBF7510-798C-4D97-B7EB-0EA1E27AFC0B}" destId="{E636CFD2-B9DF-461D-80AE-CB75A1F7754B}" srcOrd="2" destOrd="0" presId="urn:microsoft.com/office/officeart/2005/8/layout/orgChart1"/>
    <dgm:cxn modelId="{37F32DF9-9347-4317-9978-483222E192B0}" type="presParOf" srcId="{AFBF7510-798C-4D97-B7EB-0EA1E27AFC0B}" destId="{969288D5-F923-47F5-AAB2-6E951C177DA6}" srcOrd="3" destOrd="0" presId="urn:microsoft.com/office/officeart/2005/8/layout/orgChart1"/>
    <dgm:cxn modelId="{2F2AE079-6CAC-426E-AD78-7B942C4DAC56}" type="presParOf" srcId="{969288D5-F923-47F5-AAB2-6E951C177DA6}" destId="{80C109AE-EC87-484E-8D05-9038E0F356B0}" srcOrd="0" destOrd="0" presId="urn:microsoft.com/office/officeart/2005/8/layout/orgChart1"/>
    <dgm:cxn modelId="{EB2C154D-5E34-4267-ABEA-B3895871DDC7}" type="presParOf" srcId="{80C109AE-EC87-484E-8D05-9038E0F356B0}" destId="{CAD97661-F03A-4551-A624-1718DEB3C331}" srcOrd="0" destOrd="0" presId="urn:microsoft.com/office/officeart/2005/8/layout/orgChart1"/>
    <dgm:cxn modelId="{13054F55-60E9-4D03-8DD2-C7F23D9DDC82}" type="presParOf" srcId="{80C109AE-EC87-484E-8D05-9038E0F356B0}" destId="{CED1980C-44B5-4D9B-8AA8-73489ADC8A4D}" srcOrd="1" destOrd="0" presId="urn:microsoft.com/office/officeart/2005/8/layout/orgChart1"/>
    <dgm:cxn modelId="{7D5A8B5D-5A40-4F9A-925E-96D543654E37}" type="presParOf" srcId="{969288D5-F923-47F5-AAB2-6E951C177DA6}" destId="{BB2E6D6D-494F-4423-9A69-C04292CD6E8D}" srcOrd="1" destOrd="0" presId="urn:microsoft.com/office/officeart/2005/8/layout/orgChart1"/>
    <dgm:cxn modelId="{0466CC75-36AD-4DFE-890B-281568A4F97B}" type="presParOf" srcId="{BB2E6D6D-494F-4423-9A69-C04292CD6E8D}" destId="{C9D4F66F-F5E0-4642-9E63-937D88024D4F}" srcOrd="0" destOrd="0" presId="urn:microsoft.com/office/officeart/2005/8/layout/orgChart1"/>
    <dgm:cxn modelId="{26246AB9-8BEE-4BC2-9610-ECF85A3E6AFD}" type="presParOf" srcId="{BB2E6D6D-494F-4423-9A69-C04292CD6E8D}" destId="{31E9284E-C9FC-4AB4-9D1C-31F81D0D72A6}" srcOrd="1" destOrd="0" presId="urn:microsoft.com/office/officeart/2005/8/layout/orgChart1"/>
    <dgm:cxn modelId="{55402D8B-41BF-44E8-9406-0AC3B7F067FA}" type="presParOf" srcId="{31E9284E-C9FC-4AB4-9D1C-31F81D0D72A6}" destId="{F655465C-9796-4077-994A-D51B97B9DA32}" srcOrd="0" destOrd="0" presId="urn:microsoft.com/office/officeart/2005/8/layout/orgChart1"/>
    <dgm:cxn modelId="{F10C3758-9B30-4681-A081-A2CD871532BE}" type="presParOf" srcId="{F655465C-9796-4077-994A-D51B97B9DA32}" destId="{364A00C4-AE00-4F42-AEC1-93701DB0102B}" srcOrd="0" destOrd="0" presId="urn:microsoft.com/office/officeart/2005/8/layout/orgChart1"/>
    <dgm:cxn modelId="{97AC817C-199F-466C-9DEF-908F79DCE554}" type="presParOf" srcId="{F655465C-9796-4077-994A-D51B97B9DA32}" destId="{5B1A8269-665E-4A29-B7AC-5B96A39D7500}" srcOrd="1" destOrd="0" presId="urn:microsoft.com/office/officeart/2005/8/layout/orgChart1"/>
    <dgm:cxn modelId="{39E7E1D8-89EA-4E71-863C-5E75F4D5DD78}" type="presParOf" srcId="{31E9284E-C9FC-4AB4-9D1C-31F81D0D72A6}" destId="{9A995A67-3743-4E6F-90E5-30715FAE8F05}" srcOrd="1" destOrd="0" presId="urn:microsoft.com/office/officeart/2005/8/layout/orgChart1"/>
    <dgm:cxn modelId="{01846807-4535-43BC-9B57-B408D5D9766F}" type="presParOf" srcId="{31E9284E-C9FC-4AB4-9D1C-31F81D0D72A6}" destId="{8F54A403-8E89-4A11-A133-04C0FF1E9C7B}" srcOrd="2" destOrd="0" presId="urn:microsoft.com/office/officeart/2005/8/layout/orgChart1"/>
    <dgm:cxn modelId="{D4887EA3-DA03-4150-AC05-BBA81D27A2EC}" type="presParOf" srcId="{969288D5-F923-47F5-AAB2-6E951C177DA6}" destId="{513AD65E-E203-465C-89BA-7D7A7315EFEB}" srcOrd="2" destOrd="0" presId="urn:microsoft.com/office/officeart/2005/8/layout/orgChart1"/>
    <dgm:cxn modelId="{9B5BB2AC-1A7A-4332-A726-FCFDBE7167AE}" type="presParOf" srcId="{2B687893-8E05-4ABB-9979-A52E227A4431}" destId="{8FA5EEBD-9AD6-4B92-9A47-C9BD1DBE7F06}" srcOrd="2" destOrd="0" presId="urn:microsoft.com/office/officeart/2005/8/layout/orgChart1"/>
    <dgm:cxn modelId="{799FDD3F-AC03-49E6-A7C9-EC6ED381C1B3}" type="presParOf" srcId="{4B56FDA6-5F45-47C0-A0AA-455EFE82F8FE}" destId="{D0B038C4-5FFD-490B-858E-3BB81068E624}" srcOrd="2" destOrd="0" presId="urn:microsoft.com/office/officeart/2005/8/layout/orgChart1"/>
    <dgm:cxn modelId="{9A723F53-7536-4704-9F0D-A0667EB54356}" type="presParOf" srcId="{4B56FDA6-5F45-47C0-A0AA-455EFE82F8FE}" destId="{9753B3B9-2677-4657-B48C-3911E7358AA2}" srcOrd="3" destOrd="0" presId="urn:microsoft.com/office/officeart/2005/8/layout/orgChart1"/>
    <dgm:cxn modelId="{EF9919B4-B514-4EFE-9BC1-1D6684A76164}" type="presParOf" srcId="{9753B3B9-2677-4657-B48C-3911E7358AA2}" destId="{C5772EEC-DCE1-411F-8E68-61C785C7F42F}" srcOrd="0" destOrd="0" presId="urn:microsoft.com/office/officeart/2005/8/layout/orgChart1"/>
    <dgm:cxn modelId="{CC6DE1D9-556F-4D2D-B55D-6057F3706512}" type="presParOf" srcId="{C5772EEC-DCE1-411F-8E68-61C785C7F42F}" destId="{41BD4EEE-28AF-4EBC-864A-D50FEB75C528}" srcOrd="0" destOrd="0" presId="urn:microsoft.com/office/officeart/2005/8/layout/orgChart1"/>
    <dgm:cxn modelId="{13DAC4A3-F4F7-40A5-9514-4E7DB300CB5F}" type="presParOf" srcId="{C5772EEC-DCE1-411F-8E68-61C785C7F42F}" destId="{9D2CA0D7-0B33-4421-8308-85B4F1C7DD92}" srcOrd="1" destOrd="0" presId="urn:microsoft.com/office/officeart/2005/8/layout/orgChart1"/>
    <dgm:cxn modelId="{3F5FBD1A-8C54-4213-9014-B09434600CAC}" type="presParOf" srcId="{9753B3B9-2677-4657-B48C-3911E7358AA2}" destId="{06066B87-0E9F-47D9-B259-E4BFCFF75929}" srcOrd="1" destOrd="0" presId="urn:microsoft.com/office/officeart/2005/8/layout/orgChart1"/>
    <dgm:cxn modelId="{4415AB0D-30A8-46F0-B5BD-BBEFE7770F9C}" type="presParOf" srcId="{9753B3B9-2677-4657-B48C-3911E7358AA2}" destId="{64687C9C-9D73-4A6D-B1ED-1371CA02D68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F52C7B-DB42-4C6F-B162-4C788723D32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19013DE5-367F-4D55-8634-AFBA3B991D8B}">
      <dgm:prSet phldrT="[Text]"/>
      <dgm:spPr/>
      <dgm:t>
        <a:bodyPr/>
        <a:lstStyle/>
        <a:p>
          <a:r>
            <a:rPr lang="en-US" dirty="0"/>
            <a:t>Profitable</a:t>
          </a:r>
        </a:p>
      </dgm:t>
    </dgm:pt>
    <dgm:pt modelId="{D0CF8CC9-3B6B-427D-A0FD-3BD0E1028FF7}" type="parTrans" cxnId="{FBC4F2F8-6577-4B39-A0CD-D0E58574935C}">
      <dgm:prSet/>
      <dgm:spPr/>
      <dgm:t>
        <a:bodyPr/>
        <a:lstStyle/>
        <a:p>
          <a:endParaRPr lang="en-US"/>
        </a:p>
      </dgm:t>
    </dgm:pt>
    <dgm:pt modelId="{F5885D9A-38F5-43D0-9D30-E2BDD976B3AA}" type="sibTrans" cxnId="{FBC4F2F8-6577-4B39-A0CD-D0E58574935C}">
      <dgm:prSet/>
      <dgm:spPr/>
      <dgm:t>
        <a:bodyPr/>
        <a:lstStyle/>
        <a:p>
          <a:endParaRPr lang="en-US"/>
        </a:p>
      </dgm:t>
    </dgm:pt>
    <dgm:pt modelId="{1DFEA63A-1F0F-4435-9185-F2B84E280FE4}" type="asst">
      <dgm:prSet phldrT="[Text]"/>
      <dgm:spPr/>
      <dgm:t>
        <a:bodyPr/>
        <a:lstStyle/>
        <a:p>
          <a:r>
            <a:rPr lang="en-US" dirty="0"/>
            <a:t>Profitable</a:t>
          </a:r>
        </a:p>
      </dgm:t>
    </dgm:pt>
    <dgm:pt modelId="{9016D8E9-3204-4BD5-A504-04704EC41823}" type="parTrans" cxnId="{5F275E84-C077-413C-9460-CE0037B0FA00}">
      <dgm:prSet/>
      <dgm:spPr/>
      <dgm:t>
        <a:bodyPr/>
        <a:lstStyle/>
        <a:p>
          <a:endParaRPr lang="en-US"/>
        </a:p>
      </dgm:t>
    </dgm:pt>
    <dgm:pt modelId="{9C88F730-DA61-4D2F-82A6-6C410F4F4B2D}" type="sibTrans" cxnId="{5F275E84-C077-413C-9460-CE0037B0FA00}">
      <dgm:prSet/>
      <dgm:spPr/>
      <dgm:t>
        <a:bodyPr/>
        <a:lstStyle/>
        <a:p>
          <a:endParaRPr lang="en-US"/>
        </a:p>
      </dgm:t>
    </dgm:pt>
    <dgm:pt modelId="{527352D8-05D5-4BB2-91D3-0F3DD71FDE8B}" type="asst">
      <dgm:prSet/>
      <dgm:spPr/>
      <dgm:t>
        <a:bodyPr/>
        <a:lstStyle/>
        <a:p>
          <a:r>
            <a:rPr lang="en-US" dirty="0"/>
            <a:t>Not Profitable</a:t>
          </a:r>
        </a:p>
      </dgm:t>
    </dgm:pt>
    <dgm:pt modelId="{2D53C56D-1554-41E0-B19A-9E4F5F680E31}" type="parTrans" cxnId="{443C4DD4-426E-459D-BF51-76D1C0314901}">
      <dgm:prSet/>
      <dgm:spPr/>
      <dgm:t>
        <a:bodyPr/>
        <a:lstStyle/>
        <a:p>
          <a:endParaRPr lang="en-US"/>
        </a:p>
      </dgm:t>
    </dgm:pt>
    <dgm:pt modelId="{0D96D73B-81BA-4C1F-9B92-8929AFF936F3}" type="sibTrans" cxnId="{443C4DD4-426E-459D-BF51-76D1C0314901}">
      <dgm:prSet/>
      <dgm:spPr/>
      <dgm:t>
        <a:bodyPr/>
        <a:lstStyle/>
        <a:p>
          <a:endParaRPr lang="en-US"/>
        </a:p>
      </dgm:t>
    </dgm:pt>
    <dgm:pt modelId="{430D1CD9-043C-4133-89EB-27EE73598AA6}">
      <dgm:prSet/>
      <dgm:spPr/>
      <dgm:t>
        <a:bodyPr/>
        <a:lstStyle/>
        <a:p>
          <a:r>
            <a:rPr lang="en-US" dirty="0"/>
            <a:t>Not Popular</a:t>
          </a:r>
        </a:p>
      </dgm:t>
    </dgm:pt>
    <dgm:pt modelId="{62215BF5-F434-4CDD-A642-FA8CE42B4BFF}" type="parTrans" cxnId="{1D85303E-02D7-4F90-A551-AD24B67E2BA2}">
      <dgm:prSet/>
      <dgm:spPr/>
      <dgm:t>
        <a:bodyPr/>
        <a:lstStyle/>
        <a:p>
          <a:endParaRPr lang="en-US"/>
        </a:p>
      </dgm:t>
    </dgm:pt>
    <dgm:pt modelId="{B435E6D3-F850-4373-B46B-41635511BD41}" type="sibTrans" cxnId="{1D85303E-02D7-4F90-A551-AD24B67E2BA2}">
      <dgm:prSet/>
      <dgm:spPr/>
      <dgm:t>
        <a:bodyPr/>
        <a:lstStyle/>
        <a:p>
          <a:endParaRPr lang="en-US"/>
        </a:p>
      </dgm:t>
    </dgm:pt>
    <dgm:pt modelId="{A85F7FE6-2F6D-43AE-946B-8716C45AD9D8}">
      <dgm:prSet/>
      <dgm:spPr/>
      <dgm:t>
        <a:bodyPr/>
        <a:lstStyle/>
        <a:p>
          <a:r>
            <a:rPr lang="en-US" dirty="0"/>
            <a:t>Popular</a:t>
          </a:r>
        </a:p>
      </dgm:t>
    </dgm:pt>
    <dgm:pt modelId="{C6377F01-A934-4663-A6E1-1376D3100FD0}" type="parTrans" cxnId="{D24E6DF3-1428-47E6-9223-2722D5F9E138}">
      <dgm:prSet/>
      <dgm:spPr/>
      <dgm:t>
        <a:bodyPr/>
        <a:lstStyle/>
        <a:p>
          <a:endParaRPr lang="en-US"/>
        </a:p>
      </dgm:t>
    </dgm:pt>
    <dgm:pt modelId="{375A7AE5-F7F9-49A2-AADE-BDB91FD7F6E6}" type="sibTrans" cxnId="{D24E6DF3-1428-47E6-9223-2722D5F9E138}">
      <dgm:prSet/>
      <dgm:spPr/>
      <dgm:t>
        <a:bodyPr/>
        <a:lstStyle/>
        <a:p>
          <a:endParaRPr lang="en-US"/>
        </a:p>
      </dgm:t>
    </dgm:pt>
    <dgm:pt modelId="{67479E28-BE12-46BB-8D6C-E62FB0FB31D9}">
      <dgm:prSet/>
      <dgm:spPr/>
      <dgm:t>
        <a:bodyPr/>
        <a:lstStyle/>
        <a:p>
          <a:r>
            <a:rPr lang="en-US" dirty="0"/>
            <a:t>Genre</a:t>
          </a:r>
        </a:p>
      </dgm:t>
    </dgm:pt>
    <dgm:pt modelId="{D6330D5E-018B-4C11-9799-8321269D477F}" type="parTrans" cxnId="{F77F9C2D-3AA7-4D98-9393-D6BCDE8C512A}">
      <dgm:prSet/>
      <dgm:spPr/>
      <dgm:t>
        <a:bodyPr/>
        <a:lstStyle/>
        <a:p>
          <a:endParaRPr lang="en-US"/>
        </a:p>
      </dgm:t>
    </dgm:pt>
    <dgm:pt modelId="{60B2A214-5689-428A-BF20-DD959230D029}" type="sibTrans" cxnId="{F77F9C2D-3AA7-4D98-9393-D6BCDE8C512A}">
      <dgm:prSet/>
      <dgm:spPr/>
      <dgm:t>
        <a:bodyPr/>
        <a:lstStyle/>
        <a:p>
          <a:endParaRPr lang="en-US"/>
        </a:p>
      </dgm:t>
    </dgm:pt>
    <dgm:pt modelId="{B7069E65-0A60-42A1-9225-510699400485}" type="pres">
      <dgm:prSet presAssocID="{1AF52C7B-DB42-4C6F-B162-4C788723D32F}" presName="hierChild1" presStyleCnt="0">
        <dgm:presLayoutVars>
          <dgm:orgChart val="1"/>
          <dgm:chPref val="1"/>
          <dgm:dir/>
          <dgm:animOne val="branch"/>
          <dgm:animLvl val="lvl"/>
          <dgm:resizeHandles/>
        </dgm:presLayoutVars>
      </dgm:prSet>
      <dgm:spPr/>
    </dgm:pt>
    <dgm:pt modelId="{357AAAE2-9422-48F9-A25F-E007CA84CF73}" type="pres">
      <dgm:prSet presAssocID="{19013DE5-367F-4D55-8634-AFBA3B991D8B}" presName="hierRoot1" presStyleCnt="0">
        <dgm:presLayoutVars>
          <dgm:hierBranch val="init"/>
        </dgm:presLayoutVars>
      </dgm:prSet>
      <dgm:spPr/>
    </dgm:pt>
    <dgm:pt modelId="{439A5962-6C94-4E8D-905E-6E9C5707E58B}" type="pres">
      <dgm:prSet presAssocID="{19013DE5-367F-4D55-8634-AFBA3B991D8B}" presName="rootComposite1" presStyleCnt="0"/>
      <dgm:spPr/>
    </dgm:pt>
    <dgm:pt modelId="{16E63981-4AC8-4BA8-8B67-4EA8BC6C89B2}" type="pres">
      <dgm:prSet presAssocID="{19013DE5-367F-4D55-8634-AFBA3B991D8B}" presName="rootText1" presStyleLbl="node0" presStyleIdx="0" presStyleCnt="1">
        <dgm:presLayoutVars>
          <dgm:chPref val="3"/>
        </dgm:presLayoutVars>
      </dgm:prSet>
      <dgm:spPr/>
    </dgm:pt>
    <dgm:pt modelId="{5AD941A5-F414-4008-9E89-21CFB20566A0}" type="pres">
      <dgm:prSet presAssocID="{19013DE5-367F-4D55-8634-AFBA3B991D8B}" presName="rootConnector1" presStyleLbl="node1" presStyleIdx="0" presStyleCnt="0"/>
      <dgm:spPr/>
    </dgm:pt>
    <dgm:pt modelId="{C817A35A-B176-483D-AE97-87A7AB6B14E6}" type="pres">
      <dgm:prSet presAssocID="{19013DE5-367F-4D55-8634-AFBA3B991D8B}" presName="hierChild2" presStyleCnt="0"/>
      <dgm:spPr/>
    </dgm:pt>
    <dgm:pt modelId="{4B56FDA6-5F45-47C0-A0AA-455EFE82F8FE}" type="pres">
      <dgm:prSet presAssocID="{19013DE5-367F-4D55-8634-AFBA3B991D8B}" presName="hierChild3" presStyleCnt="0"/>
      <dgm:spPr/>
    </dgm:pt>
    <dgm:pt modelId="{39DFA88C-1BFB-43C3-BECF-956C228E6ABF}" type="pres">
      <dgm:prSet presAssocID="{9016D8E9-3204-4BD5-A504-04704EC41823}" presName="Name111" presStyleLbl="parChTrans1D2" presStyleIdx="0" presStyleCnt="2"/>
      <dgm:spPr/>
    </dgm:pt>
    <dgm:pt modelId="{2B687893-8E05-4ABB-9979-A52E227A4431}" type="pres">
      <dgm:prSet presAssocID="{1DFEA63A-1F0F-4435-9185-F2B84E280FE4}" presName="hierRoot3" presStyleCnt="0">
        <dgm:presLayoutVars>
          <dgm:hierBranch val="init"/>
        </dgm:presLayoutVars>
      </dgm:prSet>
      <dgm:spPr/>
    </dgm:pt>
    <dgm:pt modelId="{73B242DF-ABCC-45F8-B74F-E56196CDC1C9}" type="pres">
      <dgm:prSet presAssocID="{1DFEA63A-1F0F-4435-9185-F2B84E280FE4}" presName="rootComposite3" presStyleCnt="0"/>
      <dgm:spPr/>
    </dgm:pt>
    <dgm:pt modelId="{0A679BFF-8479-4273-A5A7-0573A4639D39}" type="pres">
      <dgm:prSet presAssocID="{1DFEA63A-1F0F-4435-9185-F2B84E280FE4}" presName="rootText3" presStyleLbl="asst1" presStyleIdx="0" presStyleCnt="2" custLinFactNeighborX="50805" custLinFactNeighborY="3464">
        <dgm:presLayoutVars>
          <dgm:chPref val="3"/>
        </dgm:presLayoutVars>
      </dgm:prSet>
      <dgm:spPr/>
    </dgm:pt>
    <dgm:pt modelId="{BE462854-0725-4A74-B5B4-3BD8F565DCBD}" type="pres">
      <dgm:prSet presAssocID="{1DFEA63A-1F0F-4435-9185-F2B84E280FE4}" presName="rootConnector3" presStyleLbl="asst1" presStyleIdx="0" presStyleCnt="2"/>
      <dgm:spPr/>
    </dgm:pt>
    <dgm:pt modelId="{AFBF7510-798C-4D97-B7EB-0EA1E27AFC0B}" type="pres">
      <dgm:prSet presAssocID="{1DFEA63A-1F0F-4435-9185-F2B84E280FE4}" presName="hierChild6" presStyleCnt="0"/>
      <dgm:spPr/>
    </dgm:pt>
    <dgm:pt modelId="{7F9A1E1D-3E40-4830-B4CC-1525948645F8}" type="pres">
      <dgm:prSet presAssocID="{62215BF5-F434-4CDD-A642-FA8CE42B4BFF}" presName="Name37" presStyleLbl="parChTrans1D3" presStyleIdx="0" presStyleCnt="2"/>
      <dgm:spPr/>
    </dgm:pt>
    <dgm:pt modelId="{CA3A2DFC-0E27-4622-AB2E-74116F8CC6E3}" type="pres">
      <dgm:prSet presAssocID="{430D1CD9-043C-4133-89EB-27EE73598AA6}" presName="hierRoot2" presStyleCnt="0">
        <dgm:presLayoutVars>
          <dgm:hierBranch val="init"/>
        </dgm:presLayoutVars>
      </dgm:prSet>
      <dgm:spPr/>
    </dgm:pt>
    <dgm:pt modelId="{9EB47216-E123-4E15-A37C-C8B74CF1B1FD}" type="pres">
      <dgm:prSet presAssocID="{430D1CD9-043C-4133-89EB-27EE73598AA6}" presName="rootComposite" presStyleCnt="0"/>
      <dgm:spPr/>
    </dgm:pt>
    <dgm:pt modelId="{5F4EB6AA-9DAF-45E9-9FF6-5A827046887F}" type="pres">
      <dgm:prSet presAssocID="{430D1CD9-043C-4133-89EB-27EE73598AA6}" presName="rootText" presStyleLbl="node3" presStyleIdx="0" presStyleCnt="2" custLinFactX="74631" custLinFactNeighborX="100000" custLinFactNeighborY="69280">
        <dgm:presLayoutVars>
          <dgm:chPref val="3"/>
        </dgm:presLayoutVars>
      </dgm:prSet>
      <dgm:spPr/>
    </dgm:pt>
    <dgm:pt modelId="{C58D62A9-18DA-472C-96FA-784ACB3B6019}" type="pres">
      <dgm:prSet presAssocID="{430D1CD9-043C-4133-89EB-27EE73598AA6}" presName="rootConnector" presStyleLbl="node3" presStyleIdx="0" presStyleCnt="2"/>
      <dgm:spPr/>
    </dgm:pt>
    <dgm:pt modelId="{DA0AB23F-DD61-40EB-8FFC-5EBC2A40978C}" type="pres">
      <dgm:prSet presAssocID="{430D1CD9-043C-4133-89EB-27EE73598AA6}" presName="hierChild4" presStyleCnt="0"/>
      <dgm:spPr/>
    </dgm:pt>
    <dgm:pt modelId="{0757C3DF-CBD3-4FDD-860E-66A1D9ACA3D8}" type="pres">
      <dgm:prSet presAssocID="{430D1CD9-043C-4133-89EB-27EE73598AA6}" presName="hierChild5" presStyleCnt="0"/>
      <dgm:spPr/>
    </dgm:pt>
    <dgm:pt modelId="{E636CFD2-B9DF-461D-80AE-CB75A1F7754B}" type="pres">
      <dgm:prSet presAssocID="{C6377F01-A934-4663-A6E1-1376D3100FD0}" presName="Name37" presStyleLbl="parChTrans1D3" presStyleIdx="1" presStyleCnt="2"/>
      <dgm:spPr/>
    </dgm:pt>
    <dgm:pt modelId="{969288D5-F923-47F5-AAB2-6E951C177DA6}" type="pres">
      <dgm:prSet presAssocID="{A85F7FE6-2F6D-43AE-946B-8716C45AD9D8}" presName="hierRoot2" presStyleCnt="0">
        <dgm:presLayoutVars>
          <dgm:hierBranch val="init"/>
        </dgm:presLayoutVars>
      </dgm:prSet>
      <dgm:spPr/>
    </dgm:pt>
    <dgm:pt modelId="{80C109AE-EC87-484E-8D05-9038E0F356B0}" type="pres">
      <dgm:prSet presAssocID="{A85F7FE6-2F6D-43AE-946B-8716C45AD9D8}" presName="rootComposite" presStyleCnt="0"/>
      <dgm:spPr/>
    </dgm:pt>
    <dgm:pt modelId="{CAD97661-F03A-4551-A624-1718DEB3C331}" type="pres">
      <dgm:prSet presAssocID="{A85F7FE6-2F6D-43AE-946B-8716C45AD9D8}" presName="rootText" presStyleLbl="node3" presStyleIdx="1" presStyleCnt="2" custLinFactX="-11873" custLinFactNeighborX="-100000" custLinFactNeighborY="69397">
        <dgm:presLayoutVars>
          <dgm:chPref val="3"/>
        </dgm:presLayoutVars>
      </dgm:prSet>
      <dgm:spPr/>
    </dgm:pt>
    <dgm:pt modelId="{CED1980C-44B5-4D9B-8AA8-73489ADC8A4D}" type="pres">
      <dgm:prSet presAssocID="{A85F7FE6-2F6D-43AE-946B-8716C45AD9D8}" presName="rootConnector" presStyleLbl="node3" presStyleIdx="1" presStyleCnt="2"/>
      <dgm:spPr/>
    </dgm:pt>
    <dgm:pt modelId="{BB2E6D6D-494F-4423-9A69-C04292CD6E8D}" type="pres">
      <dgm:prSet presAssocID="{A85F7FE6-2F6D-43AE-946B-8716C45AD9D8}" presName="hierChild4" presStyleCnt="0"/>
      <dgm:spPr/>
    </dgm:pt>
    <dgm:pt modelId="{C9D4F66F-F5E0-4642-9E63-937D88024D4F}" type="pres">
      <dgm:prSet presAssocID="{D6330D5E-018B-4C11-9799-8321269D477F}" presName="Name37" presStyleLbl="parChTrans1D4" presStyleIdx="0" presStyleCnt="1"/>
      <dgm:spPr/>
    </dgm:pt>
    <dgm:pt modelId="{31E9284E-C9FC-4AB4-9D1C-31F81D0D72A6}" type="pres">
      <dgm:prSet presAssocID="{67479E28-BE12-46BB-8D6C-E62FB0FB31D9}" presName="hierRoot2" presStyleCnt="0">
        <dgm:presLayoutVars>
          <dgm:hierBranch val="init"/>
        </dgm:presLayoutVars>
      </dgm:prSet>
      <dgm:spPr/>
    </dgm:pt>
    <dgm:pt modelId="{F655465C-9796-4077-994A-D51B97B9DA32}" type="pres">
      <dgm:prSet presAssocID="{67479E28-BE12-46BB-8D6C-E62FB0FB31D9}" presName="rootComposite" presStyleCnt="0"/>
      <dgm:spPr/>
    </dgm:pt>
    <dgm:pt modelId="{364A00C4-AE00-4F42-AEC1-93701DB0102B}" type="pres">
      <dgm:prSet presAssocID="{67479E28-BE12-46BB-8D6C-E62FB0FB31D9}" presName="rootText" presStyleLbl="node4" presStyleIdx="0" presStyleCnt="1" custLinFactY="12146" custLinFactNeighborX="-56001" custLinFactNeighborY="100000">
        <dgm:presLayoutVars>
          <dgm:chPref val="3"/>
        </dgm:presLayoutVars>
      </dgm:prSet>
      <dgm:spPr/>
    </dgm:pt>
    <dgm:pt modelId="{5B1A8269-665E-4A29-B7AC-5B96A39D7500}" type="pres">
      <dgm:prSet presAssocID="{67479E28-BE12-46BB-8D6C-E62FB0FB31D9}" presName="rootConnector" presStyleLbl="node4" presStyleIdx="0" presStyleCnt="1"/>
      <dgm:spPr/>
    </dgm:pt>
    <dgm:pt modelId="{9A995A67-3743-4E6F-90E5-30715FAE8F05}" type="pres">
      <dgm:prSet presAssocID="{67479E28-BE12-46BB-8D6C-E62FB0FB31D9}" presName="hierChild4" presStyleCnt="0"/>
      <dgm:spPr/>
    </dgm:pt>
    <dgm:pt modelId="{8F54A403-8E89-4A11-A133-04C0FF1E9C7B}" type="pres">
      <dgm:prSet presAssocID="{67479E28-BE12-46BB-8D6C-E62FB0FB31D9}" presName="hierChild5" presStyleCnt="0"/>
      <dgm:spPr/>
    </dgm:pt>
    <dgm:pt modelId="{513AD65E-E203-465C-89BA-7D7A7315EFEB}" type="pres">
      <dgm:prSet presAssocID="{A85F7FE6-2F6D-43AE-946B-8716C45AD9D8}" presName="hierChild5" presStyleCnt="0"/>
      <dgm:spPr/>
    </dgm:pt>
    <dgm:pt modelId="{8FA5EEBD-9AD6-4B92-9A47-C9BD1DBE7F06}" type="pres">
      <dgm:prSet presAssocID="{1DFEA63A-1F0F-4435-9185-F2B84E280FE4}" presName="hierChild7" presStyleCnt="0"/>
      <dgm:spPr/>
    </dgm:pt>
    <dgm:pt modelId="{D0B038C4-5FFD-490B-858E-3BB81068E624}" type="pres">
      <dgm:prSet presAssocID="{2D53C56D-1554-41E0-B19A-9E4F5F680E31}" presName="Name111" presStyleLbl="parChTrans1D2" presStyleIdx="1" presStyleCnt="2"/>
      <dgm:spPr/>
    </dgm:pt>
    <dgm:pt modelId="{9753B3B9-2677-4657-B48C-3911E7358AA2}" type="pres">
      <dgm:prSet presAssocID="{527352D8-05D5-4BB2-91D3-0F3DD71FDE8B}" presName="hierRoot3" presStyleCnt="0">
        <dgm:presLayoutVars>
          <dgm:hierBranch val="init"/>
        </dgm:presLayoutVars>
      </dgm:prSet>
      <dgm:spPr/>
    </dgm:pt>
    <dgm:pt modelId="{C5772EEC-DCE1-411F-8E68-61C785C7F42F}" type="pres">
      <dgm:prSet presAssocID="{527352D8-05D5-4BB2-91D3-0F3DD71FDE8B}" presName="rootComposite3" presStyleCnt="0"/>
      <dgm:spPr/>
    </dgm:pt>
    <dgm:pt modelId="{41BD4EEE-28AF-4EBC-864A-D50FEB75C528}" type="pres">
      <dgm:prSet presAssocID="{527352D8-05D5-4BB2-91D3-0F3DD71FDE8B}" presName="rootText3" presStyleLbl="asst1" presStyleIdx="1" presStyleCnt="2">
        <dgm:presLayoutVars>
          <dgm:chPref val="3"/>
        </dgm:presLayoutVars>
      </dgm:prSet>
      <dgm:spPr/>
    </dgm:pt>
    <dgm:pt modelId="{9D2CA0D7-0B33-4421-8308-85B4F1C7DD92}" type="pres">
      <dgm:prSet presAssocID="{527352D8-05D5-4BB2-91D3-0F3DD71FDE8B}" presName="rootConnector3" presStyleLbl="asst1" presStyleIdx="1" presStyleCnt="2"/>
      <dgm:spPr/>
    </dgm:pt>
    <dgm:pt modelId="{06066B87-0E9F-47D9-B259-E4BFCFF75929}" type="pres">
      <dgm:prSet presAssocID="{527352D8-05D5-4BB2-91D3-0F3DD71FDE8B}" presName="hierChild6" presStyleCnt="0"/>
      <dgm:spPr/>
    </dgm:pt>
    <dgm:pt modelId="{64687C9C-9D73-4A6D-B1ED-1371CA02D68C}" type="pres">
      <dgm:prSet presAssocID="{527352D8-05D5-4BB2-91D3-0F3DD71FDE8B}" presName="hierChild7" presStyleCnt="0"/>
      <dgm:spPr/>
    </dgm:pt>
  </dgm:ptLst>
  <dgm:cxnLst>
    <dgm:cxn modelId="{F77F9C2D-3AA7-4D98-9393-D6BCDE8C512A}" srcId="{A85F7FE6-2F6D-43AE-946B-8716C45AD9D8}" destId="{67479E28-BE12-46BB-8D6C-E62FB0FB31D9}" srcOrd="0" destOrd="0" parTransId="{D6330D5E-018B-4C11-9799-8321269D477F}" sibTransId="{60B2A214-5689-428A-BF20-DD959230D029}"/>
    <dgm:cxn modelId="{B72CBE30-FE44-4486-866A-3D76AD70D628}" type="presOf" srcId="{67479E28-BE12-46BB-8D6C-E62FB0FB31D9}" destId="{5B1A8269-665E-4A29-B7AC-5B96A39D7500}" srcOrd="1" destOrd="0" presId="urn:microsoft.com/office/officeart/2005/8/layout/orgChart1"/>
    <dgm:cxn modelId="{1D85303E-02D7-4F90-A551-AD24B67E2BA2}" srcId="{1DFEA63A-1F0F-4435-9185-F2B84E280FE4}" destId="{430D1CD9-043C-4133-89EB-27EE73598AA6}" srcOrd="0" destOrd="0" parTransId="{62215BF5-F434-4CDD-A642-FA8CE42B4BFF}" sibTransId="{B435E6D3-F850-4373-B46B-41635511BD41}"/>
    <dgm:cxn modelId="{EE876263-A8CD-4774-B93A-203D9F896DB6}" type="presOf" srcId="{430D1CD9-043C-4133-89EB-27EE73598AA6}" destId="{5F4EB6AA-9DAF-45E9-9FF6-5A827046887F}" srcOrd="0" destOrd="0" presId="urn:microsoft.com/office/officeart/2005/8/layout/orgChart1"/>
    <dgm:cxn modelId="{B87FD965-3168-42C4-970D-465A6BD3583B}" type="presOf" srcId="{D6330D5E-018B-4C11-9799-8321269D477F}" destId="{C9D4F66F-F5E0-4642-9E63-937D88024D4F}" srcOrd="0" destOrd="0" presId="urn:microsoft.com/office/officeart/2005/8/layout/orgChart1"/>
    <dgm:cxn modelId="{5CDC536C-A731-4F50-834D-50BA45524CD6}" type="presOf" srcId="{1AF52C7B-DB42-4C6F-B162-4C788723D32F}" destId="{B7069E65-0A60-42A1-9225-510699400485}" srcOrd="0" destOrd="0" presId="urn:microsoft.com/office/officeart/2005/8/layout/orgChart1"/>
    <dgm:cxn modelId="{942C4E4E-C5D4-412D-9C89-F28BDD897325}" type="presOf" srcId="{430D1CD9-043C-4133-89EB-27EE73598AA6}" destId="{C58D62A9-18DA-472C-96FA-784ACB3B6019}" srcOrd="1" destOrd="0" presId="urn:microsoft.com/office/officeart/2005/8/layout/orgChart1"/>
    <dgm:cxn modelId="{04938E76-952B-4D18-958D-4E5937B7FDED}" type="presOf" srcId="{A85F7FE6-2F6D-43AE-946B-8716C45AD9D8}" destId="{CED1980C-44B5-4D9B-8AA8-73489ADC8A4D}" srcOrd="1" destOrd="0" presId="urn:microsoft.com/office/officeart/2005/8/layout/orgChart1"/>
    <dgm:cxn modelId="{5F275E84-C077-413C-9460-CE0037B0FA00}" srcId="{19013DE5-367F-4D55-8634-AFBA3B991D8B}" destId="{1DFEA63A-1F0F-4435-9185-F2B84E280FE4}" srcOrd="0" destOrd="0" parTransId="{9016D8E9-3204-4BD5-A504-04704EC41823}" sibTransId="{9C88F730-DA61-4D2F-82A6-6C410F4F4B2D}"/>
    <dgm:cxn modelId="{062CAA97-07AE-4776-9488-F322710258F7}" type="presOf" srcId="{527352D8-05D5-4BB2-91D3-0F3DD71FDE8B}" destId="{9D2CA0D7-0B33-4421-8308-85B4F1C7DD92}" srcOrd="1" destOrd="0" presId="urn:microsoft.com/office/officeart/2005/8/layout/orgChart1"/>
    <dgm:cxn modelId="{09EAEF98-BE50-440D-99FC-E577EF67A25B}" type="presOf" srcId="{67479E28-BE12-46BB-8D6C-E62FB0FB31D9}" destId="{364A00C4-AE00-4F42-AEC1-93701DB0102B}" srcOrd="0" destOrd="0" presId="urn:microsoft.com/office/officeart/2005/8/layout/orgChart1"/>
    <dgm:cxn modelId="{835B90AC-18B9-47EE-9CCC-23311A0CEDA0}" type="presOf" srcId="{1DFEA63A-1F0F-4435-9185-F2B84E280FE4}" destId="{BE462854-0725-4A74-B5B4-3BD8F565DCBD}" srcOrd="1" destOrd="0" presId="urn:microsoft.com/office/officeart/2005/8/layout/orgChart1"/>
    <dgm:cxn modelId="{D3C2F0CA-0A23-41D7-ABDE-B4DA02F69E0F}" type="presOf" srcId="{9016D8E9-3204-4BD5-A504-04704EC41823}" destId="{39DFA88C-1BFB-43C3-BECF-956C228E6ABF}" srcOrd="0" destOrd="0" presId="urn:microsoft.com/office/officeart/2005/8/layout/orgChart1"/>
    <dgm:cxn modelId="{E72923CC-BFA8-4629-B23B-648D126854F8}" type="presOf" srcId="{A85F7FE6-2F6D-43AE-946B-8716C45AD9D8}" destId="{CAD97661-F03A-4551-A624-1718DEB3C331}" srcOrd="0" destOrd="0" presId="urn:microsoft.com/office/officeart/2005/8/layout/orgChart1"/>
    <dgm:cxn modelId="{ADA19DCF-0D70-4683-ABF9-6FB6B72E5FED}" type="presOf" srcId="{19013DE5-367F-4D55-8634-AFBA3B991D8B}" destId="{5AD941A5-F414-4008-9E89-21CFB20566A0}" srcOrd="1" destOrd="0" presId="urn:microsoft.com/office/officeart/2005/8/layout/orgChart1"/>
    <dgm:cxn modelId="{443C4DD4-426E-459D-BF51-76D1C0314901}" srcId="{19013DE5-367F-4D55-8634-AFBA3B991D8B}" destId="{527352D8-05D5-4BB2-91D3-0F3DD71FDE8B}" srcOrd="1" destOrd="0" parTransId="{2D53C56D-1554-41E0-B19A-9E4F5F680E31}" sibTransId="{0D96D73B-81BA-4C1F-9B92-8929AFF936F3}"/>
    <dgm:cxn modelId="{44C6FBDC-BC43-4B38-9C22-0178B7C7F8AF}" type="presOf" srcId="{527352D8-05D5-4BB2-91D3-0F3DD71FDE8B}" destId="{41BD4EEE-28AF-4EBC-864A-D50FEB75C528}" srcOrd="0" destOrd="0" presId="urn:microsoft.com/office/officeart/2005/8/layout/orgChart1"/>
    <dgm:cxn modelId="{B8C449E2-9925-48C5-89D6-2C9724F8EE0B}" type="presOf" srcId="{62215BF5-F434-4CDD-A642-FA8CE42B4BFF}" destId="{7F9A1E1D-3E40-4830-B4CC-1525948645F8}" srcOrd="0" destOrd="0" presId="urn:microsoft.com/office/officeart/2005/8/layout/orgChart1"/>
    <dgm:cxn modelId="{D9CA03E4-DD5B-4682-B7A2-94BBDDAEF7D3}" type="presOf" srcId="{2D53C56D-1554-41E0-B19A-9E4F5F680E31}" destId="{D0B038C4-5FFD-490B-858E-3BB81068E624}" srcOrd="0" destOrd="0" presId="urn:microsoft.com/office/officeart/2005/8/layout/orgChart1"/>
    <dgm:cxn modelId="{11B714E4-AC53-4329-8275-7E14046DAC50}" type="presOf" srcId="{19013DE5-367F-4D55-8634-AFBA3B991D8B}" destId="{16E63981-4AC8-4BA8-8B67-4EA8BC6C89B2}" srcOrd="0" destOrd="0" presId="urn:microsoft.com/office/officeart/2005/8/layout/orgChart1"/>
    <dgm:cxn modelId="{A7ECB4E5-9174-46CD-9088-1F6FEDAC9A5D}" type="presOf" srcId="{1DFEA63A-1F0F-4435-9185-F2B84E280FE4}" destId="{0A679BFF-8479-4273-A5A7-0573A4639D39}" srcOrd="0" destOrd="0" presId="urn:microsoft.com/office/officeart/2005/8/layout/orgChart1"/>
    <dgm:cxn modelId="{D24E6DF3-1428-47E6-9223-2722D5F9E138}" srcId="{1DFEA63A-1F0F-4435-9185-F2B84E280FE4}" destId="{A85F7FE6-2F6D-43AE-946B-8716C45AD9D8}" srcOrd="1" destOrd="0" parTransId="{C6377F01-A934-4663-A6E1-1376D3100FD0}" sibTransId="{375A7AE5-F7F9-49A2-AADE-BDB91FD7F6E6}"/>
    <dgm:cxn modelId="{FB2539F8-E37A-40CF-B5F4-174E87E8B19B}" type="presOf" srcId="{C6377F01-A934-4663-A6E1-1376D3100FD0}" destId="{E636CFD2-B9DF-461D-80AE-CB75A1F7754B}" srcOrd="0" destOrd="0" presId="urn:microsoft.com/office/officeart/2005/8/layout/orgChart1"/>
    <dgm:cxn modelId="{FBC4F2F8-6577-4B39-A0CD-D0E58574935C}" srcId="{1AF52C7B-DB42-4C6F-B162-4C788723D32F}" destId="{19013DE5-367F-4D55-8634-AFBA3B991D8B}" srcOrd="0" destOrd="0" parTransId="{D0CF8CC9-3B6B-427D-A0FD-3BD0E1028FF7}" sibTransId="{F5885D9A-38F5-43D0-9D30-E2BDD976B3AA}"/>
    <dgm:cxn modelId="{D2A94679-FCF4-4A24-AF1F-DF3A07665F06}" type="presParOf" srcId="{B7069E65-0A60-42A1-9225-510699400485}" destId="{357AAAE2-9422-48F9-A25F-E007CA84CF73}" srcOrd="0" destOrd="0" presId="urn:microsoft.com/office/officeart/2005/8/layout/orgChart1"/>
    <dgm:cxn modelId="{B18A3CFD-253C-4603-8F15-1DC81F4F7119}" type="presParOf" srcId="{357AAAE2-9422-48F9-A25F-E007CA84CF73}" destId="{439A5962-6C94-4E8D-905E-6E9C5707E58B}" srcOrd="0" destOrd="0" presId="urn:microsoft.com/office/officeart/2005/8/layout/orgChart1"/>
    <dgm:cxn modelId="{529C0C02-ECF7-40B7-AFE0-376FE33C1F35}" type="presParOf" srcId="{439A5962-6C94-4E8D-905E-6E9C5707E58B}" destId="{16E63981-4AC8-4BA8-8B67-4EA8BC6C89B2}" srcOrd="0" destOrd="0" presId="urn:microsoft.com/office/officeart/2005/8/layout/orgChart1"/>
    <dgm:cxn modelId="{16D8E4ED-BF54-4068-97CB-DA87D9E37E80}" type="presParOf" srcId="{439A5962-6C94-4E8D-905E-6E9C5707E58B}" destId="{5AD941A5-F414-4008-9E89-21CFB20566A0}" srcOrd="1" destOrd="0" presId="urn:microsoft.com/office/officeart/2005/8/layout/orgChart1"/>
    <dgm:cxn modelId="{84955907-DC50-4BAD-AD3F-3FD366A0137A}" type="presParOf" srcId="{357AAAE2-9422-48F9-A25F-E007CA84CF73}" destId="{C817A35A-B176-483D-AE97-87A7AB6B14E6}" srcOrd="1" destOrd="0" presId="urn:microsoft.com/office/officeart/2005/8/layout/orgChart1"/>
    <dgm:cxn modelId="{FBD5C185-3E2C-4636-ACCD-3199DF82568C}" type="presParOf" srcId="{357AAAE2-9422-48F9-A25F-E007CA84CF73}" destId="{4B56FDA6-5F45-47C0-A0AA-455EFE82F8FE}" srcOrd="2" destOrd="0" presId="urn:microsoft.com/office/officeart/2005/8/layout/orgChart1"/>
    <dgm:cxn modelId="{5F49CE9F-C362-4D1F-B8B7-556D5E4B7656}" type="presParOf" srcId="{4B56FDA6-5F45-47C0-A0AA-455EFE82F8FE}" destId="{39DFA88C-1BFB-43C3-BECF-956C228E6ABF}" srcOrd="0" destOrd="0" presId="urn:microsoft.com/office/officeart/2005/8/layout/orgChart1"/>
    <dgm:cxn modelId="{28463D0B-E092-4B35-B783-A1AB597ECB33}" type="presParOf" srcId="{4B56FDA6-5F45-47C0-A0AA-455EFE82F8FE}" destId="{2B687893-8E05-4ABB-9979-A52E227A4431}" srcOrd="1" destOrd="0" presId="urn:microsoft.com/office/officeart/2005/8/layout/orgChart1"/>
    <dgm:cxn modelId="{64F22844-A528-48F7-B096-8C4ECEEF8B7E}" type="presParOf" srcId="{2B687893-8E05-4ABB-9979-A52E227A4431}" destId="{73B242DF-ABCC-45F8-B74F-E56196CDC1C9}" srcOrd="0" destOrd="0" presId="urn:microsoft.com/office/officeart/2005/8/layout/orgChart1"/>
    <dgm:cxn modelId="{1EED2925-D732-4EF3-8C13-D04B77C1CEB9}" type="presParOf" srcId="{73B242DF-ABCC-45F8-B74F-E56196CDC1C9}" destId="{0A679BFF-8479-4273-A5A7-0573A4639D39}" srcOrd="0" destOrd="0" presId="urn:microsoft.com/office/officeart/2005/8/layout/orgChart1"/>
    <dgm:cxn modelId="{8A3471F8-9374-4EA4-B8D4-0C251A3AB1BD}" type="presParOf" srcId="{73B242DF-ABCC-45F8-B74F-E56196CDC1C9}" destId="{BE462854-0725-4A74-B5B4-3BD8F565DCBD}" srcOrd="1" destOrd="0" presId="urn:microsoft.com/office/officeart/2005/8/layout/orgChart1"/>
    <dgm:cxn modelId="{976DFBFD-0419-4F90-A09E-B0B182E3BC34}" type="presParOf" srcId="{2B687893-8E05-4ABB-9979-A52E227A4431}" destId="{AFBF7510-798C-4D97-B7EB-0EA1E27AFC0B}" srcOrd="1" destOrd="0" presId="urn:microsoft.com/office/officeart/2005/8/layout/orgChart1"/>
    <dgm:cxn modelId="{2F82C065-B9F5-4C2C-8584-40A6939754B8}" type="presParOf" srcId="{AFBF7510-798C-4D97-B7EB-0EA1E27AFC0B}" destId="{7F9A1E1D-3E40-4830-B4CC-1525948645F8}" srcOrd="0" destOrd="0" presId="urn:microsoft.com/office/officeart/2005/8/layout/orgChart1"/>
    <dgm:cxn modelId="{5A2747EC-85E5-4CB1-B1A3-C8A7864DF6AD}" type="presParOf" srcId="{AFBF7510-798C-4D97-B7EB-0EA1E27AFC0B}" destId="{CA3A2DFC-0E27-4622-AB2E-74116F8CC6E3}" srcOrd="1" destOrd="0" presId="urn:microsoft.com/office/officeart/2005/8/layout/orgChart1"/>
    <dgm:cxn modelId="{E047061C-01D3-4A94-88DD-9EF76B5A727E}" type="presParOf" srcId="{CA3A2DFC-0E27-4622-AB2E-74116F8CC6E3}" destId="{9EB47216-E123-4E15-A37C-C8B74CF1B1FD}" srcOrd="0" destOrd="0" presId="urn:microsoft.com/office/officeart/2005/8/layout/orgChart1"/>
    <dgm:cxn modelId="{D2DC6107-49EB-45E4-B563-6A14BEE5862A}" type="presParOf" srcId="{9EB47216-E123-4E15-A37C-C8B74CF1B1FD}" destId="{5F4EB6AA-9DAF-45E9-9FF6-5A827046887F}" srcOrd="0" destOrd="0" presId="urn:microsoft.com/office/officeart/2005/8/layout/orgChart1"/>
    <dgm:cxn modelId="{D00EB554-352F-4890-B08B-6A1A7DDEB937}" type="presParOf" srcId="{9EB47216-E123-4E15-A37C-C8B74CF1B1FD}" destId="{C58D62A9-18DA-472C-96FA-784ACB3B6019}" srcOrd="1" destOrd="0" presId="urn:microsoft.com/office/officeart/2005/8/layout/orgChart1"/>
    <dgm:cxn modelId="{03A8D39B-C683-4912-B31B-A72E9DB0CCAB}" type="presParOf" srcId="{CA3A2DFC-0E27-4622-AB2E-74116F8CC6E3}" destId="{DA0AB23F-DD61-40EB-8FFC-5EBC2A40978C}" srcOrd="1" destOrd="0" presId="urn:microsoft.com/office/officeart/2005/8/layout/orgChart1"/>
    <dgm:cxn modelId="{E3D68824-65E9-459F-B9D2-E879902D61F3}" type="presParOf" srcId="{CA3A2DFC-0E27-4622-AB2E-74116F8CC6E3}" destId="{0757C3DF-CBD3-4FDD-860E-66A1D9ACA3D8}" srcOrd="2" destOrd="0" presId="urn:microsoft.com/office/officeart/2005/8/layout/orgChart1"/>
    <dgm:cxn modelId="{569B9867-49CA-4F70-9795-26AA843827FF}" type="presParOf" srcId="{AFBF7510-798C-4D97-B7EB-0EA1E27AFC0B}" destId="{E636CFD2-B9DF-461D-80AE-CB75A1F7754B}" srcOrd="2" destOrd="0" presId="urn:microsoft.com/office/officeart/2005/8/layout/orgChart1"/>
    <dgm:cxn modelId="{37F32DF9-9347-4317-9978-483222E192B0}" type="presParOf" srcId="{AFBF7510-798C-4D97-B7EB-0EA1E27AFC0B}" destId="{969288D5-F923-47F5-AAB2-6E951C177DA6}" srcOrd="3" destOrd="0" presId="urn:microsoft.com/office/officeart/2005/8/layout/orgChart1"/>
    <dgm:cxn modelId="{2F2AE079-6CAC-426E-AD78-7B942C4DAC56}" type="presParOf" srcId="{969288D5-F923-47F5-AAB2-6E951C177DA6}" destId="{80C109AE-EC87-484E-8D05-9038E0F356B0}" srcOrd="0" destOrd="0" presId="urn:microsoft.com/office/officeart/2005/8/layout/orgChart1"/>
    <dgm:cxn modelId="{EB2C154D-5E34-4267-ABEA-B3895871DDC7}" type="presParOf" srcId="{80C109AE-EC87-484E-8D05-9038E0F356B0}" destId="{CAD97661-F03A-4551-A624-1718DEB3C331}" srcOrd="0" destOrd="0" presId="urn:microsoft.com/office/officeart/2005/8/layout/orgChart1"/>
    <dgm:cxn modelId="{13054F55-60E9-4D03-8DD2-C7F23D9DDC82}" type="presParOf" srcId="{80C109AE-EC87-484E-8D05-9038E0F356B0}" destId="{CED1980C-44B5-4D9B-8AA8-73489ADC8A4D}" srcOrd="1" destOrd="0" presId="urn:microsoft.com/office/officeart/2005/8/layout/orgChart1"/>
    <dgm:cxn modelId="{7D5A8B5D-5A40-4F9A-925E-96D543654E37}" type="presParOf" srcId="{969288D5-F923-47F5-AAB2-6E951C177DA6}" destId="{BB2E6D6D-494F-4423-9A69-C04292CD6E8D}" srcOrd="1" destOrd="0" presId="urn:microsoft.com/office/officeart/2005/8/layout/orgChart1"/>
    <dgm:cxn modelId="{0466CC75-36AD-4DFE-890B-281568A4F97B}" type="presParOf" srcId="{BB2E6D6D-494F-4423-9A69-C04292CD6E8D}" destId="{C9D4F66F-F5E0-4642-9E63-937D88024D4F}" srcOrd="0" destOrd="0" presId="urn:microsoft.com/office/officeart/2005/8/layout/orgChart1"/>
    <dgm:cxn modelId="{26246AB9-8BEE-4BC2-9610-ECF85A3E6AFD}" type="presParOf" srcId="{BB2E6D6D-494F-4423-9A69-C04292CD6E8D}" destId="{31E9284E-C9FC-4AB4-9D1C-31F81D0D72A6}" srcOrd="1" destOrd="0" presId="urn:microsoft.com/office/officeart/2005/8/layout/orgChart1"/>
    <dgm:cxn modelId="{55402D8B-41BF-44E8-9406-0AC3B7F067FA}" type="presParOf" srcId="{31E9284E-C9FC-4AB4-9D1C-31F81D0D72A6}" destId="{F655465C-9796-4077-994A-D51B97B9DA32}" srcOrd="0" destOrd="0" presId="urn:microsoft.com/office/officeart/2005/8/layout/orgChart1"/>
    <dgm:cxn modelId="{F10C3758-9B30-4681-A081-A2CD871532BE}" type="presParOf" srcId="{F655465C-9796-4077-994A-D51B97B9DA32}" destId="{364A00C4-AE00-4F42-AEC1-93701DB0102B}" srcOrd="0" destOrd="0" presId="urn:microsoft.com/office/officeart/2005/8/layout/orgChart1"/>
    <dgm:cxn modelId="{97AC817C-199F-466C-9DEF-908F79DCE554}" type="presParOf" srcId="{F655465C-9796-4077-994A-D51B97B9DA32}" destId="{5B1A8269-665E-4A29-B7AC-5B96A39D7500}" srcOrd="1" destOrd="0" presId="urn:microsoft.com/office/officeart/2005/8/layout/orgChart1"/>
    <dgm:cxn modelId="{39E7E1D8-89EA-4E71-863C-5E75F4D5DD78}" type="presParOf" srcId="{31E9284E-C9FC-4AB4-9D1C-31F81D0D72A6}" destId="{9A995A67-3743-4E6F-90E5-30715FAE8F05}" srcOrd="1" destOrd="0" presId="urn:microsoft.com/office/officeart/2005/8/layout/orgChart1"/>
    <dgm:cxn modelId="{01846807-4535-43BC-9B57-B408D5D9766F}" type="presParOf" srcId="{31E9284E-C9FC-4AB4-9D1C-31F81D0D72A6}" destId="{8F54A403-8E89-4A11-A133-04C0FF1E9C7B}" srcOrd="2" destOrd="0" presId="urn:microsoft.com/office/officeart/2005/8/layout/orgChart1"/>
    <dgm:cxn modelId="{D4887EA3-DA03-4150-AC05-BBA81D27A2EC}" type="presParOf" srcId="{969288D5-F923-47F5-AAB2-6E951C177DA6}" destId="{513AD65E-E203-465C-89BA-7D7A7315EFEB}" srcOrd="2" destOrd="0" presId="urn:microsoft.com/office/officeart/2005/8/layout/orgChart1"/>
    <dgm:cxn modelId="{9B5BB2AC-1A7A-4332-A726-FCFDBE7167AE}" type="presParOf" srcId="{2B687893-8E05-4ABB-9979-A52E227A4431}" destId="{8FA5EEBD-9AD6-4B92-9A47-C9BD1DBE7F06}" srcOrd="2" destOrd="0" presId="urn:microsoft.com/office/officeart/2005/8/layout/orgChart1"/>
    <dgm:cxn modelId="{799FDD3F-AC03-49E6-A7C9-EC6ED381C1B3}" type="presParOf" srcId="{4B56FDA6-5F45-47C0-A0AA-455EFE82F8FE}" destId="{D0B038C4-5FFD-490B-858E-3BB81068E624}" srcOrd="2" destOrd="0" presId="urn:microsoft.com/office/officeart/2005/8/layout/orgChart1"/>
    <dgm:cxn modelId="{9A723F53-7536-4704-9F0D-A0667EB54356}" type="presParOf" srcId="{4B56FDA6-5F45-47C0-A0AA-455EFE82F8FE}" destId="{9753B3B9-2677-4657-B48C-3911E7358AA2}" srcOrd="3" destOrd="0" presId="urn:microsoft.com/office/officeart/2005/8/layout/orgChart1"/>
    <dgm:cxn modelId="{EF9919B4-B514-4EFE-9BC1-1D6684A76164}" type="presParOf" srcId="{9753B3B9-2677-4657-B48C-3911E7358AA2}" destId="{C5772EEC-DCE1-411F-8E68-61C785C7F42F}" srcOrd="0" destOrd="0" presId="urn:microsoft.com/office/officeart/2005/8/layout/orgChart1"/>
    <dgm:cxn modelId="{CC6DE1D9-556F-4D2D-B55D-6057F3706512}" type="presParOf" srcId="{C5772EEC-DCE1-411F-8E68-61C785C7F42F}" destId="{41BD4EEE-28AF-4EBC-864A-D50FEB75C528}" srcOrd="0" destOrd="0" presId="urn:microsoft.com/office/officeart/2005/8/layout/orgChart1"/>
    <dgm:cxn modelId="{13DAC4A3-F4F7-40A5-9514-4E7DB300CB5F}" type="presParOf" srcId="{C5772EEC-DCE1-411F-8E68-61C785C7F42F}" destId="{9D2CA0D7-0B33-4421-8308-85B4F1C7DD92}" srcOrd="1" destOrd="0" presId="urn:microsoft.com/office/officeart/2005/8/layout/orgChart1"/>
    <dgm:cxn modelId="{3F5FBD1A-8C54-4213-9014-B09434600CAC}" type="presParOf" srcId="{9753B3B9-2677-4657-B48C-3911E7358AA2}" destId="{06066B87-0E9F-47D9-B259-E4BFCFF75929}" srcOrd="1" destOrd="0" presId="urn:microsoft.com/office/officeart/2005/8/layout/orgChart1"/>
    <dgm:cxn modelId="{4415AB0D-30A8-46F0-B5BD-BBEFE7770F9C}" type="presParOf" srcId="{9753B3B9-2677-4657-B48C-3911E7358AA2}" destId="{64687C9C-9D73-4A6D-B1ED-1371CA02D68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37C513-9F70-4F38-8D8D-92C8FDB5EEA5}"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6A96EDE-1677-4542-966C-6D9487A2AE07}">
      <dgm:prSet/>
      <dgm:spPr/>
      <dgm:t>
        <a:bodyPr/>
        <a:lstStyle/>
        <a:p>
          <a:r>
            <a:rPr lang="en-US" dirty="0"/>
            <a:t>Rating:</a:t>
          </a:r>
        </a:p>
        <a:p>
          <a:r>
            <a:rPr lang="en-US" dirty="0"/>
            <a:t>PG-13</a:t>
          </a:r>
        </a:p>
      </dgm:t>
    </dgm:pt>
    <dgm:pt modelId="{2A7B996B-54FE-4EE7-BA09-5336438905C9}" type="parTrans" cxnId="{D64478CE-A02E-4CD0-B4AC-AE0D2F8B2BA8}">
      <dgm:prSet/>
      <dgm:spPr/>
      <dgm:t>
        <a:bodyPr/>
        <a:lstStyle/>
        <a:p>
          <a:endParaRPr lang="en-US"/>
        </a:p>
      </dgm:t>
    </dgm:pt>
    <dgm:pt modelId="{50255587-2604-4828-AC28-22E442E84F8A}" type="sibTrans" cxnId="{D64478CE-A02E-4CD0-B4AC-AE0D2F8B2BA8}">
      <dgm:prSet/>
      <dgm:spPr/>
      <dgm:t>
        <a:bodyPr/>
        <a:lstStyle/>
        <a:p>
          <a:endParaRPr lang="en-US"/>
        </a:p>
      </dgm:t>
    </dgm:pt>
    <dgm:pt modelId="{07704847-EF2A-46F5-A3C5-037EE27CFE8A}">
      <dgm:prSet/>
      <dgm:spPr/>
      <dgm:t>
        <a:bodyPr/>
        <a:lstStyle/>
        <a:p>
          <a:r>
            <a:rPr lang="en-US" dirty="0"/>
            <a:t>Run time between: </a:t>
          </a:r>
          <a:br>
            <a:rPr lang="en-US" dirty="0"/>
          </a:br>
          <a:r>
            <a:rPr lang="en-US" dirty="0"/>
            <a:t>110 – 125 min.  </a:t>
          </a:r>
        </a:p>
      </dgm:t>
    </dgm:pt>
    <dgm:pt modelId="{B39E121E-EB3C-4BE9-AC1F-ECB0D271EE1D}" type="parTrans" cxnId="{984B9CD5-1A3F-439A-8584-16018657459C}">
      <dgm:prSet/>
      <dgm:spPr/>
      <dgm:t>
        <a:bodyPr/>
        <a:lstStyle/>
        <a:p>
          <a:endParaRPr lang="en-US"/>
        </a:p>
      </dgm:t>
    </dgm:pt>
    <dgm:pt modelId="{BD0C365A-E2DE-4625-BFDE-55F9882ABA81}" type="sibTrans" cxnId="{984B9CD5-1A3F-439A-8584-16018657459C}">
      <dgm:prSet/>
      <dgm:spPr/>
      <dgm:t>
        <a:bodyPr/>
        <a:lstStyle/>
        <a:p>
          <a:endParaRPr lang="en-US"/>
        </a:p>
      </dgm:t>
    </dgm:pt>
    <dgm:pt modelId="{579E40A1-C98A-4734-9133-6EA207A514D2}">
      <dgm:prSet/>
      <dgm:spPr/>
      <dgm:t>
        <a:bodyPr/>
        <a:lstStyle/>
        <a:p>
          <a:r>
            <a:rPr lang="en-US" dirty="0"/>
            <a:t>Drama</a:t>
          </a:r>
        </a:p>
      </dgm:t>
    </dgm:pt>
    <dgm:pt modelId="{4CBF1B94-0440-4168-82D2-9DDFB6E02924}" type="parTrans" cxnId="{43B45913-BF55-4A77-827C-8242ABF8E125}">
      <dgm:prSet/>
      <dgm:spPr/>
      <dgm:t>
        <a:bodyPr/>
        <a:lstStyle/>
        <a:p>
          <a:endParaRPr lang="en-US"/>
        </a:p>
      </dgm:t>
    </dgm:pt>
    <dgm:pt modelId="{387FE8DF-C4FF-47F4-82E7-6B6DE6222D6E}" type="sibTrans" cxnId="{43B45913-BF55-4A77-827C-8242ABF8E125}">
      <dgm:prSet/>
      <dgm:spPr/>
      <dgm:t>
        <a:bodyPr/>
        <a:lstStyle/>
        <a:p>
          <a:endParaRPr lang="en-US"/>
        </a:p>
      </dgm:t>
    </dgm:pt>
    <dgm:pt modelId="{D4A43C61-956C-4764-AB1B-703DBF3FF38A}" type="pres">
      <dgm:prSet presAssocID="{9837C513-9F70-4F38-8D8D-92C8FDB5EEA5}" presName="root" presStyleCnt="0">
        <dgm:presLayoutVars>
          <dgm:dir/>
          <dgm:resizeHandles val="exact"/>
        </dgm:presLayoutVars>
      </dgm:prSet>
      <dgm:spPr/>
    </dgm:pt>
    <dgm:pt modelId="{FAECAE3C-F50D-4B89-BD0C-8878C383C496}" type="pres">
      <dgm:prSet presAssocID="{96A96EDE-1677-4542-966C-6D9487A2AE07}" presName="compNode" presStyleCnt="0"/>
      <dgm:spPr/>
    </dgm:pt>
    <dgm:pt modelId="{3D542F39-8400-459C-B7A3-C49B77B6C1E5}" type="pres">
      <dgm:prSet presAssocID="{96A96EDE-1677-4542-966C-6D9487A2AE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r"/>
        </a:ext>
      </dgm:extLst>
    </dgm:pt>
    <dgm:pt modelId="{6F4D015E-1C13-4C09-A7DC-0B98E1A39985}" type="pres">
      <dgm:prSet presAssocID="{96A96EDE-1677-4542-966C-6D9487A2AE07}" presName="spaceRect" presStyleCnt="0"/>
      <dgm:spPr/>
    </dgm:pt>
    <dgm:pt modelId="{62893CA1-85A7-4378-A75E-5520E47BBB3E}" type="pres">
      <dgm:prSet presAssocID="{96A96EDE-1677-4542-966C-6D9487A2AE07}" presName="textRect" presStyleLbl="revTx" presStyleIdx="0" presStyleCnt="3">
        <dgm:presLayoutVars>
          <dgm:chMax val="1"/>
          <dgm:chPref val="1"/>
        </dgm:presLayoutVars>
      </dgm:prSet>
      <dgm:spPr/>
    </dgm:pt>
    <dgm:pt modelId="{325E54A5-8D33-4342-A0DF-E5862164DC16}" type="pres">
      <dgm:prSet presAssocID="{50255587-2604-4828-AC28-22E442E84F8A}" presName="sibTrans" presStyleCnt="0"/>
      <dgm:spPr/>
    </dgm:pt>
    <dgm:pt modelId="{61E56745-37BE-473D-A9C8-E1F41A3BCE76}" type="pres">
      <dgm:prSet presAssocID="{07704847-EF2A-46F5-A3C5-037EE27CFE8A}" presName="compNode" presStyleCnt="0"/>
      <dgm:spPr/>
    </dgm:pt>
    <dgm:pt modelId="{11F99448-75E5-4B62-BAC7-7E19ED7FA1E0}" type="pres">
      <dgm:prSet presAssocID="{07704847-EF2A-46F5-A3C5-037EE27CFE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DB72E4D7-F7BA-4055-B3EC-E4B76EB38E45}" type="pres">
      <dgm:prSet presAssocID="{07704847-EF2A-46F5-A3C5-037EE27CFE8A}" presName="spaceRect" presStyleCnt="0"/>
      <dgm:spPr/>
    </dgm:pt>
    <dgm:pt modelId="{1F83C41C-7A54-4A4E-A6F6-C43041A16DF2}" type="pres">
      <dgm:prSet presAssocID="{07704847-EF2A-46F5-A3C5-037EE27CFE8A}" presName="textRect" presStyleLbl="revTx" presStyleIdx="1" presStyleCnt="3">
        <dgm:presLayoutVars>
          <dgm:chMax val="1"/>
          <dgm:chPref val="1"/>
        </dgm:presLayoutVars>
      </dgm:prSet>
      <dgm:spPr/>
    </dgm:pt>
    <dgm:pt modelId="{73D59FF0-311C-4AB0-A860-236C4EB7BD4E}" type="pres">
      <dgm:prSet presAssocID="{BD0C365A-E2DE-4625-BFDE-55F9882ABA81}" presName="sibTrans" presStyleCnt="0"/>
      <dgm:spPr/>
    </dgm:pt>
    <dgm:pt modelId="{5E9A1DFC-D5CC-4A3D-BC95-3556722686D3}" type="pres">
      <dgm:prSet presAssocID="{579E40A1-C98A-4734-9133-6EA207A514D2}" presName="compNode" presStyleCnt="0"/>
      <dgm:spPr/>
    </dgm:pt>
    <dgm:pt modelId="{71B21938-6AAA-4C1F-B0EE-C0EA928AAD71}" type="pres">
      <dgm:prSet presAssocID="{579E40A1-C98A-4734-9133-6EA207A514D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rama outline"/>
        </a:ext>
      </dgm:extLst>
    </dgm:pt>
    <dgm:pt modelId="{3EA3C778-47F8-43BB-92A0-A09EBF1DCF82}" type="pres">
      <dgm:prSet presAssocID="{579E40A1-C98A-4734-9133-6EA207A514D2}" presName="spaceRect" presStyleCnt="0"/>
      <dgm:spPr/>
    </dgm:pt>
    <dgm:pt modelId="{B7C7FAE5-9BFF-425B-BD19-EF01C8810A6E}" type="pres">
      <dgm:prSet presAssocID="{579E40A1-C98A-4734-9133-6EA207A514D2}" presName="textRect" presStyleLbl="revTx" presStyleIdx="2" presStyleCnt="3">
        <dgm:presLayoutVars>
          <dgm:chMax val="1"/>
          <dgm:chPref val="1"/>
        </dgm:presLayoutVars>
      </dgm:prSet>
      <dgm:spPr/>
    </dgm:pt>
  </dgm:ptLst>
  <dgm:cxnLst>
    <dgm:cxn modelId="{43B45913-BF55-4A77-827C-8242ABF8E125}" srcId="{9837C513-9F70-4F38-8D8D-92C8FDB5EEA5}" destId="{579E40A1-C98A-4734-9133-6EA207A514D2}" srcOrd="2" destOrd="0" parTransId="{4CBF1B94-0440-4168-82D2-9DDFB6E02924}" sibTransId="{387FE8DF-C4FF-47F4-82E7-6B6DE6222D6E}"/>
    <dgm:cxn modelId="{200A8B4F-3929-4663-9D11-24CD2FD4768E}" type="presOf" srcId="{579E40A1-C98A-4734-9133-6EA207A514D2}" destId="{B7C7FAE5-9BFF-425B-BD19-EF01C8810A6E}" srcOrd="0" destOrd="0" presId="urn:microsoft.com/office/officeart/2018/2/layout/IconLabelList"/>
    <dgm:cxn modelId="{38CC70B1-9A38-451C-95E5-31D0E25A3364}" type="presOf" srcId="{96A96EDE-1677-4542-966C-6D9487A2AE07}" destId="{62893CA1-85A7-4378-A75E-5520E47BBB3E}" srcOrd="0" destOrd="0" presId="urn:microsoft.com/office/officeart/2018/2/layout/IconLabelList"/>
    <dgm:cxn modelId="{74D13FC1-8DB8-4361-812B-8476706CDB41}" type="presOf" srcId="{07704847-EF2A-46F5-A3C5-037EE27CFE8A}" destId="{1F83C41C-7A54-4A4E-A6F6-C43041A16DF2}" srcOrd="0" destOrd="0" presId="urn:microsoft.com/office/officeart/2018/2/layout/IconLabelList"/>
    <dgm:cxn modelId="{D64478CE-A02E-4CD0-B4AC-AE0D2F8B2BA8}" srcId="{9837C513-9F70-4F38-8D8D-92C8FDB5EEA5}" destId="{96A96EDE-1677-4542-966C-6D9487A2AE07}" srcOrd="0" destOrd="0" parTransId="{2A7B996B-54FE-4EE7-BA09-5336438905C9}" sibTransId="{50255587-2604-4828-AC28-22E442E84F8A}"/>
    <dgm:cxn modelId="{984B9CD5-1A3F-439A-8584-16018657459C}" srcId="{9837C513-9F70-4F38-8D8D-92C8FDB5EEA5}" destId="{07704847-EF2A-46F5-A3C5-037EE27CFE8A}" srcOrd="1" destOrd="0" parTransId="{B39E121E-EB3C-4BE9-AC1F-ECB0D271EE1D}" sibTransId="{BD0C365A-E2DE-4625-BFDE-55F9882ABA81}"/>
    <dgm:cxn modelId="{1EA728F1-8FF3-4553-9554-A20FE87B1215}" type="presOf" srcId="{9837C513-9F70-4F38-8D8D-92C8FDB5EEA5}" destId="{D4A43C61-956C-4764-AB1B-703DBF3FF38A}" srcOrd="0" destOrd="0" presId="urn:microsoft.com/office/officeart/2018/2/layout/IconLabelList"/>
    <dgm:cxn modelId="{FC80A043-C227-4F5A-B553-8A4E3C39B9F1}" type="presParOf" srcId="{D4A43C61-956C-4764-AB1B-703DBF3FF38A}" destId="{FAECAE3C-F50D-4B89-BD0C-8878C383C496}" srcOrd="0" destOrd="0" presId="urn:microsoft.com/office/officeart/2018/2/layout/IconLabelList"/>
    <dgm:cxn modelId="{BFC67444-23DE-4D80-9776-01182DA11256}" type="presParOf" srcId="{FAECAE3C-F50D-4B89-BD0C-8878C383C496}" destId="{3D542F39-8400-459C-B7A3-C49B77B6C1E5}" srcOrd="0" destOrd="0" presId="urn:microsoft.com/office/officeart/2018/2/layout/IconLabelList"/>
    <dgm:cxn modelId="{E15B172F-5465-4890-B64F-EB6E857B3C02}" type="presParOf" srcId="{FAECAE3C-F50D-4B89-BD0C-8878C383C496}" destId="{6F4D015E-1C13-4C09-A7DC-0B98E1A39985}" srcOrd="1" destOrd="0" presId="urn:microsoft.com/office/officeart/2018/2/layout/IconLabelList"/>
    <dgm:cxn modelId="{A8BF09AC-56AA-45E4-86F6-EE642948222D}" type="presParOf" srcId="{FAECAE3C-F50D-4B89-BD0C-8878C383C496}" destId="{62893CA1-85A7-4378-A75E-5520E47BBB3E}" srcOrd="2" destOrd="0" presId="urn:microsoft.com/office/officeart/2018/2/layout/IconLabelList"/>
    <dgm:cxn modelId="{D0B55375-90D2-4589-A67D-94F0A6CCD5F2}" type="presParOf" srcId="{D4A43C61-956C-4764-AB1B-703DBF3FF38A}" destId="{325E54A5-8D33-4342-A0DF-E5862164DC16}" srcOrd="1" destOrd="0" presId="urn:microsoft.com/office/officeart/2018/2/layout/IconLabelList"/>
    <dgm:cxn modelId="{47F7A98C-F22C-4B8A-8420-7CB1648A7EBD}" type="presParOf" srcId="{D4A43C61-956C-4764-AB1B-703DBF3FF38A}" destId="{61E56745-37BE-473D-A9C8-E1F41A3BCE76}" srcOrd="2" destOrd="0" presId="urn:microsoft.com/office/officeart/2018/2/layout/IconLabelList"/>
    <dgm:cxn modelId="{79494A3C-9834-4F94-BE9B-1698CC999C0C}" type="presParOf" srcId="{61E56745-37BE-473D-A9C8-E1F41A3BCE76}" destId="{11F99448-75E5-4B62-BAC7-7E19ED7FA1E0}" srcOrd="0" destOrd="0" presId="urn:microsoft.com/office/officeart/2018/2/layout/IconLabelList"/>
    <dgm:cxn modelId="{A42082AC-B0D8-4151-B39A-3619DAF51BF6}" type="presParOf" srcId="{61E56745-37BE-473D-A9C8-E1F41A3BCE76}" destId="{DB72E4D7-F7BA-4055-B3EC-E4B76EB38E45}" srcOrd="1" destOrd="0" presId="urn:microsoft.com/office/officeart/2018/2/layout/IconLabelList"/>
    <dgm:cxn modelId="{2AEA0A87-A2C7-4040-B068-00067BEEEB08}" type="presParOf" srcId="{61E56745-37BE-473D-A9C8-E1F41A3BCE76}" destId="{1F83C41C-7A54-4A4E-A6F6-C43041A16DF2}" srcOrd="2" destOrd="0" presId="urn:microsoft.com/office/officeart/2018/2/layout/IconLabelList"/>
    <dgm:cxn modelId="{96A28EA5-2B73-4822-8ACE-86F7612F9224}" type="presParOf" srcId="{D4A43C61-956C-4764-AB1B-703DBF3FF38A}" destId="{73D59FF0-311C-4AB0-A860-236C4EB7BD4E}" srcOrd="3" destOrd="0" presId="urn:microsoft.com/office/officeart/2018/2/layout/IconLabelList"/>
    <dgm:cxn modelId="{B7AA84C5-C4CC-471E-A13B-EB3D7644535B}" type="presParOf" srcId="{D4A43C61-956C-4764-AB1B-703DBF3FF38A}" destId="{5E9A1DFC-D5CC-4A3D-BC95-3556722686D3}" srcOrd="4" destOrd="0" presId="urn:microsoft.com/office/officeart/2018/2/layout/IconLabelList"/>
    <dgm:cxn modelId="{75B2CCE4-4868-4E30-8543-B3A2CDA8149D}" type="presParOf" srcId="{5E9A1DFC-D5CC-4A3D-BC95-3556722686D3}" destId="{71B21938-6AAA-4C1F-B0EE-C0EA928AAD71}" srcOrd="0" destOrd="0" presId="urn:microsoft.com/office/officeart/2018/2/layout/IconLabelList"/>
    <dgm:cxn modelId="{35ABB2EA-8A5F-4E66-AEA8-21119C14FB74}" type="presParOf" srcId="{5E9A1DFC-D5CC-4A3D-BC95-3556722686D3}" destId="{3EA3C778-47F8-43BB-92A0-A09EBF1DCF82}" srcOrd="1" destOrd="0" presId="urn:microsoft.com/office/officeart/2018/2/layout/IconLabelList"/>
    <dgm:cxn modelId="{13F2AF85-D4C8-4732-A408-9D668CD0E61B}" type="presParOf" srcId="{5E9A1DFC-D5CC-4A3D-BC95-3556722686D3}" destId="{B7C7FAE5-9BFF-425B-BD19-EF01C8810A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63FCE-CB4D-4CF9-B844-8303F155E8D1}">
      <dsp:nvSpPr>
        <dsp:cNvPr id="0" name=""/>
        <dsp:cNvSpPr/>
      </dsp:nvSpPr>
      <dsp:spPr>
        <a:xfrm>
          <a:off x="0" y="23283"/>
          <a:ext cx="6266011" cy="236456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Identified key fields from IMDB and the Numbers databases.</a:t>
          </a:r>
        </a:p>
      </dsp:txBody>
      <dsp:txXfrm>
        <a:off x="115429" y="138712"/>
        <a:ext cx="6035153" cy="2133711"/>
      </dsp:txXfrm>
    </dsp:sp>
    <dsp:sp modelId="{CBDB2EF1-43A7-46E0-8AC7-BB76B29328F5}">
      <dsp:nvSpPr>
        <dsp:cNvPr id="0" name=""/>
        <dsp:cNvSpPr/>
      </dsp:nvSpPr>
      <dsp:spPr>
        <a:xfrm>
          <a:off x="0" y="2511693"/>
          <a:ext cx="6266011" cy="2364569"/>
        </a:xfrm>
        <a:prstGeom prst="roundRect">
          <a:avLst/>
        </a:prstGeom>
        <a:gradFill rotWithShape="0">
          <a:gsLst>
            <a:gs pos="0">
              <a:schemeClr val="accent2">
                <a:hueOff val="-163190"/>
                <a:satOff val="-9432"/>
                <a:lumOff val="12941"/>
                <a:alphaOff val="0"/>
                <a:tint val="96000"/>
                <a:lumMod val="104000"/>
              </a:schemeClr>
            </a:gs>
            <a:gs pos="100000">
              <a:schemeClr val="accent2">
                <a:hueOff val="-163190"/>
                <a:satOff val="-9432"/>
                <a:lumOff val="1294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Joined databases using SQL</a:t>
          </a:r>
        </a:p>
      </dsp:txBody>
      <dsp:txXfrm>
        <a:off x="115429" y="2627122"/>
        <a:ext cx="6035153" cy="2133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3D406-423F-445B-B4A8-9A2CAE1B5C72}">
      <dsp:nvSpPr>
        <dsp:cNvPr id="0" name=""/>
        <dsp:cNvSpPr/>
      </dsp:nvSpPr>
      <dsp:spPr>
        <a:xfrm>
          <a:off x="1666837" y="29030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AD9FAC-34A4-4303-9F9E-99D29F254148}">
      <dsp:nvSpPr>
        <dsp:cNvPr id="0" name=""/>
        <dsp:cNvSpPr/>
      </dsp:nvSpPr>
      <dsp:spPr>
        <a:xfrm>
          <a:off x="478837" y="270444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Unsupervised learning tools: interactive k-means, silhouette plot and scatterplot with linear regression</a:t>
          </a:r>
        </a:p>
      </dsp:txBody>
      <dsp:txXfrm>
        <a:off x="478837" y="2704449"/>
        <a:ext cx="4320000" cy="720000"/>
      </dsp:txXfrm>
    </dsp:sp>
    <dsp:sp modelId="{A0443715-4C1B-4878-AF77-258A46B94184}">
      <dsp:nvSpPr>
        <dsp:cNvPr id="0" name=""/>
        <dsp:cNvSpPr/>
      </dsp:nvSpPr>
      <dsp:spPr>
        <a:xfrm>
          <a:off x="6742837" y="29030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FB050A-BD2A-46F4-B4D1-CBD8395272D7}">
      <dsp:nvSpPr>
        <dsp:cNvPr id="0" name=""/>
        <dsp:cNvSpPr/>
      </dsp:nvSpPr>
      <dsp:spPr>
        <a:xfrm>
          <a:off x="5554837" y="270444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Supervised learning tools:  Random Forests </a:t>
          </a:r>
        </a:p>
      </dsp:txBody>
      <dsp:txXfrm>
        <a:off x="5554837" y="2704449"/>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038C4-5FFD-490B-858E-3BB81068E624}">
      <dsp:nvSpPr>
        <dsp:cNvPr id="0" name=""/>
        <dsp:cNvSpPr/>
      </dsp:nvSpPr>
      <dsp:spPr>
        <a:xfrm>
          <a:off x="4537172" y="1469313"/>
          <a:ext cx="185604" cy="813122"/>
        </a:xfrm>
        <a:custGeom>
          <a:avLst/>
          <a:gdLst/>
          <a:ahLst/>
          <a:cxnLst/>
          <a:rect l="0" t="0" r="0" b="0"/>
          <a:pathLst>
            <a:path>
              <a:moveTo>
                <a:pt x="0" y="0"/>
              </a:moveTo>
              <a:lnTo>
                <a:pt x="0" y="813122"/>
              </a:lnTo>
              <a:lnTo>
                <a:pt x="185604" y="813122"/>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D4F66F-F5E0-4642-9E63-937D88024D4F}">
      <dsp:nvSpPr>
        <dsp:cNvPr id="0" name=""/>
        <dsp:cNvSpPr/>
      </dsp:nvSpPr>
      <dsp:spPr>
        <a:xfrm>
          <a:off x="341230" y="4592737"/>
          <a:ext cx="1252774" cy="785256"/>
        </a:xfrm>
        <a:custGeom>
          <a:avLst/>
          <a:gdLst/>
          <a:ahLst/>
          <a:cxnLst/>
          <a:rect l="0" t="0" r="0" b="0"/>
          <a:pathLst>
            <a:path>
              <a:moveTo>
                <a:pt x="0" y="0"/>
              </a:moveTo>
              <a:lnTo>
                <a:pt x="0" y="785256"/>
              </a:lnTo>
              <a:lnTo>
                <a:pt x="1252774" y="785256"/>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36CFD2-B9DF-461D-80AE-CB75A1F7754B}">
      <dsp:nvSpPr>
        <dsp:cNvPr id="0" name=""/>
        <dsp:cNvSpPr/>
      </dsp:nvSpPr>
      <dsp:spPr>
        <a:xfrm>
          <a:off x="1048293" y="2754965"/>
          <a:ext cx="1806157" cy="953942"/>
        </a:xfrm>
        <a:custGeom>
          <a:avLst/>
          <a:gdLst/>
          <a:ahLst/>
          <a:cxnLst/>
          <a:rect l="0" t="0" r="0" b="0"/>
          <a:pathLst>
            <a:path>
              <a:moveTo>
                <a:pt x="1806157" y="0"/>
              </a:moveTo>
              <a:lnTo>
                <a:pt x="1806157" y="768338"/>
              </a:lnTo>
              <a:lnTo>
                <a:pt x="0" y="768338"/>
              </a:lnTo>
              <a:lnTo>
                <a:pt x="0" y="953942"/>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A1E1D-3E40-4830-B4CC-1525948645F8}">
      <dsp:nvSpPr>
        <dsp:cNvPr id="0" name=""/>
        <dsp:cNvSpPr/>
      </dsp:nvSpPr>
      <dsp:spPr>
        <a:xfrm>
          <a:off x="2854450" y="2754965"/>
          <a:ext cx="1119386" cy="952908"/>
        </a:xfrm>
        <a:custGeom>
          <a:avLst/>
          <a:gdLst/>
          <a:ahLst/>
          <a:cxnLst/>
          <a:rect l="0" t="0" r="0" b="0"/>
          <a:pathLst>
            <a:path>
              <a:moveTo>
                <a:pt x="0" y="0"/>
              </a:moveTo>
              <a:lnTo>
                <a:pt x="0" y="767304"/>
              </a:lnTo>
              <a:lnTo>
                <a:pt x="1119386" y="767304"/>
              </a:lnTo>
              <a:lnTo>
                <a:pt x="1119386" y="95290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DFA88C-1BFB-43C3-BECF-956C228E6ABF}">
      <dsp:nvSpPr>
        <dsp:cNvPr id="0" name=""/>
        <dsp:cNvSpPr/>
      </dsp:nvSpPr>
      <dsp:spPr>
        <a:xfrm>
          <a:off x="3738279" y="1469313"/>
          <a:ext cx="798892" cy="843738"/>
        </a:xfrm>
        <a:custGeom>
          <a:avLst/>
          <a:gdLst/>
          <a:ahLst/>
          <a:cxnLst/>
          <a:rect l="0" t="0" r="0" b="0"/>
          <a:pathLst>
            <a:path>
              <a:moveTo>
                <a:pt x="798892" y="0"/>
              </a:moveTo>
              <a:lnTo>
                <a:pt x="798892" y="843738"/>
              </a:lnTo>
              <a:lnTo>
                <a:pt x="0" y="84373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63981-4AC8-4BA8-8B67-4EA8BC6C89B2}">
      <dsp:nvSpPr>
        <dsp:cNvPr id="0" name=""/>
        <dsp:cNvSpPr/>
      </dsp:nvSpPr>
      <dsp:spPr>
        <a:xfrm>
          <a:off x="3653343" y="585484"/>
          <a:ext cx="1767657" cy="883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Profitable</a:t>
          </a:r>
        </a:p>
      </dsp:txBody>
      <dsp:txXfrm>
        <a:off x="3653343" y="585484"/>
        <a:ext cx="1767657" cy="883828"/>
      </dsp:txXfrm>
    </dsp:sp>
    <dsp:sp modelId="{0A679BFF-8479-4273-A5A7-0573A4639D39}">
      <dsp:nvSpPr>
        <dsp:cNvPr id="0" name=""/>
        <dsp:cNvSpPr/>
      </dsp:nvSpPr>
      <dsp:spPr>
        <a:xfrm>
          <a:off x="1970622" y="1871137"/>
          <a:ext cx="1767657" cy="883828"/>
        </a:xfrm>
        <a:prstGeom prst="rect">
          <a:avLst/>
        </a:prstGeom>
        <a:solidFill>
          <a:schemeClr val="accent3">
            <a:hueOff val="0"/>
            <a:satOff val="0"/>
            <a:lumOff val="0"/>
            <a:alphaOff val="0"/>
          </a:schemeClr>
        </a:solidFill>
        <a:ln w="1587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Profitable</a:t>
          </a:r>
        </a:p>
      </dsp:txBody>
      <dsp:txXfrm>
        <a:off x="1970622" y="1871137"/>
        <a:ext cx="1767657" cy="883828"/>
      </dsp:txXfrm>
    </dsp:sp>
    <dsp:sp modelId="{5F4EB6AA-9DAF-45E9-9FF6-5A827046887F}">
      <dsp:nvSpPr>
        <dsp:cNvPr id="0" name=""/>
        <dsp:cNvSpPr/>
      </dsp:nvSpPr>
      <dsp:spPr>
        <a:xfrm>
          <a:off x="3090008" y="3707874"/>
          <a:ext cx="1767657" cy="88382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Not Popular</a:t>
          </a:r>
        </a:p>
      </dsp:txBody>
      <dsp:txXfrm>
        <a:off x="3090008" y="3707874"/>
        <a:ext cx="1767657" cy="883828"/>
      </dsp:txXfrm>
    </dsp:sp>
    <dsp:sp modelId="{CAD97661-F03A-4551-A624-1718DEB3C331}">
      <dsp:nvSpPr>
        <dsp:cNvPr id="0" name=""/>
        <dsp:cNvSpPr/>
      </dsp:nvSpPr>
      <dsp:spPr>
        <a:xfrm>
          <a:off x="164465" y="3708908"/>
          <a:ext cx="1767657" cy="88382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Popular</a:t>
          </a:r>
        </a:p>
      </dsp:txBody>
      <dsp:txXfrm>
        <a:off x="164465" y="3708908"/>
        <a:ext cx="1767657" cy="883828"/>
      </dsp:txXfrm>
    </dsp:sp>
    <dsp:sp modelId="{364A00C4-AE00-4F42-AEC1-93701DB0102B}">
      <dsp:nvSpPr>
        <dsp:cNvPr id="0" name=""/>
        <dsp:cNvSpPr/>
      </dsp:nvSpPr>
      <dsp:spPr>
        <a:xfrm>
          <a:off x="1594005" y="4936079"/>
          <a:ext cx="1767657" cy="883828"/>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Genre</a:t>
          </a:r>
        </a:p>
      </dsp:txBody>
      <dsp:txXfrm>
        <a:off x="1594005" y="4936079"/>
        <a:ext cx="1767657" cy="883828"/>
      </dsp:txXfrm>
    </dsp:sp>
    <dsp:sp modelId="{41BD4EEE-28AF-4EBC-864A-D50FEB75C528}">
      <dsp:nvSpPr>
        <dsp:cNvPr id="0" name=""/>
        <dsp:cNvSpPr/>
      </dsp:nvSpPr>
      <dsp:spPr>
        <a:xfrm>
          <a:off x="4722776" y="1840521"/>
          <a:ext cx="1767657" cy="883828"/>
        </a:xfrm>
        <a:prstGeom prst="rect">
          <a:avLst/>
        </a:prstGeom>
        <a:solidFill>
          <a:schemeClr val="accent3">
            <a:hueOff val="0"/>
            <a:satOff val="0"/>
            <a:lumOff val="0"/>
            <a:alphaOff val="0"/>
          </a:schemeClr>
        </a:solidFill>
        <a:ln w="1587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Not Profitable</a:t>
          </a:r>
        </a:p>
      </dsp:txBody>
      <dsp:txXfrm>
        <a:off x="4722776" y="1840521"/>
        <a:ext cx="1767657" cy="883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038C4-5FFD-490B-858E-3BB81068E624}">
      <dsp:nvSpPr>
        <dsp:cNvPr id="0" name=""/>
        <dsp:cNvSpPr/>
      </dsp:nvSpPr>
      <dsp:spPr>
        <a:xfrm>
          <a:off x="4537172" y="1469313"/>
          <a:ext cx="185604" cy="813122"/>
        </a:xfrm>
        <a:custGeom>
          <a:avLst/>
          <a:gdLst/>
          <a:ahLst/>
          <a:cxnLst/>
          <a:rect l="0" t="0" r="0" b="0"/>
          <a:pathLst>
            <a:path>
              <a:moveTo>
                <a:pt x="0" y="0"/>
              </a:moveTo>
              <a:lnTo>
                <a:pt x="0" y="813122"/>
              </a:lnTo>
              <a:lnTo>
                <a:pt x="185604" y="813122"/>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D4F66F-F5E0-4642-9E63-937D88024D4F}">
      <dsp:nvSpPr>
        <dsp:cNvPr id="0" name=""/>
        <dsp:cNvSpPr/>
      </dsp:nvSpPr>
      <dsp:spPr>
        <a:xfrm>
          <a:off x="341230" y="4592737"/>
          <a:ext cx="1252774" cy="785256"/>
        </a:xfrm>
        <a:custGeom>
          <a:avLst/>
          <a:gdLst/>
          <a:ahLst/>
          <a:cxnLst/>
          <a:rect l="0" t="0" r="0" b="0"/>
          <a:pathLst>
            <a:path>
              <a:moveTo>
                <a:pt x="0" y="0"/>
              </a:moveTo>
              <a:lnTo>
                <a:pt x="0" y="785256"/>
              </a:lnTo>
              <a:lnTo>
                <a:pt x="1252774" y="785256"/>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36CFD2-B9DF-461D-80AE-CB75A1F7754B}">
      <dsp:nvSpPr>
        <dsp:cNvPr id="0" name=""/>
        <dsp:cNvSpPr/>
      </dsp:nvSpPr>
      <dsp:spPr>
        <a:xfrm>
          <a:off x="1048293" y="2754965"/>
          <a:ext cx="1806157" cy="953942"/>
        </a:xfrm>
        <a:custGeom>
          <a:avLst/>
          <a:gdLst/>
          <a:ahLst/>
          <a:cxnLst/>
          <a:rect l="0" t="0" r="0" b="0"/>
          <a:pathLst>
            <a:path>
              <a:moveTo>
                <a:pt x="1806157" y="0"/>
              </a:moveTo>
              <a:lnTo>
                <a:pt x="1806157" y="768338"/>
              </a:lnTo>
              <a:lnTo>
                <a:pt x="0" y="768338"/>
              </a:lnTo>
              <a:lnTo>
                <a:pt x="0" y="953942"/>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A1E1D-3E40-4830-B4CC-1525948645F8}">
      <dsp:nvSpPr>
        <dsp:cNvPr id="0" name=""/>
        <dsp:cNvSpPr/>
      </dsp:nvSpPr>
      <dsp:spPr>
        <a:xfrm>
          <a:off x="2854450" y="2754965"/>
          <a:ext cx="1119386" cy="952908"/>
        </a:xfrm>
        <a:custGeom>
          <a:avLst/>
          <a:gdLst/>
          <a:ahLst/>
          <a:cxnLst/>
          <a:rect l="0" t="0" r="0" b="0"/>
          <a:pathLst>
            <a:path>
              <a:moveTo>
                <a:pt x="0" y="0"/>
              </a:moveTo>
              <a:lnTo>
                <a:pt x="0" y="767304"/>
              </a:lnTo>
              <a:lnTo>
                <a:pt x="1119386" y="767304"/>
              </a:lnTo>
              <a:lnTo>
                <a:pt x="1119386" y="95290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DFA88C-1BFB-43C3-BECF-956C228E6ABF}">
      <dsp:nvSpPr>
        <dsp:cNvPr id="0" name=""/>
        <dsp:cNvSpPr/>
      </dsp:nvSpPr>
      <dsp:spPr>
        <a:xfrm>
          <a:off x="3738279" y="1469313"/>
          <a:ext cx="798892" cy="843738"/>
        </a:xfrm>
        <a:custGeom>
          <a:avLst/>
          <a:gdLst/>
          <a:ahLst/>
          <a:cxnLst/>
          <a:rect l="0" t="0" r="0" b="0"/>
          <a:pathLst>
            <a:path>
              <a:moveTo>
                <a:pt x="798892" y="0"/>
              </a:moveTo>
              <a:lnTo>
                <a:pt x="798892" y="843738"/>
              </a:lnTo>
              <a:lnTo>
                <a:pt x="0" y="84373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63981-4AC8-4BA8-8B67-4EA8BC6C89B2}">
      <dsp:nvSpPr>
        <dsp:cNvPr id="0" name=""/>
        <dsp:cNvSpPr/>
      </dsp:nvSpPr>
      <dsp:spPr>
        <a:xfrm>
          <a:off x="3653343" y="585484"/>
          <a:ext cx="1767657" cy="883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Profitable</a:t>
          </a:r>
        </a:p>
      </dsp:txBody>
      <dsp:txXfrm>
        <a:off x="3653343" y="585484"/>
        <a:ext cx="1767657" cy="883828"/>
      </dsp:txXfrm>
    </dsp:sp>
    <dsp:sp modelId="{0A679BFF-8479-4273-A5A7-0573A4639D39}">
      <dsp:nvSpPr>
        <dsp:cNvPr id="0" name=""/>
        <dsp:cNvSpPr/>
      </dsp:nvSpPr>
      <dsp:spPr>
        <a:xfrm>
          <a:off x="1970622" y="1871137"/>
          <a:ext cx="1767657" cy="883828"/>
        </a:xfrm>
        <a:prstGeom prst="rect">
          <a:avLst/>
        </a:prstGeom>
        <a:solidFill>
          <a:schemeClr val="accent3">
            <a:hueOff val="0"/>
            <a:satOff val="0"/>
            <a:lumOff val="0"/>
            <a:alphaOff val="0"/>
          </a:schemeClr>
        </a:solidFill>
        <a:ln w="1587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Profitable</a:t>
          </a:r>
        </a:p>
      </dsp:txBody>
      <dsp:txXfrm>
        <a:off x="1970622" y="1871137"/>
        <a:ext cx="1767657" cy="883828"/>
      </dsp:txXfrm>
    </dsp:sp>
    <dsp:sp modelId="{5F4EB6AA-9DAF-45E9-9FF6-5A827046887F}">
      <dsp:nvSpPr>
        <dsp:cNvPr id="0" name=""/>
        <dsp:cNvSpPr/>
      </dsp:nvSpPr>
      <dsp:spPr>
        <a:xfrm>
          <a:off x="3090008" y="3707874"/>
          <a:ext cx="1767657" cy="88382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Not Popular</a:t>
          </a:r>
        </a:p>
      </dsp:txBody>
      <dsp:txXfrm>
        <a:off x="3090008" y="3707874"/>
        <a:ext cx="1767657" cy="883828"/>
      </dsp:txXfrm>
    </dsp:sp>
    <dsp:sp modelId="{CAD97661-F03A-4551-A624-1718DEB3C331}">
      <dsp:nvSpPr>
        <dsp:cNvPr id="0" name=""/>
        <dsp:cNvSpPr/>
      </dsp:nvSpPr>
      <dsp:spPr>
        <a:xfrm>
          <a:off x="164465" y="3708908"/>
          <a:ext cx="1767657" cy="88382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Popular</a:t>
          </a:r>
        </a:p>
      </dsp:txBody>
      <dsp:txXfrm>
        <a:off x="164465" y="3708908"/>
        <a:ext cx="1767657" cy="883828"/>
      </dsp:txXfrm>
    </dsp:sp>
    <dsp:sp modelId="{364A00C4-AE00-4F42-AEC1-93701DB0102B}">
      <dsp:nvSpPr>
        <dsp:cNvPr id="0" name=""/>
        <dsp:cNvSpPr/>
      </dsp:nvSpPr>
      <dsp:spPr>
        <a:xfrm>
          <a:off x="1594005" y="4936079"/>
          <a:ext cx="1767657" cy="883828"/>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Genre</a:t>
          </a:r>
        </a:p>
      </dsp:txBody>
      <dsp:txXfrm>
        <a:off x="1594005" y="4936079"/>
        <a:ext cx="1767657" cy="883828"/>
      </dsp:txXfrm>
    </dsp:sp>
    <dsp:sp modelId="{41BD4EEE-28AF-4EBC-864A-D50FEB75C528}">
      <dsp:nvSpPr>
        <dsp:cNvPr id="0" name=""/>
        <dsp:cNvSpPr/>
      </dsp:nvSpPr>
      <dsp:spPr>
        <a:xfrm>
          <a:off x="4722776" y="1840521"/>
          <a:ext cx="1767657" cy="883828"/>
        </a:xfrm>
        <a:prstGeom prst="rect">
          <a:avLst/>
        </a:prstGeom>
        <a:solidFill>
          <a:schemeClr val="accent3">
            <a:hueOff val="0"/>
            <a:satOff val="0"/>
            <a:lumOff val="0"/>
            <a:alphaOff val="0"/>
          </a:schemeClr>
        </a:solidFill>
        <a:ln w="1587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Not Profitable</a:t>
          </a:r>
        </a:p>
      </dsp:txBody>
      <dsp:txXfrm>
        <a:off x="4722776" y="1840521"/>
        <a:ext cx="1767657" cy="8838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42F39-8400-459C-B7A3-C49B77B6C1E5}">
      <dsp:nvSpPr>
        <dsp:cNvPr id="0" name=""/>
        <dsp:cNvSpPr/>
      </dsp:nvSpPr>
      <dsp:spPr>
        <a:xfrm>
          <a:off x="1159944" y="674300"/>
          <a:ext cx="1291144" cy="1291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893CA1-85A7-4378-A75E-5520E47BBB3E}">
      <dsp:nvSpPr>
        <dsp:cNvPr id="0" name=""/>
        <dsp:cNvSpPr/>
      </dsp:nvSpPr>
      <dsp:spPr>
        <a:xfrm>
          <a:off x="370911" y="2320449"/>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dirty="0"/>
            <a:t>Rating:</a:t>
          </a:r>
        </a:p>
        <a:p>
          <a:pPr marL="0" lvl="0" indent="0" algn="ctr" defTabSz="933450">
            <a:lnSpc>
              <a:spcPct val="90000"/>
            </a:lnSpc>
            <a:spcBef>
              <a:spcPct val="0"/>
            </a:spcBef>
            <a:spcAft>
              <a:spcPct val="35000"/>
            </a:spcAft>
            <a:buNone/>
          </a:pPr>
          <a:r>
            <a:rPr lang="en-US" sz="2100" kern="1200" dirty="0"/>
            <a:t>PG-13</a:t>
          </a:r>
        </a:p>
      </dsp:txBody>
      <dsp:txXfrm>
        <a:off x="370911" y="2320449"/>
        <a:ext cx="2869209" cy="720000"/>
      </dsp:txXfrm>
    </dsp:sp>
    <dsp:sp modelId="{11F99448-75E5-4B62-BAC7-7E19ED7FA1E0}">
      <dsp:nvSpPr>
        <dsp:cNvPr id="0" name=""/>
        <dsp:cNvSpPr/>
      </dsp:nvSpPr>
      <dsp:spPr>
        <a:xfrm>
          <a:off x="4531265" y="674300"/>
          <a:ext cx="1291144" cy="1291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83C41C-7A54-4A4E-A6F6-C43041A16DF2}">
      <dsp:nvSpPr>
        <dsp:cNvPr id="0" name=""/>
        <dsp:cNvSpPr/>
      </dsp:nvSpPr>
      <dsp:spPr>
        <a:xfrm>
          <a:off x="3742232" y="2320449"/>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dirty="0"/>
            <a:t>Run time between: </a:t>
          </a:r>
          <a:br>
            <a:rPr lang="en-US" sz="2100" kern="1200" dirty="0"/>
          </a:br>
          <a:r>
            <a:rPr lang="en-US" sz="2100" kern="1200" dirty="0"/>
            <a:t>110 – 125 min.  </a:t>
          </a:r>
        </a:p>
      </dsp:txBody>
      <dsp:txXfrm>
        <a:off x="3742232" y="2320449"/>
        <a:ext cx="2869209" cy="720000"/>
      </dsp:txXfrm>
    </dsp:sp>
    <dsp:sp modelId="{71B21938-6AAA-4C1F-B0EE-C0EA928AAD71}">
      <dsp:nvSpPr>
        <dsp:cNvPr id="0" name=""/>
        <dsp:cNvSpPr/>
      </dsp:nvSpPr>
      <dsp:spPr>
        <a:xfrm>
          <a:off x="7902586" y="674300"/>
          <a:ext cx="1291144" cy="129114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C7FAE5-9BFF-425B-BD19-EF01C8810A6E}">
      <dsp:nvSpPr>
        <dsp:cNvPr id="0" name=""/>
        <dsp:cNvSpPr/>
      </dsp:nvSpPr>
      <dsp:spPr>
        <a:xfrm>
          <a:off x="7113553" y="2320449"/>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dirty="0"/>
            <a:t>Drama</a:t>
          </a:r>
        </a:p>
      </dsp:txBody>
      <dsp:txXfrm>
        <a:off x="7113553" y="2320449"/>
        <a:ext cx="2869209"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solidFill>
                  <a:srgbClr val="FF0000"/>
                </a:solidFill>
              </a:rPr>
              <a:t>Marie Newman </a:t>
            </a:r>
            <a:r>
              <a:rPr lang="en-US" dirty="0"/>
              <a:t>received her Bachelors of Science from DeBry University and is an alumni from the Keller Graduate School of Management.  Marie is currently working in Telecommunications Management.</a:t>
            </a:r>
          </a:p>
          <a:p>
            <a:r>
              <a:rPr lang="en-US" b="1" dirty="0"/>
              <a:t>Christine Love Johnson </a:t>
            </a:r>
            <a:r>
              <a:rPr lang="en-US" dirty="0"/>
              <a:t>received her Bachelors of Science from Pacific Lutheran University with an emphasis in Marketing.  Christine is currently working in municipal government and is set to begin her Masters program with the University of Arizona in the fall.</a:t>
            </a:r>
          </a:p>
          <a:p>
            <a:r>
              <a:rPr lang="en-US" b="1" dirty="0"/>
              <a:t>Yoshi </a:t>
            </a:r>
            <a:r>
              <a:rPr lang="en-US" b="1" dirty="0" err="1"/>
              <a:t>Balinea</a:t>
            </a:r>
            <a:r>
              <a:rPr lang="en-US" b="1" dirty="0"/>
              <a:t> </a:t>
            </a:r>
            <a:r>
              <a:rPr lang="en-US" b="0" dirty="0"/>
              <a:t>received his Bachelors of Business Economics from South Dakota State University and is currently working as a recruiter.  In his free time, Yoshi is watching soccer and hopefully he will get back to playing soon.</a:t>
            </a:r>
            <a:endParaRPr lang="en-US" b="1"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3932939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important to run the same decision tree process using data from Rotten Tomatoes.  Rotten Tomatoes, is another site similar to IMDb but with a much different rating system.  Rotten Tomatoes uses reviews from approved critics and publication to determine a score between 1 and 100, with a top score rating between 75 to 100.  Although it is currently unsubstantiated by Rotten Tomatoes, there does appear to be a bias towards films with a large number of positive reviews.</a:t>
            </a:r>
          </a:p>
          <a:p>
            <a:endParaRPr lang="en-US" dirty="0"/>
          </a:p>
          <a:p>
            <a:r>
              <a:rPr lang="en-US" dirty="0"/>
              <a:t>The top-rated movie according to Rotten Tomatoes would be an Art House or Documentary style movie.  It was determined that due to emphasis placed on the critic’s reviews verse the general viewer, Rotten Tomatoes is not a good measure on profitability of a movie genre.</a:t>
            </a:r>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461394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would like to get more information on our project, visit our team’s Git Hub site.  Information will be posted in the next 48 hours.</a:t>
            </a:r>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17602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Andrew </a:t>
            </a:r>
            <a:r>
              <a:rPr lang="en-US" dirty="0" err="1"/>
              <a:t>Gumpert</a:t>
            </a:r>
            <a:r>
              <a:rPr lang="en-US" dirty="0"/>
              <a:t>, COO of Paramount Pictures, hired us to determine what the next movie Paramount Pictures should produced based on genre and rating.</a:t>
            </a:r>
          </a:p>
          <a:p>
            <a:pPr marL="171450" indent="-171450">
              <a:buFont typeface="Arial" panose="020B0604020202020204" pitchFamily="34" charset="0"/>
              <a:buChar char="•"/>
            </a:pPr>
            <a:r>
              <a:rPr lang="en-US" dirty="0"/>
              <a:t>The team utilized data from IMDB, the Numbers and Rotten Tomatoes to make our recommendations.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solidFill>
                  <a:srgbClr val="00B0F0"/>
                </a:solidFill>
              </a:rPr>
              <a:t>Now Yoshi will explain the combination of the databases.</a:t>
            </a:r>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374459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rPr>
              <a:t>We first uploaded the IMDB datasets to DB Browser. After making some </a:t>
            </a:r>
            <a:r>
              <a:rPr lang="en-US" sz="1800" dirty="0" err="1">
                <a:effectLst/>
                <a:latin typeface="Calibri" panose="020F0502020204030204" pitchFamily="34" charset="0"/>
                <a:ea typeface="Times New Roman" panose="02020603050405020304" pitchFamily="18" charset="0"/>
              </a:rPr>
              <a:t>sql</a:t>
            </a:r>
            <a:r>
              <a:rPr lang="en-US" sz="1800" dirty="0">
                <a:effectLst/>
                <a:latin typeface="Calibri" panose="020F0502020204030204" pitchFamily="34" charset="0"/>
                <a:ea typeface="Times New Roman" panose="02020603050405020304" pitchFamily="18" charset="0"/>
              </a:rPr>
              <a:t> calls to understand the datasets, we went on to gather additional data from outside sources. </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rPr>
              <a:t>We decided to get the additional datasets we needed from the numbers website, and Rotten tomatoes as they were easily accessible.  </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rPr>
              <a:t>We cleaned the data we gathered from the numbers website and rotten tomatoes (meaning we had to make some changes to headers to match what we already have in the IMDB dataset) and then imported the datasets as a CSV file using the DB browser. After getting familiar with all the datasets we have on hand, we wrote some </a:t>
            </a:r>
            <a:r>
              <a:rPr lang="en-US" sz="1800" dirty="0" err="1">
                <a:effectLst/>
                <a:latin typeface="Calibri" panose="020F0502020204030204" pitchFamily="34" charset="0"/>
                <a:ea typeface="Times New Roman" panose="02020603050405020304" pitchFamily="18" charset="0"/>
              </a:rPr>
              <a:t>sql</a:t>
            </a:r>
            <a:r>
              <a:rPr lang="en-US" sz="1800" dirty="0">
                <a:effectLst/>
                <a:latin typeface="Calibri" panose="020F0502020204030204" pitchFamily="34" charset="0"/>
                <a:ea typeface="Times New Roman" panose="02020603050405020304" pitchFamily="18" charset="0"/>
              </a:rPr>
              <a:t> calls to and joined the tables. </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rPr>
              <a:t>The fields we identified: Year, Genre, runtime, production budget, domestic box office, number of votes and average rating. We also limited the scope to movies made from 1980 through 2020. The tables we joined were the basics and ratings table. Joining them on t construct. </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rPr>
              <a:t>The initial JOIN </a:t>
            </a:r>
            <a:r>
              <a:rPr lang="en-US" sz="1800" dirty="0" err="1">
                <a:effectLst/>
                <a:latin typeface="Calibri" panose="020F0502020204030204" pitchFamily="34" charset="0"/>
                <a:ea typeface="Times New Roman" panose="02020603050405020304" pitchFamily="18" charset="0"/>
              </a:rPr>
              <a:t>sql</a:t>
            </a:r>
            <a:r>
              <a:rPr lang="en-US" sz="1800" dirty="0">
                <a:effectLst/>
                <a:latin typeface="Calibri" panose="020F0502020204030204" pitchFamily="34" charset="0"/>
                <a:ea typeface="Times New Roman" panose="02020603050405020304" pitchFamily="18" charset="0"/>
              </a:rPr>
              <a:t> calls we made were based on just IMDB datasets only and joining the basics and ratings tables with the scope of moves made in 1980 - 2020 and that resulted in nearly 200K rows. </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rPr>
              <a:t>We then joined the data we got from the numbers website and added some conditional statements to limit the scope and that resulted in 137 rows. This iteration was </a:t>
            </a:r>
            <a:r>
              <a:rPr lang="en-US" sz="1800" dirty="0" err="1">
                <a:effectLst/>
                <a:latin typeface="Calibri" panose="020F0502020204030204" pitchFamily="34" charset="0"/>
                <a:ea typeface="Times New Roman" panose="02020603050405020304" pitchFamily="18" charset="0"/>
              </a:rPr>
              <a:t>baed</a:t>
            </a:r>
            <a:r>
              <a:rPr lang="en-US" sz="1800" dirty="0">
                <a:effectLst/>
                <a:latin typeface="Calibri" panose="020F0502020204030204" pitchFamily="34" charset="0"/>
                <a:ea typeface="Times New Roman" panose="02020603050405020304" pitchFamily="18" charset="0"/>
              </a:rPr>
              <a:t> on PG13 data only and resulted in 137 rows of data, which when the duplicates were removed, results were reduced to 88 rows.</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rPr>
              <a:t>The data was re-ran including rated R and PG which each resulted in 88 rows.</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rPr>
              <a:t>We also ran the data including PG13 and initially came up with 88 rows, but had some duplicated data so we had to use a conditional statement to get rid of duplicates and it resulted in 47 rows. </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rPr>
              <a:t>We then had to clean the data some more, removing duplicates using excel. After that we took our final dataset to Orange. </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rPr>
              <a:t>Now Marie will take you through the initial visualization process.</a:t>
            </a:r>
            <a:endParaRPr lang="en-US"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1312269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Started with 194,782 rows.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603524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2812233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runtime in minutes and average rating</a:t>
            </a:r>
          </a:p>
          <a:p>
            <a:r>
              <a:rPr lang="en-US" dirty="0"/>
              <a:t>** be prepared to explain why you choose K</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4080403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Summarized the clusters that were close and away from each other.</a:t>
            </a:r>
          </a:p>
          <a:p>
            <a:r>
              <a:rPr lang="en-US" dirty="0"/>
              <a:t>Add something regarding the positive vs the negative</a:t>
            </a:r>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1465441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 note that we re-ran this process using number of votes and average rating and determined that votes between 56447 and 84102 with ratings of 6.4 and 6.8 were most popular</a:t>
            </a:r>
          </a:p>
          <a:p>
            <a:endParaRPr lang="en-US" dirty="0"/>
          </a:p>
          <a:p>
            <a:r>
              <a:rPr lang="en-US" dirty="0"/>
              <a:t>And now Christine will talk about Supervised learning….</a:t>
            </a:r>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869062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data from IMDB, I was able to categorize the data based on three main features: Profitability, Popularity and Genre of movies released between 1980 and 2020.</a:t>
            </a:r>
          </a:p>
          <a:p>
            <a:r>
              <a:rPr lang="en-US" dirty="0"/>
              <a:t>In order to determine the profitability of a movie, I calculated the adjusted budget for the film and doubled that number to create the breakeven point.  I then took the difference between the worldwide box office totals.  If the result was a positive number, it was categorized as profitable.  Any films where the budget was larger than the worldwide box office totals was determined to be Not Profitable.</a:t>
            </a:r>
          </a:p>
          <a:p>
            <a:endParaRPr lang="en-US" dirty="0"/>
          </a:p>
          <a:p>
            <a:r>
              <a:rPr lang="en-US" dirty="0"/>
              <a:t>The popularity of the film was determined by using the calculated vote average from IMDT.  Any movie with an average score higher than 6.0 was determined to be popular amongst the raters of IMDT.</a:t>
            </a:r>
          </a:p>
          <a:p>
            <a:endParaRPr lang="en-US" dirty="0"/>
          </a:p>
          <a:p>
            <a:r>
              <a:rPr lang="en-US" dirty="0"/>
              <a:t>These results were then categorized into different genre.  The genre which demonstrated a strong profitability rating, and viewer popularity rating over the 40-year trend was determined to be the best recommendation for the next movie to be produced by Paramount Pictures.</a:t>
            </a:r>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364322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yoshibelayneh/Team-Gamma-WA-DABootcamp"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5BCD-61EC-4B98-5BC5-A9A8A9DD1C28}"/>
              </a:ext>
            </a:extLst>
          </p:cNvPr>
          <p:cNvSpPr>
            <a:spLocks noGrp="1"/>
          </p:cNvSpPr>
          <p:nvPr>
            <p:ph type="title"/>
          </p:nvPr>
        </p:nvSpPr>
        <p:spPr/>
        <p:txBody>
          <a:bodyPr/>
          <a:lstStyle/>
          <a:p>
            <a:r>
              <a:rPr lang="en-US" dirty="0"/>
              <a:t>Team Gamma</a:t>
            </a:r>
          </a:p>
        </p:txBody>
      </p:sp>
      <p:sp>
        <p:nvSpPr>
          <p:cNvPr id="3" name="Text Placeholder 2">
            <a:extLst>
              <a:ext uri="{FF2B5EF4-FFF2-40B4-BE49-F238E27FC236}">
                <a16:creationId xmlns:a16="http://schemas.microsoft.com/office/drawing/2014/main" id="{603146CB-C0A3-3EF8-3459-22AC7DDD7C13}"/>
              </a:ext>
            </a:extLst>
          </p:cNvPr>
          <p:cNvSpPr>
            <a:spLocks noGrp="1"/>
          </p:cNvSpPr>
          <p:nvPr>
            <p:ph type="body" idx="1"/>
          </p:nvPr>
        </p:nvSpPr>
        <p:spPr/>
        <p:txBody>
          <a:bodyPr/>
          <a:lstStyle/>
          <a:p>
            <a:r>
              <a:rPr lang="en-US" dirty="0"/>
              <a:t>Marie Newman	</a:t>
            </a:r>
          </a:p>
        </p:txBody>
      </p:sp>
      <p:sp>
        <p:nvSpPr>
          <p:cNvPr id="5" name="Text Placeholder 4">
            <a:extLst>
              <a:ext uri="{FF2B5EF4-FFF2-40B4-BE49-F238E27FC236}">
                <a16:creationId xmlns:a16="http://schemas.microsoft.com/office/drawing/2014/main" id="{37B0EA38-140C-3C5D-6BB8-DF534AE27236}"/>
              </a:ext>
            </a:extLst>
          </p:cNvPr>
          <p:cNvSpPr>
            <a:spLocks noGrp="1"/>
          </p:cNvSpPr>
          <p:nvPr>
            <p:ph type="body" sz="quarter" idx="3"/>
          </p:nvPr>
        </p:nvSpPr>
        <p:spPr/>
        <p:txBody>
          <a:bodyPr/>
          <a:lstStyle/>
          <a:p>
            <a:r>
              <a:rPr lang="en-US" dirty="0"/>
              <a:t>Christine Love Johnson</a:t>
            </a:r>
          </a:p>
        </p:txBody>
      </p:sp>
      <p:sp>
        <p:nvSpPr>
          <p:cNvPr id="7" name="Text Placeholder 6">
            <a:extLst>
              <a:ext uri="{FF2B5EF4-FFF2-40B4-BE49-F238E27FC236}">
                <a16:creationId xmlns:a16="http://schemas.microsoft.com/office/drawing/2014/main" id="{67C2B210-80F6-C545-4491-A008CDC8C2DF}"/>
              </a:ext>
            </a:extLst>
          </p:cNvPr>
          <p:cNvSpPr>
            <a:spLocks noGrp="1"/>
          </p:cNvSpPr>
          <p:nvPr>
            <p:ph type="body" sz="quarter" idx="13"/>
          </p:nvPr>
        </p:nvSpPr>
        <p:spPr/>
        <p:txBody>
          <a:bodyPr/>
          <a:lstStyle/>
          <a:p>
            <a:r>
              <a:rPr lang="en-US" dirty="0"/>
              <a:t>Yoshi </a:t>
            </a:r>
            <a:r>
              <a:rPr lang="en-US" dirty="0" err="1"/>
              <a:t>Belayneh</a:t>
            </a:r>
            <a:endParaRPr lang="en-US" dirty="0"/>
          </a:p>
        </p:txBody>
      </p:sp>
      <p:pic>
        <p:nvPicPr>
          <p:cNvPr id="11" name="Picture 10">
            <a:extLst>
              <a:ext uri="{FF2B5EF4-FFF2-40B4-BE49-F238E27FC236}">
                <a16:creationId xmlns:a16="http://schemas.microsoft.com/office/drawing/2014/main" id="{AFDD928B-4E7A-4C09-BDCC-3D462A537848}"/>
              </a:ext>
            </a:extLst>
          </p:cNvPr>
          <p:cNvPicPr>
            <a:picLocks noChangeAspect="1"/>
          </p:cNvPicPr>
          <p:nvPr/>
        </p:nvPicPr>
        <p:blipFill>
          <a:blip r:embed="rId3"/>
          <a:srcRect/>
          <a:stretch/>
        </p:blipFill>
        <p:spPr>
          <a:xfrm>
            <a:off x="5259097" y="3095452"/>
            <a:ext cx="1673805" cy="1940828"/>
          </a:xfrm>
          <a:prstGeom prst="rect">
            <a:avLst/>
          </a:prstGeom>
        </p:spPr>
      </p:pic>
      <p:pic>
        <p:nvPicPr>
          <p:cNvPr id="12" name="Picture 11">
            <a:extLst>
              <a:ext uri="{FF2B5EF4-FFF2-40B4-BE49-F238E27FC236}">
                <a16:creationId xmlns:a16="http://schemas.microsoft.com/office/drawing/2014/main" id="{0F13CD76-CF87-0DCB-7ED3-A41A183D1C63}"/>
              </a:ext>
            </a:extLst>
          </p:cNvPr>
          <p:cNvPicPr>
            <a:picLocks noChangeAspect="1"/>
          </p:cNvPicPr>
          <p:nvPr/>
        </p:nvPicPr>
        <p:blipFill>
          <a:blip r:embed="rId4"/>
          <a:srcRect/>
          <a:stretch/>
        </p:blipFill>
        <p:spPr>
          <a:xfrm>
            <a:off x="8649290" y="3207157"/>
            <a:ext cx="2020887" cy="1928131"/>
          </a:xfrm>
          <a:prstGeom prst="rect">
            <a:avLst/>
          </a:prstGeom>
        </p:spPr>
      </p:pic>
      <p:pic>
        <p:nvPicPr>
          <p:cNvPr id="1026" name="Picture 2">
            <a:extLst>
              <a:ext uri="{FF2B5EF4-FFF2-40B4-BE49-F238E27FC236}">
                <a16:creationId xmlns:a16="http://schemas.microsoft.com/office/drawing/2014/main" id="{C505726F-00D8-EE5A-04AC-703FDEDD52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5441" y="3207157"/>
            <a:ext cx="1829123" cy="1829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83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56B4-E6C6-03C9-68BE-A02966FA2DE2}"/>
              </a:ext>
            </a:extLst>
          </p:cNvPr>
          <p:cNvSpPr>
            <a:spLocks noGrp="1"/>
          </p:cNvSpPr>
          <p:nvPr>
            <p:ph type="title"/>
          </p:nvPr>
        </p:nvSpPr>
        <p:spPr>
          <a:xfrm>
            <a:off x="670017" y="1055605"/>
            <a:ext cx="3882732" cy="3499549"/>
          </a:xfrm>
        </p:spPr>
        <p:txBody>
          <a:bodyPr vert="horz" lIns="91440" tIns="45720" rIns="91440" bIns="45720" rtlCol="0" anchor="b">
            <a:normAutofit/>
          </a:bodyPr>
          <a:lstStyle/>
          <a:p>
            <a:pPr algn="l"/>
            <a:r>
              <a:rPr lang="en-US" sz="4200" dirty="0"/>
              <a:t>Decision Tree</a:t>
            </a:r>
            <a:br>
              <a:rPr lang="en-US" sz="4200" dirty="0"/>
            </a:br>
            <a:r>
              <a:rPr lang="en-US" sz="4200" dirty="0"/>
              <a:t>using Rotten Tomatoes</a:t>
            </a:r>
          </a:p>
        </p:txBody>
      </p:sp>
      <p:sp>
        <p:nvSpPr>
          <p:cNvPr id="3" name="Rectangle 2">
            <a:extLst>
              <a:ext uri="{FF2B5EF4-FFF2-40B4-BE49-F238E27FC236}">
                <a16:creationId xmlns:a16="http://schemas.microsoft.com/office/drawing/2014/main" id="{47D14213-13E7-0747-24C0-4D67F314B862}"/>
              </a:ext>
            </a:extLst>
          </p:cNvPr>
          <p:cNvSpPr/>
          <p:nvPr/>
        </p:nvSpPr>
        <p:spPr>
          <a:xfrm>
            <a:off x="4691270" y="-1"/>
            <a:ext cx="750073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t>Action</a:t>
            </a:r>
          </a:p>
          <a:p>
            <a:pPr lvl="0"/>
            <a:r>
              <a:rPr lang="en-US"/>
              <a:t>Adventure</a:t>
            </a:r>
          </a:p>
          <a:p>
            <a:pPr lvl="0"/>
            <a:r>
              <a:rPr lang="en-US"/>
              <a:t>Comedy</a:t>
            </a:r>
            <a:endParaRPr lang="en-US" dirty="0"/>
          </a:p>
        </p:txBody>
      </p:sp>
      <p:graphicFrame>
        <p:nvGraphicFramePr>
          <p:cNvPr id="4" name="Diagram 3">
            <a:extLst>
              <a:ext uri="{FF2B5EF4-FFF2-40B4-BE49-F238E27FC236}">
                <a16:creationId xmlns:a16="http://schemas.microsoft.com/office/drawing/2014/main" id="{0D6C8AA7-D3DA-24CB-9C75-865F5DBC9592}"/>
              </a:ext>
            </a:extLst>
          </p:cNvPr>
          <p:cNvGraphicFramePr/>
          <p:nvPr/>
        </p:nvGraphicFramePr>
        <p:xfrm>
          <a:off x="5327373" y="322100"/>
          <a:ext cx="6493565" cy="5819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72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411C-1FFE-96D4-E5F1-917E2C075BC8}"/>
              </a:ext>
            </a:extLst>
          </p:cNvPr>
          <p:cNvSpPr>
            <a:spLocks noGrp="1"/>
          </p:cNvSpPr>
          <p:nvPr>
            <p:ph type="title"/>
          </p:nvPr>
        </p:nvSpPr>
        <p:spPr>
          <a:xfrm>
            <a:off x="913795" y="609600"/>
            <a:ext cx="10353762" cy="1257300"/>
          </a:xfrm>
        </p:spPr>
        <p:txBody>
          <a:bodyPr vert="horz" lIns="91440" tIns="45720" rIns="91440" bIns="45720" rtlCol="0" anchor="ctr">
            <a:normAutofit/>
          </a:bodyPr>
          <a:lstStyle/>
          <a:p>
            <a:r>
              <a:rPr lang="en-US" sz="4000"/>
              <a:t>Recommendations:</a:t>
            </a:r>
          </a:p>
        </p:txBody>
      </p:sp>
      <p:graphicFrame>
        <p:nvGraphicFramePr>
          <p:cNvPr id="5" name="TextBox 2">
            <a:extLst>
              <a:ext uri="{FF2B5EF4-FFF2-40B4-BE49-F238E27FC236}">
                <a16:creationId xmlns:a16="http://schemas.microsoft.com/office/drawing/2014/main" id="{22A6FE03-4137-BA35-F253-98DB1783917C}"/>
              </a:ext>
            </a:extLst>
          </p:cNvPr>
          <p:cNvGraphicFramePr/>
          <p:nvPr>
            <p:extLst>
              <p:ext uri="{D42A27DB-BD31-4B8C-83A1-F6EECF244321}">
                <p14:modId xmlns:p14="http://schemas.microsoft.com/office/powerpoint/2010/main" val="658643842"/>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0268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A976-8E89-020D-C4C4-D014E306BA50}"/>
              </a:ext>
            </a:extLst>
          </p:cNvPr>
          <p:cNvSpPr>
            <a:spLocks noGrp="1"/>
          </p:cNvSpPr>
          <p:nvPr>
            <p:ph type="ctrTitle"/>
          </p:nvPr>
        </p:nvSpPr>
        <p:spPr/>
        <p:txBody>
          <a:bodyPr/>
          <a:lstStyle/>
          <a:p>
            <a:r>
              <a:rPr lang="en-US" dirty="0"/>
              <a:t>Git Hub</a:t>
            </a:r>
          </a:p>
        </p:txBody>
      </p:sp>
      <p:sp>
        <p:nvSpPr>
          <p:cNvPr id="3" name="Subtitle 2">
            <a:extLst>
              <a:ext uri="{FF2B5EF4-FFF2-40B4-BE49-F238E27FC236}">
                <a16:creationId xmlns:a16="http://schemas.microsoft.com/office/drawing/2014/main" id="{D0744E7F-6A06-3E7F-6D46-62DF71F4E023}"/>
              </a:ext>
            </a:extLst>
          </p:cNvPr>
          <p:cNvSpPr>
            <a:spLocks noGrp="1"/>
          </p:cNvSpPr>
          <p:nvPr>
            <p:ph type="subTitle" idx="1"/>
          </p:nvPr>
        </p:nvSpPr>
        <p:spPr/>
        <p:txBody>
          <a:bodyPr>
            <a:normAutofit/>
          </a:bodyPr>
          <a:lstStyle/>
          <a:p>
            <a:r>
              <a:rPr lang="en-US" sz="2400" u="sng" dirty="0">
                <a:solidFill>
                  <a:srgbClr val="0000FF"/>
                </a:solidFill>
                <a:effectLst/>
                <a:latin typeface="Calibri" panose="020F0502020204030204" pitchFamily="34" charset="0"/>
                <a:ea typeface="Times New Roman" panose="02020603050405020304" pitchFamily="18" charset="0"/>
                <a:hlinkClick r:id="rId3"/>
              </a:rPr>
              <a:t>https://github.com/yoshibelayneh/Team-Gamma-WA-DABootcamp</a:t>
            </a:r>
            <a:endParaRPr lang="en-US" sz="24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14929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Film reel and slate">
            <a:extLst>
              <a:ext uri="{FF2B5EF4-FFF2-40B4-BE49-F238E27FC236}">
                <a16:creationId xmlns:a16="http://schemas.microsoft.com/office/drawing/2014/main" id="{8D347661-2C74-6396-B6D2-EFB38D921448}"/>
              </a:ext>
            </a:extLst>
          </p:cNvPr>
          <p:cNvPicPr>
            <a:picLocks noChangeAspect="1"/>
          </p:cNvPicPr>
          <p:nvPr/>
        </p:nvPicPr>
        <p:blipFill rotWithShape="1">
          <a:blip r:embed="rId4">
            <a:alphaModFix amt="35000"/>
          </a:blip>
          <a:srcRect t="12496" b="3234"/>
          <a:stretch/>
        </p:blipFill>
        <p:spPr>
          <a:xfrm>
            <a:off x="20" y="10"/>
            <a:ext cx="12191980" cy="6857990"/>
          </a:xfrm>
          <a:prstGeom prst="rect">
            <a:avLst/>
          </a:prstGeom>
        </p:spPr>
      </p:pic>
      <p:sp>
        <p:nvSpPr>
          <p:cNvPr id="2" name="Title 1">
            <a:extLst>
              <a:ext uri="{FF2B5EF4-FFF2-40B4-BE49-F238E27FC236}">
                <a16:creationId xmlns:a16="http://schemas.microsoft.com/office/drawing/2014/main" id="{CF246035-B284-C752-5C3E-9ED0922DF6BC}"/>
              </a:ext>
            </a:extLst>
          </p:cNvPr>
          <p:cNvSpPr>
            <a:spLocks noGrp="1"/>
          </p:cNvSpPr>
          <p:nvPr>
            <p:ph type="ctrTitle"/>
          </p:nvPr>
        </p:nvSpPr>
        <p:spPr>
          <a:xfrm>
            <a:off x="1370693" y="1769540"/>
            <a:ext cx="9440034" cy="1828801"/>
          </a:xfrm>
        </p:spPr>
        <p:txBody>
          <a:bodyPr>
            <a:normAutofit/>
          </a:bodyPr>
          <a:lstStyle/>
          <a:p>
            <a:r>
              <a:rPr lang="en-US" dirty="0"/>
              <a:t>Determine the next film for Paramount Pictures</a:t>
            </a:r>
          </a:p>
        </p:txBody>
      </p:sp>
    </p:spTree>
    <p:extLst>
      <p:ext uri="{BB962C8B-B14F-4D97-AF65-F5344CB8AC3E}">
        <p14:creationId xmlns:p14="http://schemas.microsoft.com/office/powerpoint/2010/main" val="42695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16B9E-6F45-EA89-4B4D-14D2670A1301}"/>
              </a:ext>
            </a:extLst>
          </p:cNvPr>
          <p:cNvSpPr>
            <a:spLocks noGrp="1"/>
          </p:cNvSpPr>
          <p:nvPr>
            <p:ph type="title"/>
          </p:nvPr>
        </p:nvSpPr>
        <p:spPr>
          <a:xfrm>
            <a:off x="913794" y="609599"/>
            <a:ext cx="2799465" cy="5273675"/>
          </a:xfrm>
        </p:spPr>
        <p:txBody>
          <a:bodyPr>
            <a:normAutofit/>
          </a:bodyPr>
          <a:lstStyle/>
          <a:p>
            <a:pPr algn="l"/>
            <a:r>
              <a:rPr lang="en-US" sz="4300"/>
              <a:t>Combining databases using SQL</a:t>
            </a:r>
          </a:p>
        </p:txBody>
      </p:sp>
      <p:sp useBgFill="1">
        <p:nvSpPr>
          <p:cNvPr id="11" name="Freeform: Shape 1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50F09C04-1E95-791E-1CC1-C0D44FF6A09E}"/>
              </a:ext>
            </a:extLst>
          </p:cNvPr>
          <p:cNvGraphicFramePr>
            <a:graphicFrameLocks noGrp="1"/>
          </p:cNvGraphicFramePr>
          <p:nvPr>
            <p:ph idx="1"/>
            <p:extLst>
              <p:ext uri="{D42A27DB-BD31-4B8C-83A1-F6EECF244321}">
                <p14:modId xmlns:p14="http://schemas.microsoft.com/office/powerpoint/2010/main" val="54961251"/>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1793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78EB83-3060-DB14-BF69-AEDE001A0AA5}"/>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Loading the cleaned data into Orange</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43FFDA5-DC43-A79D-81A9-D0E2BAF0E814}"/>
              </a:ext>
            </a:extLst>
          </p:cNvPr>
          <p:cNvPicPr>
            <a:picLocks noChangeAspect="1"/>
          </p:cNvPicPr>
          <p:nvPr/>
        </p:nvPicPr>
        <p:blipFill>
          <a:blip r:embed="rId4"/>
          <a:stretch>
            <a:fillRect/>
          </a:stretch>
        </p:blipFill>
        <p:spPr>
          <a:xfrm>
            <a:off x="5501917" y="1071233"/>
            <a:ext cx="6077798" cy="4715533"/>
          </a:xfrm>
          <a:prstGeom prst="rect">
            <a:avLst/>
          </a:prstGeom>
        </p:spPr>
      </p:pic>
      <p:sp>
        <p:nvSpPr>
          <p:cNvPr id="8" name="Rectangle 7">
            <a:extLst>
              <a:ext uri="{FF2B5EF4-FFF2-40B4-BE49-F238E27FC236}">
                <a16:creationId xmlns:a16="http://schemas.microsoft.com/office/drawing/2014/main" id="{AC6D7B61-D4B9-77B0-11F0-9AB1E8F7C58D}"/>
              </a:ext>
            </a:extLst>
          </p:cNvPr>
          <p:cNvSpPr/>
          <p:nvPr/>
        </p:nvSpPr>
        <p:spPr>
          <a:xfrm>
            <a:off x="8970745" y="5524901"/>
            <a:ext cx="298383" cy="2618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A1B77-A2DA-EE7F-1653-18EABA07B5EF}"/>
              </a:ext>
            </a:extLst>
          </p:cNvPr>
          <p:cNvSpPr/>
          <p:nvPr/>
        </p:nvSpPr>
        <p:spPr>
          <a:xfrm>
            <a:off x="11502189" y="3898232"/>
            <a:ext cx="77526" cy="2213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17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D054-17F8-8EA0-D25C-332A73DEE0B4}"/>
              </a:ext>
            </a:extLst>
          </p:cNvPr>
          <p:cNvSpPr>
            <a:spLocks noGrp="1"/>
          </p:cNvSpPr>
          <p:nvPr>
            <p:ph type="title"/>
          </p:nvPr>
        </p:nvSpPr>
        <p:spPr>
          <a:xfrm>
            <a:off x="913795" y="609600"/>
            <a:ext cx="10353762" cy="1257300"/>
          </a:xfrm>
        </p:spPr>
        <p:txBody>
          <a:bodyPr>
            <a:normAutofit/>
          </a:bodyPr>
          <a:lstStyle/>
          <a:p>
            <a:r>
              <a:rPr lang="en-US" dirty="0"/>
              <a:t>Visualization Tools</a:t>
            </a:r>
          </a:p>
        </p:txBody>
      </p:sp>
      <p:graphicFrame>
        <p:nvGraphicFramePr>
          <p:cNvPr id="5" name="Content Placeholder 2">
            <a:extLst>
              <a:ext uri="{FF2B5EF4-FFF2-40B4-BE49-F238E27FC236}">
                <a16:creationId xmlns:a16="http://schemas.microsoft.com/office/drawing/2014/main" id="{53E99295-2A1A-B12B-2172-6D0822343C71}"/>
              </a:ext>
            </a:extLst>
          </p:cNvPr>
          <p:cNvGraphicFramePr>
            <a:graphicFrameLocks noGrp="1"/>
          </p:cNvGraphicFramePr>
          <p:nvPr>
            <p:ph idx="1"/>
            <p:extLst>
              <p:ext uri="{D42A27DB-BD31-4B8C-83A1-F6EECF244321}">
                <p14:modId xmlns:p14="http://schemas.microsoft.com/office/powerpoint/2010/main" val="7802540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769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A0E3464-1A7F-20F6-53EC-17413CCF22C2}"/>
              </a:ext>
            </a:extLst>
          </p:cNvPr>
          <p:cNvSpPr txBox="1"/>
          <p:nvPr/>
        </p:nvSpPr>
        <p:spPr>
          <a:xfrm>
            <a:off x="250257" y="2651040"/>
            <a:ext cx="4321743" cy="738664"/>
          </a:xfrm>
          <a:prstGeom prst="rect">
            <a:avLst/>
          </a:prstGeom>
          <a:noFill/>
        </p:spPr>
        <p:txBody>
          <a:bodyPr wrap="square" rtlCol="0">
            <a:spAutoFit/>
          </a:bodyPr>
          <a:lstStyle/>
          <a:p>
            <a:r>
              <a:rPr lang="en-US" sz="4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Interactive k-Means</a:t>
            </a:r>
          </a:p>
        </p:txBody>
      </p:sp>
      <p:pic>
        <p:nvPicPr>
          <p:cNvPr id="7" name="Picture 6">
            <a:extLst>
              <a:ext uri="{FF2B5EF4-FFF2-40B4-BE49-F238E27FC236}">
                <a16:creationId xmlns:a16="http://schemas.microsoft.com/office/drawing/2014/main" id="{10C25126-0793-751F-3E19-B3D202AD8300}"/>
              </a:ext>
            </a:extLst>
          </p:cNvPr>
          <p:cNvPicPr>
            <a:picLocks noChangeAspect="1"/>
          </p:cNvPicPr>
          <p:nvPr/>
        </p:nvPicPr>
        <p:blipFill>
          <a:blip r:embed="rId4"/>
          <a:stretch>
            <a:fillRect/>
          </a:stretch>
        </p:blipFill>
        <p:spPr>
          <a:xfrm>
            <a:off x="5303363" y="1271286"/>
            <a:ext cx="5839640" cy="4315427"/>
          </a:xfrm>
          <a:prstGeom prst="rect">
            <a:avLst/>
          </a:prstGeom>
        </p:spPr>
      </p:pic>
      <p:sp>
        <p:nvSpPr>
          <p:cNvPr id="8" name="Rectangle 7">
            <a:extLst>
              <a:ext uri="{FF2B5EF4-FFF2-40B4-BE49-F238E27FC236}">
                <a16:creationId xmlns:a16="http://schemas.microsoft.com/office/drawing/2014/main" id="{AF8D158D-7E25-710D-C757-63C87B59E92B}"/>
              </a:ext>
            </a:extLst>
          </p:cNvPr>
          <p:cNvSpPr/>
          <p:nvPr/>
        </p:nvSpPr>
        <p:spPr>
          <a:xfrm>
            <a:off x="5168766" y="1193533"/>
            <a:ext cx="134597" cy="45431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8C1C55-6B52-20E9-F966-83E425224542}"/>
              </a:ext>
            </a:extLst>
          </p:cNvPr>
          <p:cNvSpPr/>
          <p:nvPr/>
        </p:nvSpPr>
        <p:spPr>
          <a:xfrm>
            <a:off x="5303363" y="1222408"/>
            <a:ext cx="5977445" cy="777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0B136-8431-B671-3199-20954A71101B}"/>
              </a:ext>
            </a:extLst>
          </p:cNvPr>
          <p:cNvSpPr/>
          <p:nvPr/>
        </p:nvSpPr>
        <p:spPr>
          <a:xfrm>
            <a:off x="5311388" y="5552178"/>
            <a:ext cx="5977445" cy="777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238729-D51B-48AD-A66C-FA65460ACA0B}"/>
              </a:ext>
            </a:extLst>
          </p:cNvPr>
          <p:cNvSpPr/>
          <p:nvPr/>
        </p:nvSpPr>
        <p:spPr>
          <a:xfrm>
            <a:off x="11067460" y="1317058"/>
            <a:ext cx="134597" cy="45431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47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856B4-E6C6-03C9-68BE-A02966FA2DE2}"/>
              </a:ext>
            </a:extLst>
          </p:cNvPr>
          <p:cNvSpPr>
            <a:spLocks noGrp="1"/>
          </p:cNvSpPr>
          <p:nvPr>
            <p:ph type="title"/>
          </p:nvPr>
        </p:nvSpPr>
        <p:spPr>
          <a:xfrm>
            <a:off x="670017" y="-70550"/>
            <a:ext cx="3382832" cy="3499549"/>
          </a:xfrm>
        </p:spPr>
        <p:txBody>
          <a:bodyPr vert="horz" lIns="91440" tIns="45720" rIns="91440" bIns="45720" rtlCol="0" anchor="b">
            <a:normAutofit/>
          </a:bodyPr>
          <a:lstStyle/>
          <a:p>
            <a:pPr algn="l"/>
            <a:r>
              <a:rPr lang="en-US" sz="4200" dirty="0"/>
              <a:t>Silhouette Plot</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7D97A17A-C987-533D-1577-9AB485CDB065}"/>
              </a:ext>
            </a:extLst>
          </p:cNvPr>
          <p:cNvPicPr>
            <a:picLocks noChangeAspect="1"/>
          </p:cNvPicPr>
          <p:nvPr/>
        </p:nvPicPr>
        <p:blipFill>
          <a:blip r:embed="rId4"/>
          <a:stretch>
            <a:fillRect/>
          </a:stretch>
        </p:blipFill>
        <p:spPr>
          <a:xfrm>
            <a:off x="5324315" y="741629"/>
            <a:ext cx="6197668" cy="5374741"/>
          </a:xfrm>
          <a:prstGeom prst="rect">
            <a:avLst/>
          </a:prstGeom>
        </p:spPr>
      </p:pic>
    </p:spTree>
    <p:extLst>
      <p:ext uri="{BB962C8B-B14F-4D97-AF65-F5344CB8AC3E}">
        <p14:creationId xmlns:p14="http://schemas.microsoft.com/office/powerpoint/2010/main" val="173529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CCEB25-E2E3-481F-A03A-19767D3E7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B9F4D-5E55-C20A-CFB9-AB66625DC185}"/>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r>
              <a:rPr lang="en-US" sz="4200" dirty="0"/>
              <a:t>Scatter Plot</a:t>
            </a:r>
          </a:p>
        </p:txBody>
      </p:sp>
      <p:sp>
        <p:nvSpPr>
          <p:cNvPr id="5" name="TextBox 4">
            <a:extLst>
              <a:ext uri="{FF2B5EF4-FFF2-40B4-BE49-F238E27FC236}">
                <a16:creationId xmlns:a16="http://schemas.microsoft.com/office/drawing/2014/main" id="{E7DB1E60-7ED9-7018-B811-20336279D044}"/>
              </a:ext>
            </a:extLst>
          </p:cNvPr>
          <p:cNvSpPr txBox="1"/>
          <p:nvPr/>
        </p:nvSpPr>
        <p:spPr>
          <a:xfrm>
            <a:off x="913795" y="1732449"/>
            <a:ext cx="3078749" cy="4058751"/>
          </a:xfrm>
          <a:prstGeom prst="rect">
            <a:avLst/>
          </a:prstGeom>
        </p:spPr>
        <p:txBody>
          <a:bodyPr vert="horz" lIns="91440" tIns="45720" rIns="91440" bIns="45720" rtlCol="0" anchor="t">
            <a:normAutofit/>
          </a:bodyPr>
          <a:lstStyle/>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Regression lines with Rho numbers per cluster:</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C1: r = 0.93</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Runtime minutes:  between 70 and 136</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Average rating:   6.4 to 6.8 out of 10</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Genres:  Drama, Documentary, Drama, Crime Drama Mystery and Drama Fantasy</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C2: r = 0.25</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Runtime minutes: between 70 to 136</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Average rating: 1.3 to 6.9 out of 10</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Genres: Adventure Comedy, Comedy Crime, Comedy, Drama Thriller, Drama, Comedy Drama Fantasy, Comedy Crime, Action Adventure, Adventure Sci-Fi Thriller</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C3: r = 0.100</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Runtime minutes: between 118 and 144</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Average rating: between 6.4 and 6.8</a:t>
            </a:r>
          </a:p>
          <a:p>
            <a:pPr marL="0" marR="0" defTabSz="457200">
              <a:lnSpc>
                <a:spcPct val="90000"/>
              </a:lnSpc>
              <a:spcBef>
                <a:spcPct val="20000"/>
              </a:spcBef>
              <a:spcAft>
                <a:spcPts val="600"/>
              </a:spcAft>
              <a:buClr>
                <a:schemeClr val="tx2"/>
              </a:buClr>
              <a:buSzPct val="70000"/>
              <a:buFont typeface="Wingdings 2" charset="2"/>
            </a:pPr>
            <a:r>
              <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Genres:  Comedy Fantasy, Comedy Horror Sci-Fi, Crime Drama, Comedy Fantasy Romance</a:t>
            </a:r>
          </a:p>
          <a:p>
            <a:pPr defTabSz="457200">
              <a:lnSpc>
                <a:spcPct val="90000"/>
              </a:lnSpc>
              <a:spcBef>
                <a:spcPct val="20000"/>
              </a:spcBef>
              <a:spcAft>
                <a:spcPts val="600"/>
              </a:spcAft>
              <a:buClr>
                <a:schemeClr val="tx2"/>
              </a:buClr>
              <a:buSzPct val="70000"/>
              <a:buFont typeface="Wingdings 2" charset="2"/>
            </a:pPr>
            <a:endParaRPr lang="en-US" sz="9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2" name="Picture 11">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sp>
        <p:nvSpPr>
          <p:cNvPr id="7" name="Rectangle 6">
            <a:extLst>
              <a:ext uri="{FF2B5EF4-FFF2-40B4-BE49-F238E27FC236}">
                <a16:creationId xmlns:a16="http://schemas.microsoft.com/office/drawing/2014/main" id="{108C3AC7-13F4-C19C-5007-2FBD24928EA1}"/>
              </a:ext>
            </a:extLst>
          </p:cNvPr>
          <p:cNvSpPr/>
          <p:nvPr/>
        </p:nvSpPr>
        <p:spPr>
          <a:xfrm>
            <a:off x="4552950" y="-1"/>
            <a:ext cx="7639050" cy="68580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BDDC08-2138-BAA4-741D-54870802ED55}"/>
              </a:ext>
            </a:extLst>
          </p:cNvPr>
          <p:cNvPicPr>
            <a:picLocks noChangeAspect="1"/>
          </p:cNvPicPr>
          <p:nvPr/>
        </p:nvPicPr>
        <p:blipFill>
          <a:blip r:embed="rId5"/>
          <a:stretch>
            <a:fillRect/>
          </a:stretch>
        </p:blipFill>
        <p:spPr>
          <a:xfrm>
            <a:off x="5472646" y="236592"/>
            <a:ext cx="6001588" cy="6173061"/>
          </a:xfrm>
          <a:prstGeom prst="rect">
            <a:avLst/>
          </a:prstGeom>
        </p:spPr>
      </p:pic>
    </p:spTree>
    <p:extLst>
      <p:ext uri="{BB962C8B-B14F-4D97-AF65-F5344CB8AC3E}">
        <p14:creationId xmlns:p14="http://schemas.microsoft.com/office/powerpoint/2010/main" val="113587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56B4-E6C6-03C9-68BE-A02966FA2DE2}"/>
              </a:ext>
            </a:extLst>
          </p:cNvPr>
          <p:cNvSpPr>
            <a:spLocks noGrp="1"/>
          </p:cNvSpPr>
          <p:nvPr>
            <p:ph type="title"/>
          </p:nvPr>
        </p:nvSpPr>
        <p:spPr>
          <a:xfrm>
            <a:off x="660392" y="1103733"/>
            <a:ext cx="3882732" cy="3499549"/>
          </a:xfrm>
        </p:spPr>
        <p:txBody>
          <a:bodyPr vert="horz" lIns="91440" tIns="45720" rIns="91440" bIns="45720" rtlCol="0" anchor="b">
            <a:normAutofit/>
          </a:bodyPr>
          <a:lstStyle/>
          <a:p>
            <a:pPr algn="l"/>
            <a:r>
              <a:rPr lang="en-US" sz="4200" dirty="0"/>
              <a:t>Decision Tree</a:t>
            </a:r>
            <a:br>
              <a:rPr lang="en-US" sz="4200" dirty="0"/>
            </a:br>
            <a:r>
              <a:rPr lang="en-US" sz="4200" dirty="0"/>
              <a:t>using IMDB</a:t>
            </a:r>
          </a:p>
        </p:txBody>
      </p:sp>
      <p:sp>
        <p:nvSpPr>
          <p:cNvPr id="3" name="Rectangle 2">
            <a:extLst>
              <a:ext uri="{FF2B5EF4-FFF2-40B4-BE49-F238E27FC236}">
                <a16:creationId xmlns:a16="http://schemas.microsoft.com/office/drawing/2014/main" id="{47D14213-13E7-0747-24C0-4D67F314B862}"/>
              </a:ext>
            </a:extLst>
          </p:cNvPr>
          <p:cNvSpPr/>
          <p:nvPr/>
        </p:nvSpPr>
        <p:spPr>
          <a:xfrm>
            <a:off x="4691270" y="-1"/>
            <a:ext cx="750073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t>Action</a:t>
            </a:r>
          </a:p>
          <a:p>
            <a:pPr lvl="0"/>
            <a:r>
              <a:rPr lang="en-US"/>
              <a:t>Adventure</a:t>
            </a:r>
          </a:p>
          <a:p>
            <a:pPr lvl="0"/>
            <a:r>
              <a:rPr lang="en-US"/>
              <a:t>Comedy</a:t>
            </a:r>
            <a:endParaRPr lang="en-US" dirty="0"/>
          </a:p>
        </p:txBody>
      </p:sp>
      <p:graphicFrame>
        <p:nvGraphicFramePr>
          <p:cNvPr id="4" name="Diagram 3">
            <a:extLst>
              <a:ext uri="{FF2B5EF4-FFF2-40B4-BE49-F238E27FC236}">
                <a16:creationId xmlns:a16="http://schemas.microsoft.com/office/drawing/2014/main" id="{0D6C8AA7-D3DA-24CB-9C75-865F5DBC9592}"/>
              </a:ext>
            </a:extLst>
          </p:cNvPr>
          <p:cNvGraphicFramePr/>
          <p:nvPr>
            <p:extLst>
              <p:ext uri="{D42A27DB-BD31-4B8C-83A1-F6EECF244321}">
                <p14:modId xmlns:p14="http://schemas.microsoft.com/office/powerpoint/2010/main" val="1271239592"/>
              </p:ext>
            </p:extLst>
          </p:nvPr>
        </p:nvGraphicFramePr>
        <p:xfrm>
          <a:off x="5327373" y="322100"/>
          <a:ext cx="6493565" cy="5819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7178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{1F82C45E-FAE8-4A5B-BF64-D5D1005AF454}tf55705232_win32</Template>
  <TotalTime>495</TotalTime>
  <Words>1234</Words>
  <Application>Microsoft Office PowerPoint</Application>
  <PresentationFormat>Widescreen</PresentationFormat>
  <Paragraphs>103</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Goudy Old Style</vt:lpstr>
      <vt:lpstr>Wingdings 2</vt:lpstr>
      <vt:lpstr>SlateVTI</vt:lpstr>
      <vt:lpstr>Team Gamma</vt:lpstr>
      <vt:lpstr>Determine the next film for Paramount Pictures</vt:lpstr>
      <vt:lpstr>Combining databases using SQL</vt:lpstr>
      <vt:lpstr>Loading the cleaned data into Orange</vt:lpstr>
      <vt:lpstr>Visualization Tools</vt:lpstr>
      <vt:lpstr>PowerPoint Presentation</vt:lpstr>
      <vt:lpstr>Silhouette Plot</vt:lpstr>
      <vt:lpstr>Scatter Plot</vt:lpstr>
      <vt:lpstr>Decision Tree using IMDB</vt:lpstr>
      <vt:lpstr>Decision Tree using Rotten Tomatoes</vt:lpstr>
      <vt:lpstr>Recommendations:</vt:lpstr>
      <vt:lpstr>Git 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Gamma</dc:title>
  <dc:creator>Christine Love - Johnson</dc:creator>
  <cp:lastModifiedBy>Christine Love - Johnson</cp:lastModifiedBy>
  <cp:revision>8</cp:revision>
  <dcterms:created xsi:type="dcterms:W3CDTF">2022-07-20T03:04:05Z</dcterms:created>
  <dcterms:modified xsi:type="dcterms:W3CDTF">2022-07-20T23:55:28Z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