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7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58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9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4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0763-7C5C-4286-88E5-E00ACDA99D5C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3A51-11F5-4C80-B5CD-2D4239845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6226223" y="3884345"/>
            <a:ext cx="172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3361038" y="1524000"/>
            <a:ext cx="1733550" cy="4320000"/>
            <a:chOff x="3361038" y="1524000"/>
            <a:chExt cx="1733550" cy="4320000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3361038" y="1524000"/>
              <a:ext cx="0" cy="43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5094588" y="1524000"/>
              <a:ext cx="0" cy="43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3361038" y="4160250"/>
              <a:ext cx="1733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3361038" y="2836275"/>
              <a:ext cx="1733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3361038" y="5436600"/>
              <a:ext cx="1733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 flipV="1">
              <a:off x="3361038" y="1807575"/>
              <a:ext cx="1733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3609975" y="3293475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 </a:t>
              </a:r>
              <a:r>
                <a:rPr kumimoji="1" lang="ja-JP" altLang="en-US" dirty="0" smtClean="0"/>
                <a:t>ノード 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619500" y="461745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OS </a:t>
              </a:r>
              <a:r>
                <a:rPr kumimoji="1" lang="ja-JP" altLang="en-US" dirty="0" smtClean="0"/>
                <a:t>ノード 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19500" y="2143125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共有メモリ</a:t>
              </a:r>
              <a:endParaRPr kumimoji="1" lang="ja-JP" altLang="en-US" dirty="0"/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237588" y="1533525"/>
            <a:ext cx="0" cy="43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971138" y="1533525"/>
            <a:ext cx="0" cy="432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 flipV="1">
            <a:off x="6237588" y="3741503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 flipV="1">
            <a:off x="6237588" y="2062078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6237588" y="5622471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 flipV="1">
            <a:off x="6237588" y="1662028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257925" y="48675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送受信バッファ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76975" y="336807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バッファ管理部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91250" y="168325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アドレス管理部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2" name="直線コネクタ 31"/>
          <p:cNvCxnSpPr/>
          <p:nvPr/>
        </p:nvCxnSpPr>
        <p:spPr>
          <a:xfrm flipH="1" flipV="1">
            <a:off x="6237588" y="4463982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6237588" y="2870908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190442" y="2493123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アドレス管理部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 flipV="1">
            <a:off x="6226647" y="2474549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6237588" y="3340475"/>
            <a:ext cx="173355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930493" y="1491108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0x1000030</a:t>
            </a:r>
            <a:endParaRPr kumimoji="1"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929066" y="2310085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0x1010030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930493" y="3184950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0x1100000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929066" y="428593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0x1200000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29066" y="2694228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0x1010430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929068" y="189134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0x1000430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7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6</cp:revision>
  <dcterms:created xsi:type="dcterms:W3CDTF">2018-11-08T08:12:48Z</dcterms:created>
  <dcterms:modified xsi:type="dcterms:W3CDTF">2018-11-08T12:10:28Z</dcterms:modified>
</cp:coreProperties>
</file>