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1383-C9DA-4FA4-B3D2-0CA4103A31B2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3DB3-FD60-4A60-AA07-C168585F8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11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1383-C9DA-4FA4-B3D2-0CA4103A31B2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3DB3-FD60-4A60-AA07-C168585F8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26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1383-C9DA-4FA4-B3D2-0CA4103A31B2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3DB3-FD60-4A60-AA07-C168585F8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86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1383-C9DA-4FA4-B3D2-0CA4103A31B2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3DB3-FD60-4A60-AA07-C168585F8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04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1383-C9DA-4FA4-B3D2-0CA4103A31B2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3DB3-FD60-4A60-AA07-C168585F8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7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1383-C9DA-4FA4-B3D2-0CA4103A31B2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3DB3-FD60-4A60-AA07-C168585F8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33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1383-C9DA-4FA4-B3D2-0CA4103A31B2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3DB3-FD60-4A60-AA07-C168585F8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27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1383-C9DA-4FA4-B3D2-0CA4103A31B2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3DB3-FD60-4A60-AA07-C168585F8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36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1383-C9DA-4FA4-B3D2-0CA4103A31B2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3DB3-FD60-4A60-AA07-C168585F8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78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1383-C9DA-4FA4-B3D2-0CA4103A31B2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3DB3-FD60-4A60-AA07-C168585F8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30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1383-C9DA-4FA4-B3D2-0CA4103A31B2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3DB3-FD60-4A60-AA07-C168585F8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17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D1383-C9DA-4FA4-B3D2-0CA4103A31B2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13DB3-FD60-4A60-AA07-C168585F8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0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/>
          <p:cNvCxnSpPr/>
          <p:nvPr/>
        </p:nvCxnSpPr>
        <p:spPr>
          <a:xfrm>
            <a:off x="259492" y="5808373"/>
            <a:ext cx="117883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786655" y="731833"/>
            <a:ext cx="0" cy="543488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965564" y="731833"/>
            <a:ext cx="0" cy="543488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5165066" y="731833"/>
            <a:ext cx="0" cy="543488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7364568" y="731833"/>
            <a:ext cx="0" cy="543488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9543477" y="731833"/>
            <a:ext cx="0" cy="543488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11742979" y="731833"/>
            <a:ext cx="0" cy="543488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1270693" y="5982053"/>
            <a:ext cx="126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2018</a:t>
            </a:r>
            <a:r>
              <a:rPr kumimoji="1" lang="ja-JP" altLang="en-US" dirty="0" smtClean="0"/>
              <a:t>年</a:t>
            </a:r>
            <a:r>
              <a:rPr lang="en-US" altLang="ja-JP" dirty="0"/>
              <a:t>9</a:t>
            </a:r>
            <a:r>
              <a:rPr kumimoji="1" lang="ja-JP" altLang="en-US" dirty="0" smtClean="0"/>
              <a:t>月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40547" y="598205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月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940049" y="598205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11</a:t>
            </a:r>
            <a:r>
              <a:rPr kumimoji="1" lang="ja-JP" altLang="en-US" dirty="0" smtClean="0"/>
              <a:t>月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129254" y="598205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月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027515" y="5982053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2019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月</a:t>
            </a:r>
            <a:endParaRPr kumimoji="1"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 flipV="1">
            <a:off x="259492" y="1077822"/>
            <a:ext cx="2178909" cy="27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42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14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GNSTCS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yoshida-s</dc:creator>
  <cp:lastModifiedBy>yoshida-s</cp:lastModifiedBy>
  <cp:revision>4</cp:revision>
  <dcterms:created xsi:type="dcterms:W3CDTF">2018-08-24T04:35:53Z</dcterms:created>
  <dcterms:modified xsi:type="dcterms:W3CDTF">2018-08-24T07:37:18Z</dcterms:modified>
</cp:coreProperties>
</file>