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2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90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9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6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9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86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5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4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3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2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621E-181A-4BE5-9E7B-35E64460B835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5174-9772-46C2-81C9-46D3EC4E7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15546" y="486032"/>
            <a:ext cx="2421924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15546" y="2001794"/>
            <a:ext cx="2421924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TCP/IP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15546" y="3517556"/>
            <a:ext cx="2421924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VNI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95535" y="3517554"/>
            <a:ext cx="2421924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VNI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495535" y="2001793"/>
            <a:ext cx="2421924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TCP/IP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495535" y="486032"/>
            <a:ext cx="2421924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8789" y="4992129"/>
            <a:ext cx="2421924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Shared memory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2"/>
            <a:endCxn id="5" idx="0"/>
          </p:cNvCxnSpPr>
          <p:nvPr/>
        </p:nvCxnSpPr>
        <p:spPr>
          <a:xfrm>
            <a:off x="2026508" y="1449859"/>
            <a:ext cx="0" cy="551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6" idx="0"/>
          </p:cNvCxnSpPr>
          <p:nvPr/>
        </p:nvCxnSpPr>
        <p:spPr>
          <a:xfrm>
            <a:off x="2026508" y="2965621"/>
            <a:ext cx="0" cy="551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0"/>
            <a:endCxn id="9" idx="2"/>
          </p:cNvCxnSpPr>
          <p:nvPr/>
        </p:nvCxnSpPr>
        <p:spPr>
          <a:xfrm flipV="1">
            <a:off x="7706497" y="1449859"/>
            <a:ext cx="0" cy="551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0"/>
            <a:endCxn id="8" idx="2"/>
          </p:cNvCxnSpPr>
          <p:nvPr/>
        </p:nvCxnSpPr>
        <p:spPr>
          <a:xfrm flipV="1">
            <a:off x="7706497" y="2965620"/>
            <a:ext cx="0" cy="551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6" idx="2"/>
            <a:endCxn id="10" idx="1"/>
          </p:cNvCxnSpPr>
          <p:nvPr/>
        </p:nvCxnSpPr>
        <p:spPr>
          <a:xfrm rot="16200000" flipH="1">
            <a:off x="2366318" y="4141572"/>
            <a:ext cx="992660" cy="16722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0" idx="3"/>
            <a:endCxn id="7" idx="2"/>
          </p:cNvCxnSpPr>
          <p:nvPr/>
        </p:nvCxnSpPr>
        <p:spPr>
          <a:xfrm flipV="1">
            <a:off x="6120713" y="4481381"/>
            <a:ext cx="1585784" cy="9926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右中かっこ 23"/>
          <p:cNvSpPr/>
          <p:nvPr/>
        </p:nvSpPr>
        <p:spPr>
          <a:xfrm>
            <a:off x="8917459" y="2001793"/>
            <a:ext cx="391298" cy="9638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中かっこ 26"/>
          <p:cNvSpPr/>
          <p:nvPr/>
        </p:nvSpPr>
        <p:spPr>
          <a:xfrm>
            <a:off x="8917459" y="3517554"/>
            <a:ext cx="391298" cy="9638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3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GNSTCS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yoshida-s</dc:creator>
  <cp:lastModifiedBy>yoshida-s</cp:lastModifiedBy>
  <cp:revision>2</cp:revision>
  <dcterms:created xsi:type="dcterms:W3CDTF">2018-06-20T04:12:52Z</dcterms:created>
  <dcterms:modified xsi:type="dcterms:W3CDTF">2018-06-20T04:14:29Z</dcterms:modified>
</cp:coreProperties>
</file>