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D47EC-FC54-4377-8F64-06623D49924A}" v="14" dt="2021-01-28T02:10:03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9d64e4-8db9-4675-9000-c34fa581c045" providerId="ADAL" clId="{919D47EC-FC54-4377-8F64-06623D49924A}"/>
    <pc:docChg chg="undo custSel addSld delSld modSld sldOrd">
      <pc:chgData name=" " userId="f09d64e4-8db9-4675-9000-c34fa581c045" providerId="ADAL" clId="{919D47EC-FC54-4377-8F64-06623D49924A}" dt="2021-01-28T02:27:22.217" v="283" actId="1076"/>
      <pc:docMkLst>
        <pc:docMk/>
      </pc:docMkLst>
      <pc:sldChg chg="modSp mod">
        <pc:chgData name=" " userId="f09d64e4-8db9-4675-9000-c34fa581c045" providerId="ADAL" clId="{919D47EC-FC54-4377-8F64-06623D49924A}" dt="2021-01-28T02:09:47.047" v="260" actId="1076"/>
        <pc:sldMkLst>
          <pc:docMk/>
          <pc:sldMk cId="4283811676" sldId="256"/>
        </pc:sldMkLst>
        <pc:spChg chg="mod">
          <ac:chgData name=" " userId="f09d64e4-8db9-4675-9000-c34fa581c045" providerId="ADAL" clId="{919D47EC-FC54-4377-8F64-06623D49924A}" dt="2021-01-28T02:09:47.047" v="260" actId="1076"/>
          <ac:spMkLst>
            <pc:docMk/>
            <pc:sldMk cId="4283811676" sldId="256"/>
            <ac:spMk id="2" creationId="{6699FB1F-28C8-439C-9DE9-BD36CB9D654F}"/>
          </ac:spMkLst>
        </pc:spChg>
      </pc:sldChg>
      <pc:sldChg chg="del">
        <pc:chgData name=" " userId="f09d64e4-8db9-4675-9000-c34fa581c045" providerId="ADAL" clId="{919D47EC-FC54-4377-8F64-06623D49924A}" dt="2021-01-28T02:08:29.845" v="129" actId="2696"/>
        <pc:sldMkLst>
          <pc:docMk/>
          <pc:sldMk cId="4093566760" sldId="257"/>
        </pc:sldMkLst>
      </pc:sldChg>
      <pc:sldChg chg="del">
        <pc:chgData name=" " userId="f09d64e4-8db9-4675-9000-c34fa581c045" providerId="ADAL" clId="{919D47EC-FC54-4377-8F64-06623D49924A}" dt="2021-01-27T06:51:33.072" v="98" actId="2696"/>
        <pc:sldMkLst>
          <pc:docMk/>
          <pc:sldMk cId="3674385158" sldId="258"/>
        </pc:sldMkLst>
      </pc:sldChg>
      <pc:sldChg chg="modSp mod">
        <pc:chgData name=" " userId="f09d64e4-8db9-4675-9000-c34fa581c045" providerId="ADAL" clId="{919D47EC-FC54-4377-8F64-06623D49924A}" dt="2021-01-28T02:27:22.217" v="283" actId="1076"/>
        <pc:sldMkLst>
          <pc:docMk/>
          <pc:sldMk cId="374079749" sldId="259"/>
        </pc:sldMkLst>
        <pc:spChg chg="mod">
          <ac:chgData name=" " userId="f09d64e4-8db9-4675-9000-c34fa581c045" providerId="ADAL" clId="{919D47EC-FC54-4377-8F64-06623D49924A}" dt="2021-01-28T02:27:22.217" v="283" actId="1076"/>
          <ac:spMkLst>
            <pc:docMk/>
            <pc:sldMk cId="374079749" sldId="259"/>
            <ac:spMk id="2" creationId="{8726B18A-9B6B-47B2-BC8D-9F4BED8505A3}"/>
          </ac:spMkLst>
        </pc:spChg>
        <pc:spChg chg="mod">
          <ac:chgData name=" " userId="f09d64e4-8db9-4675-9000-c34fa581c045" providerId="ADAL" clId="{919D47EC-FC54-4377-8F64-06623D49924A}" dt="2021-01-28T02:12:22.254" v="277" actId="255"/>
          <ac:spMkLst>
            <pc:docMk/>
            <pc:sldMk cId="374079749" sldId="259"/>
            <ac:spMk id="3" creationId="{B15CED62-EBF1-4A84-8A64-C5B2DDD2EF6B}"/>
          </ac:spMkLst>
        </pc:spChg>
      </pc:sldChg>
      <pc:sldChg chg="modSp mod">
        <pc:chgData name=" " userId="f09d64e4-8db9-4675-9000-c34fa581c045" providerId="ADAL" clId="{919D47EC-FC54-4377-8F64-06623D49924A}" dt="2021-01-28T02:27:07.305" v="282" actId="1076"/>
        <pc:sldMkLst>
          <pc:docMk/>
          <pc:sldMk cId="3497671833" sldId="260"/>
        </pc:sldMkLst>
        <pc:spChg chg="mod">
          <ac:chgData name=" " userId="f09d64e4-8db9-4675-9000-c34fa581c045" providerId="ADAL" clId="{919D47EC-FC54-4377-8F64-06623D49924A}" dt="2021-01-28T02:27:07.305" v="282" actId="1076"/>
          <ac:spMkLst>
            <pc:docMk/>
            <pc:sldMk cId="3497671833" sldId="260"/>
            <ac:spMk id="2" creationId="{8726B18A-9B6B-47B2-BC8D-9F4BED8505A3}"/>
          </ac:spMkLst>
        </pc:spChg>
        <pc:spChg chg="mod">
          <ac:chgData name=" " userId="f09d64e4-8db9-4675-9000-c34fa581c045" providerId="ADAL" clId="{919D47EC-FC54-4377-8F64-06623D49924A}" dt="2021-01-28T02:12:31.870" v="278" actId="255"/>
          <ac:spMkLst>
            <pc:docMk/>
            <pc:sldMk cId="3497671833" sldId="260"/>
            <ac:spMk id="3" creationId="{B15CED62-EBF1-4A84-8A64-C5B2DDD2EF6B}"/>
          </ac:spMkLst>
        </pc:spChg>
      </pc:sldChg>
      <pc:sldChg chg="del">
        <pc:chgData name=" " userId="f09d64e4-8db9-4675-9000-c34fa581c045" providerId="ADAL" clId="{919D47EC-FC54-4377-8F64-06623D49924A}" dt="2021-01-27T06:49:55.893" v="37" actId="2696"/>
        <pc:sldMkLst>
          <pc:docMk/>
          <pc:sldMk cId="4274624688" sldId="261"/>
        </pc:sldMkLst>
      </pc:sldChg>
      <pc:sldChg chg="delSp modSp mod">
        <pc:chgData name=" " userId="f09d64e4-8db9-4675-9000-c34fa581c045" providerId="ADAL" clId="{919D47EC-FC54-4377-8F64-06623D49924A}" dt="2021-01-28T02:10:26.084" v="272" actId="1076"/>
        <pc:sldMkLst>
          <pc:docMk/>
          <pc:sldMk cId="1576675519" sldId="262"/>
        </pc:sldMkLst>
        <pc:spChg chg="mod">
          <ac:chgData name=" " userId="f09d64e4-8db9-4675-9000-c34fa581c045" providerId="ADAL" clId="{919D47EC-FC54-4377-8F64-06623D49924A}" dt="2021-01-28T02:10:26.084" v="272" actId="1076"/>
          <ac:spMkLst>
            <pc:docMk/>
            <pc:sldMk cId="1576675519" sldId="262"/>
            <ac:spMk id="2" creationId="{8726B18A-9B6B-47B2-BC8D-9F4BED8505A3}"/>
          </ac:spMkLst>
        </pc:spChg>
        <pc:picChg chg="del">
          <ac:chgData name=" " userId="f09d64e4-8db9-4675-9000-c34fa581c045" providerId="ADAL" clId="{919D47EC-FC54-4377-8F64-06623D49924A}" dt="2021-01-28T02:08:43.841" v="130" actId="478"/>
          <ac:picMkLst>
            <pc:docMk/>
            <pc:sldMk cId="1576675519" sldId="262"/>
            <ac:picMk id="1026" creationId="{0CDE681E-3219-4679-AFD5-42E8E20A0BD9}"/>
          </ac:picMkLst>
        </pc:picChg>
      </pc:sldChg>
      <pc:sldChg chg="modSp new mod ord">
        <pc:chgData name=" " userId="f09d64e4-8db9-4675-9000-c34fa581c045" providerId="ADAL" clId="{919D47EC-FC54-4377-8F64-06623D49924A}" dt="2021-01-28T02:12:41.174" v="280" actId="14100"/>
        <pc:sldMkLst>
          <pc:docMk/>
          <pc:sldMk cId="1213770710" sldId="263"/>
        </pc:sldMkLst>
        <pc:spChg chg="mod">
          <ac:chgData name=" " userId="f09d64e4-8db9-4675-9000-c34fa581c045" providerId="ADAL" clId="{919D47EC-FC54-4377-8F64-06623D49924A}" dt="2021-01-28T02:10:03.092" v="265"/>
          <ac:spMkLst>
            <pc:docMk/>
            <pc:sldMk cId="1213770710" sldId="263"/>
            <ac:spMk id="2" creationId="{E2A5A84B-0481-4CD8-9485-08840B05C2F8}"/>
          </ac:spMkLst>
        </pc:spChg>
        <pc:spChg chg="mod">
          <ac:chgData name=" " userId="f09d64e4-8db9-4675-9000-c34fa581c045" providerId="ADAL" clId="{919D47EC-FC54-4377-8F64-06623D49924A}" dt="2021-01-28T02:12:41.174" v="280" actId="14100"/>
          <ac:spMkLst>
            <pc:docMk/>
            <pc:sldMk cId="1213770710" sldId="263"/>
            <ac:spMk id="3" creationId="{2087C6E6-B9E2-45E4-BD2B-56458B23B201}"/>
          </ac:spMkLst>
        </pc:spChg>
      </pc:sldChg>
      <pc:sldChg chg="del">
        <pc:chgData name=" " userId="f09d64e4-8db9-4675-9000-c34fa581c045" providerId="ADAL" clId="{919D47EC-FC54-4377-8F64-06623D49924A}" dt="2021-01-27T06:50:24.727" v="53" actId="2696"/>
        <pc:sldMkLst>
          <pc:docMk/>
          <pc:sldMk cId="3079328909" sldId="263"/>
        </pc:sldMkLst>
      </pc:sldChg>
      <pc:sldChg chg="del">
        <pc:chgData name=" " userId="f09d64e4-8db9-4675-9000-c34fa581c045" providerId="ADAL" clId="{919D47EC-FC54-4377-8F64-06623D49924A}" dt="2021-01-27T06:50:27.322" v="54" actId="2696"/>
        <pc:sldMkLst>
          <pc:docMk/>
          <pc:sldMk cId="2473884821" sldId="264"/>
        </pc:sldMkLst>
      </pc:sldChg>
      <pc:sldChg chg="del">
        <pc:chgData name=" " userId="f09d64e4-8db9-4675-9000-c34fa581c045" providerId="ADAL" clId="{919D47EC-FC54-4377-8F64-06623D49924A}" dt="2021-01-27T06:50:31.237" v="55" actId="2696"/>
        <pc:sldMkLst>
          <pc:docMk/>
          <pc:sldMk cId="296517093" sldId="265"/>
        </pc:sldMkLst>
      </pc:sldChg>
      <pc:sldChg chg="del">
        <pc:chgData name=" " userId="f09d64e4-8db9-4675-9000-c34fa581c045" providerId="ADAL" clId="{919D47EC-FC54-4377-8F64-06623D49924A}" dt="2021-01-27T06:50:34.486" v="56" actId="2696"/>
        <pc:sldMkLst>
          <pc:docMk/>
          <pc:sldMk cId="2746203490" sldId="266"/>
        </pc:sldMkLst>
      </pc:sldChg>
      <pc:sldChg chg="del">
        <pc:chgData name=" " userId="f09d64e4-8db9-4675-9000-c34fa581c045" providerId="ADAL" clId="{919D47EC-FC54-4377-8F64-06623D49924A}" dt="2021-01-27T06:50:37.176" v="57" actId="2696"/>
        <pc:sldMkLst>
          <pc:docMk/>
          <pc:sldMk cId="1683119235" sldId="267"/>
        </pc:sldMkLst>
      </pc:sldChg>
      <pc:sldChg chg="del">
        <pc:chgData name=" " userId="f09d64e4-8db9-4675-9000-c34fa581c045" providerId="ADAL" clId="{919D47EC-FC54-4377-8F64-06623D49924A}" dt="2021-01-27T06:50:40.252" v="58" actId="2696"/>
        <pc:sldMkLst>
          <pc:docMk/>
          <pc:sldMk cId="55267329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2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1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5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79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8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2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26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4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5C6E46-2AD2-4CF2-83D0-33117FA6859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0690D4-27E2-4A55-A0DB-E875E8B97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8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FB1F-28C8-439C-9DE9-BD36CB9D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836738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/>
              <a:t>郡山の歴史</a:t>
            </a:r>
            <a:br>
              <a:rPr kumimoji="1" lang="en-US" altLang="ja-JP"/>
            </a:br>
            <a:r>
              <a:rPr kumimoji="1" lang="ja-JP" altLang="en-US"/>
              <a:t>企画書</a:t>
            </a:r>
          </a:p>
        </p:txBody>
      </p:sp>
    </p:spTree>
    <p:extLst>
      <p:ext uri="{BB962C8B-B14F-4D97-AF65-F5344CB8AC3E}">
        <p14:creationId xmlns:p14="http://schemas.microsoft.com/office/powerpoint/2010/main" val="428381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6B18A-9B6B-47B2-BC8D-9F4BED85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5" y="14632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ja-JP"/>
              <a:t>プロジェクトの</a:t>
            </a:r>
            <a:r>
              <a:rPr lang="ja-JP" altLang="en-US"/>
              <a:t>目的</a:t>
            </a:r>
            <a:br>
              <a:rPr lang="ja-JP" altLang="ja-JP"/>
            </a:br>
            <a:br>
              <a:rPr lang="ja-JP" altLang="ja-JP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ED62-EBF1-4A84-8A64-C5B2DDD2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8" y="2416629"/>
            <a:ext cx="8266340" cy="3518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2400"/>
              <a:t>福島の歴史について地域の学生に知ってもらう</a:t>
            </a:r>
          </a:p>
          <a:p>
            <a:pPr marL="0" indent="0">
              <a:buNone/>
            </a:pPr>
            <a:endParaRPr lang="ja-JP" altLang="ja-JP" sz="3600"/>
          </a:p>
        </p:txBody>
      </p:sp>
    </p:spTree>
    <p:extLst>
      <p:ext uri="{BB962C8B-B14F-4D97-AF65-F5344CB8AC3E}">
        <p14:creationId xmlns:p14="http://schemas.microsoft.com/office/powerpoint/2010/main" val="3740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6B18A-9B6B-47B2-BC8D-9F4BED85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6" y="15176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ja-JP"/>
              <a:t>■エレベーターピッチ</a:t>
            </a:r>
            <a:br>
              <a:rPr lang="ja-JP" altLang="ja-JP"/>
            </a:br>
            <a:br>
              <a:rPr lang="ja-JP" altLang="ja-JP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ED62-EBF1-4A84-8A64-C5B2DDD2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6" y="1857375"/>
            <a:ext cx="9477374" cy="4330700"/>
          </a:xfrm>
        </p:spPr>
        <p:txBody>
          <a:bodyPr>
            <a:normAutofit/>
          </a:bodyPr>
          <a:lstStyle/>
          <a:p>
            <a:r>
              <a:rPr lang="ja-JP" altLang="ja-JP" sz="2400"/>
              <a:t>歴史を知ってもらい興味を持ってもらうこと実際に訪れてもらう</a:t>
            </a:r>
          </a:p>
          <a:p>
            <a:r>
              <a:rPr lang="ja-JP" altLang="ja-JP" sz="2400"/>
              <a:t>歴史に興味がある方、年齢は全年齢対象</a:t>
            </a:r>
          </a:p>
          <a:p>
            <a:r>
              <a:rPr lang="en-US" altLang="ja-JP" sz="2400"/>
              <a:t>[</a:t>
            </a:r>
            <a:r>
              <a:rPr lang="ja-JP" altLang="en-US" sz="2400"/>
              <a:t>地図でわかる郡山の歴史</a:t>
            </a:r>
            <a:r>
              <a:rPr lang="en-US" altLang="ja-JP" sz="2400"/>
              <a:t>]</a:t>
            </a:r>
            <a:r>
              <a:rPr lang="ja-JP" altLang="ja-JP" sz="2400"/>
              <a:t>というプロダクトは、</a:t>
            </a:r>
          </a:p>
          <a:p>
            <a:r>
              <a:rPr lang="en-US" altLang="ja-JP" sz="2400"/>
              <a:t>[</a:t>
            </a:r>
            <a:r>
              <a:rPr lang="ja-JP" altLang="ja-JP" sz="2400"/>
              <a:t>地域の歴史に着目したプロジェクト</a:t>
            </a:r>
            <a:r>
              <a:rPr lang="en-US" altLang="ja-JP" sz="2400"/>
              <a:t>]</a:t>
            </a:r>
            <a:r>
              <a:rPr lang="ja-JP" altLang="ja-JP" sz="2400"/>
              <a:t>です。</a:t>
            </a:r>
          </a:p>
          <a:p>
            <a:r>
              <a:rPr lang="ja-JP" altLang="ja-JP" sz="2400"/>
              <a:t>これは</a:t>
            </a:r>
            <a:r>
              <a:rPr lang="en-US" altLang="ja-JP" sz="2400"/>
              <a:t>[</a:t>
            </a:r>
            <a:r>
              <a:rPr lang="ja-JP" altLang="ja-JP" sz="2400"/>
              <a:t>自分の地域の歴史を調べること</a:t>
            </a:r>
            <a:r>
              <a:rPr lang="en-US" altLang="ja-JP" sz="2400"/>
              <a:t>]</a:t>
            </a:r>
            <a:r>
              <a:rPr lang="ja-JP" altLang="ja-JP" sz="2400"/>
              <a:t>ができ、</a:t>
            </a:r>
          </a:p>
          <a:p>
            <a:r>
              <a:rPr lang="en-US" altLang="ja-JP" sz="2400"/>
              <a:t>[Wikipedia</a:t>
            </a:r>
            <a:r>
              <a:rPr lang="ja-JP" altLang="ja-JP" sz="2400"/>
              <a:t>などの情報提供サイト</a:t>
            </a:r>
            <a:r>
              <a:rPr lang="en-US" altLang="ja-JP" sz="2400"/>
              <a:t>]</a:t>
            </a:r>
            <a:r>
              <a:rPr lang="ja-JP" altLang="ja-JP" sz="2400"/>
              <a:t>とは違って、</a:t>
            </a:r>
          </a:p>
          <a:p>
            <a:r>
              <a:rPr lang="en-US" altLang="ja-JP" sz="2400"/>
              <a:t>[</a:t>
            </a:r>
            <a:r>
              <a:rPr lang="ja-JP" altLang="ja-JP" sz="2400"/>
              <a:t>学生に楽しんでもらえる機能や周辺の施設を簡単に知れる機能</a:t>
            </a:r>
            <a:r>
              <a:rPr lang="en-US" altLang="ja-JP" sz="2400"/>
              <a:t>]</a:t>
            </a:r>
            <a:r>
              <a:rPr lang="ja-JP" altLang="ja-JP" sz="2400"/>
              <a:t>が備わっている。</a:t>
            </a:r>
          </a:p>
          <a:p>
            <a:pPr marL="0" indent="0">
              <a:buNone/>
            </a:pPr>
            <a:endParaRPr lang="ja-JP" altLang="ja-JP" sz="3600"/>
          </a:p>
        </p:txBody>
      </p:sp>
    </p:spTree>
    <p:extLst>
      <p:ext uri="{BB962C8B-B14F-4D97-AF65-F5344CB8AC3E}">
        <p14:creationId xmlns:p14="http://schemas.microsoft.com/office/powerpoint/2010/main" val="34976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5A84B-0481-4CD8-9485-08840B05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87C6E6-B9E2-45E4-BD2B-56458B23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9170"/>
            <a:ext cx="10058400" cy="3789923"/>
          </a:xfrm>
        </p:spPr>
        <p:txBody>
          <a:bodyPr>
            <a:normAutofit/>
          </a:bodyPr>
          <a:lstStyle/>
          <a:p>
            <a:r>
              <a:rPr lang="ja-JP" altLang="en-US" sz="2400"/>
              <a:t>郡山の歴史的な建造物を表示するマップ</a:t>
            </a:r>
            <a:endParaRPr lang="en-US" altLang="ja-JP" sz="2400"/>
          </a:p>
          <a:p>
            <a:endParaRPr kumimoji="1" lang="en-US" altLang="ja-JP" sz="2400"/>
          </a:p>
          <a:p>
            <a:r>
              <a:rPr kumimoji="1" lang="ja-JP" altLang="en-US" sz="2400"/>
              <a:t>郡山の歴史に関するクイズ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121377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6B18A-9B6B-47B2-BC8D-9F4BED85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53" y="18020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ja-JP"/>
              <a:t>■</a:t>
            </a:r>
            <a:r>
              <a:rPr lang="ja-JP" altLang="en-US"/>
              <a:t>アーキテクチャ図</a:t>
            </a:r>
            <a:br>
              <a:rPr lang="ja-JP" altLang="ja-JP"/>
            </a:br>
            <a:br>
              <a:rPr lang="ja-JP" altLang="ja-JP"/>
            </a:br>
            <a:br>
              <a:rPr lang="ja-JP" altLang="ja-JP"/>
            </a:br>
            <a:endParaRPr kumimoji="1" lang="ja-JP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5C3993-6CC8-4EAC-8C98-2BABB97E4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4" y="1553498"/>
            <a:ext cx="10739138" cy="43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7551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F5BF1DDCC6310479372FF942B6AC583" ma:contentTypeVersion="6" ma:contentTypeDescription="新しいドキュメントを作成します。" ma:contentTypeScope="" ma:versionID="e84a9c8961fa3246038a3bab6f109ed9">
  <xsd:schema xmlns:xsd="http://www.w3.org/2001/XMLSchema" xmlns:xs="http://www.w3.org/2001/XMLSchema" xmlns:p="http://schemas.microsoft.com/office/2006/metadata/properties" xmlns:ns2="261a1144-c99a-4e92-a6a2-b406d134b9ce" targetNamespace="http://schemas.microsoft.com/office/2006/metadata/properties" ma:root="true" ma:fieldsID="a12379e039013a39d2e149bee77a39b9" ns2:_="">
    <xsd:import namespace="261a1144-c99a-4e92-a6a2-b406d134b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a1144-c99a-4e92-a6a2-b406d134b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1D3C2B-2CC1-47DF-99C5-B78145FF7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0CC2B-1ACB-432A-AD71-3C688DE49354}">
  <ds:schemaRefs>
    <ds:schemaRef ds:uri="261a1144-c99a-4e92-a6a2-b406d134b9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304ADA8-1933-4A5E-A271-C1EFF8032AE7}">
  <ds:schemaRefs>
    <ds:schemaRef ds:uri="261a1144-c99a-4e92-a6a2-b406d134b9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1190</TotalTime>
  <Words>141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レトロスペクト</vt:lpstr>
      <vt:lpstr>郡山の歴史 企画書</vt:lpstr>
      <vt:lpstr>プロジェクトの目的  </vt:lpstr>
      <vt:lpstr>■エレベーターピッチ  </vt:lpstr>
      <vt:lpstr>機能</vt:lpstr>
      <vt:lpstr>■アーキテクチャ図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アジャイル インセプションデッキ ～プロジェクト憲章～ </dc:title>
  <dc:creator>ud8mnzdd@gmail.com</dc:creator>
  <cp:lastModifiedBy>ud8mnzdd@gmail.com</cp:lastModifiedBy>
  <cp:revision>2</cp:revision>
  <dcterms:created xsi:type="dcterms:W3CDTF">2020-11-13T06:30:32Z</dcterms:created>
  <dcterms:modified xsi:type="dcterms:W3CDTF">2021-01-28T02:27:27Z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0x010100DF5BF1DDCC6310479372FF942B6AC583</vt:lpwstr>
  </property>
</Properties>
</file>