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nalytics.jp/compelist?tc=header" TargetMode="External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snctf.sweetduet.inf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2016.seccon.jp/about/beginne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プログラミングコンテストの紹介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SW</a:t>
            </a:r>
            <a:r>
              <a:rPr kumimoji="1" lang="ja-JP" altLang="en-US" dirty="0" smtClean="0"/>
              <a:t>が劇的に暇</a:t>
            </a:r>
            <a:endParaRPr kumimoji="1" lang="en-US" altLang="ja-JP" dirty="0" smtClean="0"/>
          </a:p>
          <a:p>
            <a:r>
              <a:rPr kumimoji="1" lang="ja-JP" altLang="en-US" dirty="0" smtClean="0"/>
              <a:t>ネタさが</a:t>
            </a:r>
            <a:r>
              <a:rPr kumimoji="1" lang="ja-JP" altLang="en-US" dirty="0" err="1" smtClean="0"/>
              <a:t>さな</a:t>
            </a:r>
            <a:r>
              <a:rPr kumimoji="1" lang="ja-JP" altLang="en-US" dirty="0" smtClean="0"/>
              <a:t>あかん</a:t>
            </a:r>
            <a:endParaRPr kumimoji="1" lang="en-US" altLang="ja-JP" dirty="0" smtClean="0"/>
          </a:p>
          <a:p>
            <a:r>
              <a:rPr lang="ja-JP" altLang="en-US" dirty="0" smtClean="0"/>
              <a:t>コンテストって楽しそう</a:t>
            </a:r>
            <a:endParaRPr lang="en-US" altLang="ja-JP" dirty="0" smtClean="0"/>
          </a:p>
          <a:p>
            <a:r>
              <a:rPr kumimoji="1" lang="ja-JP" altLang="en-US" dirty="0" smtClean="0"/>
              <a:t>お金</a:t>
            </a:r>
            <a:r>
              <a:rPr kumimoji="1" lang="ja-JP" altLang="en-US" dirty="0" smtClean="0"/>
              <a:t>ほしい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勉強になるはず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コンテストの種類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下記</a:t>
            </a:r>
            <a:r>
              <a:rPr lang="ja-JP" altLang="en-US" dirty="0" smtClean="0"/>
              <a:t>のサイトを参照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期間、難易度、分野は様々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ISUCON</a:t>
            </a:r>
            <a:r>
              <a:rPr kumimoji="1" lang="ja-JP" altLang="en-US" dirty="0" smtClean="0"/>
              <a:t>　サーバ、インフラ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Kaggle</a:t>
            </a:r>
            <a:r>
              <a:rPr kumimoji="1" lang="ja-JP" altLang="en-US" dirty="0" smtClean="0"/>
              <a:t>　データマイニング、機械学習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SECCON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セキュリティ、</a:t>
            </a:r>
            <a:r>
              <a:rPr lang="en-US" altLang="ja-JP" dirty="0" smtClean="0"/>
              <a:t>CTF(</a:t>
            </a:r>
            <a:r>
              <a:rPr lang="en-US" altLang="ja-JP" dirty="0" smtClean="0"/>
              <a:t>Capture The Flag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コンテストの種類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下記</a:t>
            </a:r>
            <a:r>
              <a:rPr lang="ja-JP" altLang="en-US" dirty="0" smtClean="0"/>
              <a:t>のサイトを参照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期間、難易度、分野は様々</a:t>
            </a:r>
            <a:endParaRPr lang="en-US" altLang="ja-JP" dirty="0" smtClean="0"/>
          </a:p>
          <a:p>
            <a:pPr lvl="1"/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ISUCON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　サーバ、インフラ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ja-JP" dirty="0" err="1" smtClean="0"/>
              <a:t>Kaggle</a:t>
            </a:r>
            <a:r>
              <a:rPr kumimoji="1" lang="ja-JP" altLang="en-US" dirty="0" smtClean="0"/>
              <a:t>　データマイニング、機械学習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SECCON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セキュリティ、</a:t>
            </a:r>
            <a:r>
              <a:rPr lang="en-US" altLang="ja-JP" dirty="0" smtClean="0"/>
              <a:t>CTF(</a:t>
            </a:r>
            <a:r>
              <a:rPr lang="en-US" altLang="ja-JP" dirty="0" smtClean="0"/>
              <a:t>Capture The Flag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Kaggle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トレーニングデータを使って学習、予測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www.kaggle.com/competitions</a:t>
            </a:r>
            <a:endParaRPr lang="en-US" altLang="ja-JP" dirty="0" smtClean="0"/>
          </a:p>
          <a:p>
            <a:r>
              <a:rPr lang="en-US" altLang="ja-JP" dirty="0" smtClean="0"/>
              <a:t>300</a:t>
            </a:r>
            <a:r>
              <a:rPr lang="ja-JP" altLang="en-US" dirty="0" smtClean="0"/>
              <a:t>ドル！</a:t>
            </a:r>
            <a:endParaRPr lang="en-US" altLang="ja-JP" dirty="0" smtClean="0"/>
          </a:p>
          <a:p>
            <a:r>
              <a:rPr lang="ja-JP" altLang="en-US" dirty="0" smtClean="0"/>
              <a:t>チョコレート工場のラインの故障を予測</a:t>
            </a:r>
            <a:endParaRPr lang="en-US" altLang="ja-JP" dirty="0" smtClean="0"/>
          </a:p>
          <a:p>
            <a:r>
              <a:rPr lang="ja-JP" altLang="en-US" dirty="0" smtClean="0"/>
              <a:t>たぶんディープラーニングが圧勝</a:t>
            </a:r>
            <a:endParaRPr lang="en-US" altLang="ja-JP" dirty="0" smtClean="0"/>
          </a:p>
          <a:p>
            <a:r>
              <a:rPr lang="ja-JP" altLang="en-US" dirty="0" smtClean="0"/>
              <a:t>英語がいや！という人は下記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deepanalytics.jp/compelist?tc=header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CTF</a:t>
            </a:r>
            <a:r>
              <a:rPr lang="en-US" altLang="ja-JP" dirty="0" smtClean="0"/>
              <a:t>(Capture </a:t>
            </a:r>
            <a:r>
              <a:rPr lang="en-US" altLang="ja-JP" dirty="0" smtClean="0"/>
              <a:t>The Flag)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旗とり合戦</a:t>
            </a:r>
            <a:endParaRPr lang="en-US" altLang="ja-JP" dirty="0" smtClean="0"/>
          </a:p>
          <a:p>
            <a:r>
              <a:rPr lang="ja-JP" altLang="en-US" dirty="0" smtClean="0"/>
              <a:t>対象</a:t>
            </a:r>
            <a:r>
              <a:rPr lang="ja-JP" altLang="en-US" dirty="0" smtClean="0"/>
              <a:t>のサーバから、「</a:t>
            </a:r>
            <a:r>
              <a:rPr lang="en-US" altLang="ja-JP" dirty="0" smtClean="0"/>
              <a:t>FLAG_</a:t>
            </a:r>
            <a:r>
              <a:rPr lang="ja-JP" altLang="en-US" dirty="0" smtClean="0"/>
              <a:t>」のようなキー</a:t>
            </a:r>
            <a:r>
              <a:rPr lang="ja-JP" altLang="en-US" smtClean="0"/>
              <a:t>を入手する</a:t>
            </a:r>
            <a:endParaRPr lang="en-US" altLang="ja-JP" dirty="0" smtClean="0"/>
          </a:p>
          <a:p>
            <a:r>
              <a:rPr lang="ja-JP" altLang="en-US" dirty="0" smtClean="0"/>
              <a:t>攻防型と問題出題型がある</a:t>
            </a:r>
            <a:endParaRPr lang="en-US" altLang="ja-JP" dirty="0" smtClean="0"/>
          </a:p>
          <a:p>
            <a:r>
              <a:rPr kumimoji="1" lang="ja-JP" altLang="en-US" dirty="0" smtClean="0"/>
              <a:t>問題出題型</a:t>
            </a:r>
            <a:endParaRPr kumimoji="1" lang="en-US" altLang="ja-JP" dirty="0" smtClean="0"/>
          </a:p>
          <a:p>
            <a:r>
              <a:rPr lang="en-US" altLang="ja-JP" dirty="0" smtClean="0">
                <a:hlinkClick r:id="rId2"/>
              </a:rPr>
              <a:t>http://ksnctf.sweetduet.info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CTF</a:t>
            </a:r>
            <a:r>
              <a:rPr lang="en-US" altLang="ja-JP" dirty="0" smtClean="0"/>
              <a:t>(Capture </a:t>
            </a:r>
            <a:r>
              <a:rPr lang="en-US" altLang="ja-JP" dirty="0" smtClean="0"/>
              <a:t>The Flag)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攻防型</a:t>
            </a:r>
            <a:endParaRPr lang="en-US" altLang="ja-JP" dirty="0" smtClean="0"/>
          </a:p>
          <a:p>
            <a:r>
              <a:rPr lang="ja-JP" altLang="en-US" dirty="0" smtClean="0"/>
              <a:t>各チーム</a:t>
            </a:r>
            <a:r>
              <a:rPr lang="ja-JP" altLang="en-US" dirty="0" smtClean="0"/>
              <a:t>には脆弱性のあるサービスが動作するサーバが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台与えられる</a:t>
            </a:r>
            <a:endParaRPr lang="en-US" altLang="ja-JP" dirty="0" smtClean="0"/>
          </a:p>
          <a:p>
            <a:r>
              <a:rPr lang="ja-JP" altLang="en-US" dirty="0" smtClean="0"/>
              <a:t>サーバを守りながら、他チームを攻撃することが、競技の基本ルール</a:t>
            </a:r>
            <a:endParaRPr lang="en-US" altLang="ja-JP" dirty="0" smtClean="0"/>
          </a:p>
          <a:p>
            <a:r>
              <a:rPr lang="ja-JP" altLang="en-US" dirty="0" smtClean="0"/>
              <a:t>他チームのサーバからパスワードを奪取して、解答サーバへ入力することで得点できる</a:t>
            </a:r>
          </a:p>
          <a:p>
            <a:r>
              <a:rPr lang="en-US" altLang="ja-JP" dirty="0" smtClean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2016.seccon.jp/about/beginners.html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183</Words>
  <Application>Microsoft Office PowerPoint</Application>
  <PresentationFormat>画面に合わせる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プログラミングコンテストの紹介</vt:lpstr>
      <vt:lpstr>背景</vt:lpstr>
      <vt:lpstr>コンテストの種類</vt:lpstr>
      <vt:lpstr>コンテストの種類</vt:lpstr>
      <vt:lpstr>Kaggle</vt:lpstr>
      <vt:lpstr>CTF(Capture The Flag)</vt:lpstr>
      <vt:lpstr>CTF(Capture The Flag)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プログラミングコンテストの紹介</dc:title>
  <dc:creator>ty</dc:creator>
  <cp:lastModifiedBy>tky</cp:lastModifiedBy>
  <cp:revision>5</cp:revision>
  <dcterms:created xsi:type="dcterms:W3CDTF">2016-09-25T15:03:15Z</dcterms:created>
  <dcterms:modified xsi:type="dcterms:W3CDTF">2016-09-25T15:53:06Z</dcterms:modified>
</cp:coreProperties>
</file>