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&lt;日付/時刻&gt;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&lt;フッター&gt;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257BB74-5FF7-43EA-B169-5D3CB5378EFB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やってみたこと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音楽ファイルの学習</a:t>
            </a:r>
            <a:r>
              <a:rPr b="0" lang="en-US" sz="3200" spc="-1" strike="noStrike">
                <a:latin typeface="Arial"/>
              </a:rPr>
              <a:t>/</a:t>
            </a:r>
            <a:r>
              <a:rPr b="0" lang="en-US" sz="3200" spc="-1" strike="noStrike">
                <a:latin typeface="Arial"/>
              </a:rPr>
              <a:t>生成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環境構築、ライブラリインストール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Magenta</a:t>
            </a:r>
            <a:r>
              <a:rPr b="0" lang="en-US" sz="3200" spc="-1" strike="noStrike">
                <a:latin typeface="Arial"/>
              </a:rPr>
              <a:t>の利用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MIDI</a:t>
            </a:r>
            <a:r>
              <a:rPr b="0" lang="en-US" sz="3200" spc="-1" strike="noStrike">
                <a:latin typeface="Arial"/>
              </a:rPr>
              <a:t>ファイルを</a:t>
            </a:r>
            <a:r>
              <a:rPr b="0" lang="en-US" sz="3200" spc="-1" strike="noStrike">
                <a:latin typeface="Arial"/>
              </a:rPr>
              <a:t>In</a:t>
            </a:r>
            <a:r>
              <a:rPr b="0" lang="en-US" sz="3200" spc="-1" strike="noStrike">
                <a:latin typeface="Arial"/>
              </a:rPr>
              <a:t>にして学習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MIDI</a:t>
            </a:r>
            <a:r>
              <a:rPr b="0" lang="en-US" sz="4400" spc="-1" strike="noStrike">
                <a:latin typeface="Arial"/>
              </a:rPr>
              <a:t>ファイルとは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音楽ファイルの学習</a:t>
            </a:r>
            <a:r>
              <a:rPr b="0" lang="en-US" sz="3200" spc="-1" strike="noStrike">
                <a:latin typeface="Arial"/>
              </a:rPr>
              <a:t>/</a:t>
            </a:r>
            <a:r>
              <a:rPr b="0" lang="en-US" sz="3200" spc="-1" strike="noStrike">
                <a:latin typeface="Arial"/>
              </a:rPr>
              <a:t>生成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環境構築、ライブラリインストール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Magenta</a:t>
            </a:r>
            <a:r>
              <a:rPr b="0" lang="en-US" sz="3200" spc="-1" strike="noStrike">
                <a:latin typeface="Arial"/>
              </a:rPr>
              <a:t>の利用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MIDI</a:t>
            </a:r>
            <a:r>
              <a:rPr b="0" lang="en-US" sz="3200" spc="-1" strike="noStrike">
                <a:latin typeface="Arial"/>
              </a:rPr>
              <a:t>ファイルを</a:t>
            </a:r>
            <a:r>
              <a:rPr b="0" lang="en-US" sz="3200" spc="-1" strike="noStrike">
                <a:latin typeface="Arial"/>
              </a:rPr>
              <a:t>In</a:t>
            </a:r>
            <a:r>
              <a:rPr b="0" lang="en-US" sz="3200" spc="-1" strike="noStrike">
                <a:latin typeface="Arial"/>
              </a:rPr>
              <a:t>にして学習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言葉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68000" y="1115640"/>
            <a:ext cx="9071640" cy="371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過学習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テストデータ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訓練データ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Deep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チューリングテスト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チューニング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流れ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140120"/>
            <a:ext cx="9071640" cy="366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やりたいことを決める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データ収集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データ加工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モデル作成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学習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予測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検証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概要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人工知能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機械学習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ディープラーニング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2019-02-19T01:26:46Z</dcterms:created>
  <dc:creator/>
  <dc:description/>
  <dc:language>ja-JP</dc:language>
  <cp:lastModifiedBy/>
  <dcterms:modified xsi:type="dcterms:W3CDTF">2019-02-19T02:04:51Z</dcterms:modified>
  <cp:revision>2</cp:revision>
  <dc:subject/>
  <dc:title/>
</cp:coreProperties>
</file>