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61" r:id="rId7"/>
    <p:sldId id="260" r:id="rId8"/>
    <p:sldId id="264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imiyuki.net/blog/2016/01/07/ctf-one-month/" TargetMode="External"/><Relationship Id="rId2" Type="http://schemas.openxmlformats.org/officeDocument/2006/relationships/hyperlink" Target="http://ksnctf.sweetduet.inf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ksnctf.sweetduet.inf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scii.jp/elem/000/001/118/1118794/" TargetMode="External"/><Relationship Id="rId2" Type="http://schemas.openxmlformats.org/officeDocument/2006/relationships/hyperlink" Target="http://2016.seccon.jp/about/beginne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016.seccon.jp/about/beginners.html" TargetMode="External"/><Relationship Id="rId2" Type="http://schemas.openxmlformats.org/officeDocument/2006/relationships/hyperlink" Target="http://ascii.jp/elem/000/001/118/111879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SECCON(CTF)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The Flag</a:t>
            </a:r>
            <a:r>
              <a:rPr lang="en-US" altLang="ja-JP" dirty="0" smtClean="0"/>
              <a:t>)-</a:t>
            </a:r>
            <a:r>
              <a:rPr lang="ja-JP" altLang="en-US" dirty="0" smtClean="0"/>
              <a:t>問題出題型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FLAG</a:t>
            </a:r>
            <a:r>
              <a:rPr lang="ja-JP" altLang="en-US" dirty="0" smtClean="0"/>
              <a:t>をみつけてそれを入力することで得点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練習問題がのっているサイト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 smtClean="0">
                <a:hlinkClick r:id="rId2"/>
              </a:rPr>
              <a:t>://ksnctf.sweetduet.info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lang="ja-JP" altLang="en-US" dirty="0" smtClean="0"/>
              <a:t>その他、優しい解説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https://kimiyuki.net/blog/2016/01/07/ctf-one-month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The Flag</a:t>
            </a:r>
            <a:r>
              <a:rPr lang="en-US" altLang="ja-JP" dirty="0" smtClean="0"/>
              <a:t>)-</a:t>
            </a:r>
            <a:r>
              <a:rPr lang="ja-JP" altLang="en-US" dirty="0" smtClean="0"/>
              <a:t>問題出題型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練習問題がのっているサイト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 smtClean="0">
                <a:hlinkClick r:id="rId2"/>
              </a:rPr>
              <a:t>://ksnctf.sweetduet.info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lang="ja-JP" altLang="en-US" dirty="0" smtClean="0"/>
              <a:t>↑の問題をご紹介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Test Problem</a:t>
            </a:r>
          </a:p>
          <a:p>
            <a:pPr lvl="1"/>
            <a:r>
              <a:rPr lang="en-US" altLang="ja-JP" dirty="0" smtClean="0"/>
              <a:t>FLAG</a:t>
            </a:r>
            <a:r>
              <a:rPr lang="ja-JP" altLang="en-US" dirty="0" smtClean="0"/>
              <a:t>をそのままぶちこむだけ</a:t>
            </a:r>
            <a:endParaRPr lang="en-US" altLang="ja-JP" dirty="0" smtClean="0"/>
          </a:p>
          <a:p>
            <a:r>
              <a:rPr lang="en-US" altLang="ja-JP" dirty="0" smtClean="0"/>
              <a:t>2   Easy cipher</a:t>
            </a:r>
          </a:p>
          <a:p>
            <a:pPr lvl="1"/>
            <a:r>
              <a:rPr lang="ja-JP" altLang="en-US" dirty="0" smtClean="0"/>
              <a:t>シーザー暗号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SECCON(CTF)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en-US" altLang="ja-JP" dirty="0" smtClean="0"/>
              <a:t>SECCON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世に</a:t>
            </a:r>
            <a:r>
              <a:rPr lang="ja-JP" altLang="en-US" dirty="0" smtClean="0"/>
              <a:t>は腐るほどのプログラミングコンテスト、イベントがある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勉強に</a:t>
            </a:r>
            <a:r>
              <a:rPr kumimoji="1" lang="ja-JP" altLang="en-US" dirty="0" smtClean="0"/>
              <a:t>なる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はもちろん、入賞すればお金がもらえる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コンテストの種類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期間</a:t>
            </a:r>
            <a:r>
              <a:rPr lang="ja-JP" altLang="en-US" dirty="0" smtClean="0"/>
              <a:t>、難易度、分野は様々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ISUCON</a:t>
            </a:r>
            <a:r>
              <a:rPr kumimoji="1" lang="ja-JP" altLang="en-US" dirty="0" smtClean="0"/>
              <a:t>　サーバ、インフラ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Kaggle</a:t>
            </a:r>
            <a:r>
              <a:rPr kumimoji="1" lang="ja-JP" altLang="en-US" dirty="0" smtClean="0"/>
              <a:t>　データマイニング、機械学習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SECCON</a:t>
            </a:r>
            <a:r>
              <a:rPr lang="ja-JP" altLang="en-US" dirty="0" smtClean="0"/>
              <a:t>　セキュリティ、</a:t>
            </a:r>
            <a:r>
              <a:rPr lang="en-US" altLang="ja-JP" dirty="0" smtClean="0"/>
              <a:t>CTF(Capture The Flag)</a:t>
            </a:r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コンテストの種類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期間</a:t>
            </a:r>
            <a:r>
              <a:rPr lang="ja-JP" altLang="en-US" dirty="0" smtClean="0"/>
              <a:t>、難易度、分野は様々</a:t>
            </a:r>
            <a:endParaRPr lang="en-US" altLang="ja-JP" dirty="0" smtClean="0"/>
          </a:p>
          <a:p>
            <a:pPr lvl="1"/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ISUCON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　サーバ、インフラ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Kaggle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　データマイニング、機械学習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ja-JP" dirty="0" smtClean="0"/>
              <a:t>SECCON</a:t>
            </a:r>
            <a:r>
              <a:rPr lang="ja-JP" altLang="en-US" dirty="0" smtClean="0"/>
              <a:t>　セキュリティ、</a:t>
            </a:r>
            <a:r>
              <a:rPr lang="en-US" altLang="ja-JP" dirty="0" smtClean="0"/>
              <a:t>CTF(Capture The Flag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流行り、これから参加できそう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The Flag)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旗とり合戦</a:t>
            </a:r>
            <a:endParaRPr lang="en-US" altLang="ja-JP" dirty="0" smtClean="0"/>
          </a:p>
          <a:p>
            <a:r>
              <a:rPr lang="ja-JP" altLang="en-US" dirty="0" smtClean="0"/>
              <a:t>対象のサーバから、「</a:t>
            </a:r>
            <a:r>
              <a:rPr lang="en-US" altLang="ja-JP" dirty="0" smtClean="0"/>
              <a:t>FLAG</a:t>
            </a:r>
            <a:r>
              <a:rPr lang="en-US" altLang="ja-JP" dirty="0" smtClean="0"/>
              <a:t>_</a:t>
            </a:r>
            <a:r>
              <a:rPr lang="ja-JP" altLang="en-US" dirty="0" smtClean="0"/>
              <a:t>～」</a:t>
            </a:r>
            <a:r>
              <a:rPr lang="ja-JP" altLang="en-US" dirty="0" smtClean="0"/>
              <a:t>のようなキーを入手</a:t>
            </a:r>
            <a:r>
              <a:rPr lang="ja-JP" altLang="en-US" dirty="0" smtClean="0"/>
              <a:t>するのが目的</a:t>
            </a:r>
            <a:endParaRPr lang="en-US" altLang="ja-JP" dirty="0" smtClean="0"/>
          </a:p>
          <a:p>
            <a:r>
              <a:rPr lang="ja-JP" altLang="en-US" dirty="0" smtClean="0"/>
              <a:t>攻防型と問題出題型が</a:t>
            </a:r>
            <a:r>
              <a:rPr lang="ja-JP" altLang="en-US" dirty="0" smtClean="0"/>
              <a:t>ある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The Flag</a:t>
            </a:r>
            <a:r>
              <a:rPr lang="en-US" altLang="ja-JP" dirty="0" smtClean="0"/>
              <a:t>)-</a:t>
            </a:r>
            <a:r>
              <a:rPr lang="ja-JP" altLang="en-US" dirty="0" smtClean="0"/>
              <a:t>攻防型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各チーム</a:t>
            </a:r>
            <a:r>
              <a:rPr lang="ja-JP" altLang="en-US" dirty="0" smtClean="0"/>
              <a:t>には脆弱性のあるサービスが動作するサーバが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台与えられる</a:t>
            </a:r>
            <a:endParaRPr lang="en-US" altLang="ja-JP" dirty="0" smtClean="0"/>
          </a:p>
          <a:p>
            <a:r>
              <a:rPr lang="ja-JP" altLang="en-US" dirty="0" smtClean="0"/>
              <a:t>サーバを守りながら、他チームを攻撃することが、競技の基本ルール</a:t>
            </a:r>
            <a:endParaRPr lang="en-US" altLang="ja-JP" dirty="0" smtClean="0"/>
          </a:p>
          <a:p>
            <a:r>
              <a:rPr lang="ja-JP" altLang="en-US" dirty="0" smtClean="0"/>
              <a:t>他チームのサーバからパスワードを奪取して、解答サーバへ入力することで得点できる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http://2016.seccon.jp/about/beginners.html</a:t>
            </a:r>
            <a:endParaRPr lang="en-US" altLang="ja-JP" dirty="0" smtClean="0"/>
          </a:p>
          <a:p>
            <a:r>
              <a:rPr lang="en-US" altLang="ja-JP" smtClean="0">
                <a:hlinkClick r:id="rId3"/>
              </a:rPr>
              <a:t>http://ascii.jp/elem/000/001/118/1118794/</a:t>
            </a:r>
            <a:endParaRPr lang="en-US" altLang="ja-JP" smtClean="0"/>
          </a:p>
          <a:p>
            <a:endParaRPr lang="ja-JP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CTF</a:t>
            </a:r>
            <a:r>
              <a:rPr lang="en-US" altLang="ja-JP" dirty="0" smtClean="0"/>
              <a:t>(Capture The Flag</a:t>
            </a:r>
            <a:r>
              <a:rPr lang="en-US" altLang="ja-JP" dirty="0" smtClean="0"/>
              <a:t>)-</a:t>
            </a:r>
            <a:r>
              <a:rPr lang="ja-JP" altLang="en-US" dirty="0" smtClean="0"/>
              <a:t>攻防型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たぶん見たほうがわかりやすい</a:t>
            </a:r>
            <a:endParaRPr lang="en-US" altLang="ja-JP" dirty="0" smtClean="0"/>
          </a:p>
          <a:p>
            <a:r>
              <a:rPr lang="ja-JP" altLang="en-US" dirty="0" smtClean="0"/>
              <a:t>去年の</a:t>
            </a:r>
            <a:r>
              <a:rPr lang="en-US" altLang="ja-JP" dirty="0" smtClean="0"/>
              <a:t>SECCON</a:t>
            </a:r>
            <a:r>
              <a:rPr lang="ja-JP" altLang="en-US" dirty="0" smtClean="0"/>
              <a:t>決勝の様子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http://ascii.jp/elem/000/001/118/1118794/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今年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SECCON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http://2016.seccon.jp/about/beginners.html</a:t>
            </a:r>
            <a:endParaRPr lang="en-US" altLang="ja-JP" dirty="0" smtClean="0"/>
          </a:p>
          <a:p>
            <a:endParaRPr lang="ja-JP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234</Words>
  <Application>Microsoft Office PowerPoint</Application>
  <PresentationFormat>画面に合わせる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SECCON(CTF)の紹介</vt:lpstr>
      <vt:lpstr>SECCON(CTF)の紹介</vt:lpstr>
      <vt:lpstr>目次</vt:lpstr>
      <vt:lpstr>背景</vt:lpstr>
      <vt:lpstr>コンテストの種類</vt:lpstr>
      <vt:lpstr>コンテストの種類</vt:lpstr>
      <vt:lpstr>CTF(Capture The Flag)</vt:lpstr>
      <vt:lpstr>CTF(Capture The Flag)-攻防型</vt:lpstr>
      <vt:lpstr>CTF(Capture The Flag)-攻防型</vt:lpstr>
      <vt:lpstr>CTF(Capture The Flag)-問題出題型</vt:lpstr>
      <vt:lpstr>CTF(Capture The Flag)-問題出題型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プログラミングコンテストの紹介</dc:title>
  <dc:creator>ty</dc:creator>
  <cp:lastModifiedBy>tky</cp:lastModifiedBy>
  <cp:revision>15</cp:revision>
  <dcterms:created xsi:type="dcterms:W3CDTF">2016-09-25T15:03:15Z</dcterms:created>
  <dcterms:modified xsi:type="dcterms:W3CDTF">2016-10-02T17:34:46Z</dcterms:modified>
</cp:coreProperties>
</file>