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Shape 95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Shape 104"/>
          <p:cNvSpPr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Shape 113"/>
          <p:cNvSpPr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Shape 114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897" y="9258300"/>
            <a:ext cx="352045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document</a:t>
            </a:r>
          </a:p>
        </p:txBody>
      </p:sp>
      <p:sp>
        <p:nvSpPr>
          <p:cNvPr id="140" name="Shape 14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 file sample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