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0012D-690B-45E2-8710-BFEFCF0F48AA}" type="datetimeFigureOut">
              <a:rPr kumimoji="1" lang="ja-JP" altLang="en-US" smtClean="0"/>
              <a:t>2013/9/11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60CA5-F86A-4462-B218-1D6C045A6B0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971600" y="6469803"/>
            <a:ext cx="280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2008" y="6469803"/>
            <a:ext cx="827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A447BA73-0413-4151-9D66-1E1C5AB6E9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5715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Admin\Downloads\pdsl_nogra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22400"/>
            <a:ext cx="9144793" cy="43691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BA73-0413-4151-9D66-1E1C5AB6E912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PDSL</Template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PDSL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Admin</dc:creator>
  <cp:lastModifiedBy>Admin</cp:lastModifiedBy>
  <cp:revision>2</cp:revision>
  <dcterms:created xsi:type="dcterms:W3CDTF">2013-09-11T07:06:50Z</dcterms:created>
  <dcterms:modified xsi:type="dcterms:W3CDTF">2013-09-11T07:07:53Z</dcterms:modified>
</cp:coreProperties>
</file>