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本文レベル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プレゼンテーションのタイトル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100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10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議題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109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議題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11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本文レベル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本文レベル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ファクト情報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2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36" name="本文レベル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何層にも重なって湾曲した白い模様のクローズアップ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何層にも重なった灰色の石の模様のクローズアップ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白いうね模様のクローズアップ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影のある、角度が付いた斬新な白い廊下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湾曲した斬新な白い建造物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と日付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3" name="本文レベル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プレゼンテーションのタイトル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何層にも重なって湾曲した白い模様のクローズアップ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3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白い湾曲した石の端のクローズアップ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スライドのサブタイトル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2" name="スライドのタイトル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3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ライブビデオ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7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73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ライブビデオ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2" name="スライドのタイトル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3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セクションタイトル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9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github.com/metrumresearchgroup/PMSimulatorSimulate.jl/blob/main/test/ADCExample.jl" TargetMode="External"/><Relationship Id="rId5" Type="http://schemas.openxmlformats.org/officeDocument/2006/relationships/hyperlink" Target="https://www.metrumrg.com/wp-content/uploads/2023/11/ACoP14-workshop-ADC-example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metrumresearchgroup/PMSimulatorSimulate.jl/blob/main/test/ADCExample.jl" TargetMode="External"/><Relationship Id="rId3" Type="http://schemas.openxmlformats.org/officeDocument/2006/relationships/hyperlink" Target="https://www.metrumrg.com/wp-content/uploads/2023/11/ACoP14-workshop-ADC-example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Yoshi Kuroki | Aug 16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Yoshi Kuroki | Aug 16, 2024</a:t>
            </a:r>
          </a:p>
        </p:txBody>
      </p:sp>
      <p:sp>
        <p:nvSpPr>
          <p:cNvPr id="172" name="A simulation study using T-DM1 QSP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simulation study using T-DM1 QSP model</a:t>
            </a:r>
          </a:p>
        </p:txBody>
      </p:sp>
      <p:sp>
        <p:nvSpPr>
          <p:cNvPr id="173" name="ADC clearance and its implications to payload PK and tumor dynam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pc="-107" sz="10800"/>
            </a:lvl1pPr>
          </a:lstStyle>
          <a:p>
            <a:pPr/>
            <a:r>
              <a:t>ADC clearance and its implications to payload PK and tumor dynamics</a:t>
            </a:r>
          </a:p>
        </p:txBody>
      </p:sp>
      <p:sp>
        <p:nvSpPr>
          <p:cNvPr id="174" name="スライド番号"/>
          <p:cNvSpPr txBox="1"/>
          <p:nvPr>
            <p:ph type="sldNum" sz="quarter" idx="4294967295"/>
          </p:nvPr>
        </p:nvSpPr>
        <p:spPr>
          <a:xfrm>
            <a:off x="23731473" y="12458699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画像ギャラリー"/>
          <p:cNvGrpSpPr/>
          <p:nvPr/>
        </p:nvGrpSpPr>
        <p:grpSpPr>
          <a:xfrm>
            <a:off x="1851509" y="3626399"/>
            <a:ext cx="10080000" cy="7314331"/>
            <a:chOff x="0" y="0"/>
            <a:chExt cx="10079998" cy="7314329"/>
          </a:xfrm>
        </p:grpSpPr>
        <p:pic>
          <p:nvPicPr>
            <p:cNvPr id="176" name="plot_1.pdf" descr="plot_1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Central CL of ADC = 0.0043/24 L/h/kg (typical parameter value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0.0043/24 L/h/kg (typical parameter value)</a:t>
              </a:r>
            </a:p>
          </p:txBody>
        </p:sp>
      </p:grpSp>
      <p:grpSp>
        <p:nvGrpSpPr>
          <p:cNvPr id="181" name="画像ギャラリー"/>
          <p:cNvGrpSpPr/>
          <p:nvPr/>
        </p:nvGrpSpPr>
        <p:grpSpPr>
          <a:xfrm>
            <a:off x="12452491" y="3597213"/>
            <a:ext cx="10080000" cy="7314331"/>
            <a:chOff x="0" y="0"/>
            <a:chExt cx="10079998" cy="7314329"/>
          </a:xfrm>
        </p:grpSpPr>
        <p:pic>
          <p:nvPicPr>
            <p:cNvPr id="179" name="plot_10.pdf" descr="plot_10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Central CL of ADC = 6*0.0043/24 L/h/kg (6x higher ADC CL scenario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6*0.0043/24 L/h/kg (6x higher ADC CL scenario)</a:t>
              </a:r>
            </a:p>
          </p:txBody>
        </p:sp>
      </p:grpSp>
      <p:sp>
        <p:nvSpPr>
          <p:cNvPr id="182" name="PK simulations of ADC and Payload by using T-DM1 QSP model…"/>
          <p:cNvSpPr txBox="1"/>
          <p:nvPr>
            <p:ph type="title" idx="4294967295"/>
          </p:nvPr>
        </p:nvSpPr>
        <p:spPr>
          <a:xfrm>
            <a:off x="1206500" y="635000"/>
            <a:ext cx="22256195" cy="2241813"/>
          </a:xfrm>
          <a:prstGeom prst="rect">
            <a:avLst/>
          </a:prstGeom>
        </p:spPr>
        <p:txBody>
          <a:bodyPr/>
          <a:lstStyle/>
          <a:p>
            <a:pPr defTabSz="1487424">
              <a:defRPr spc="-61" sz="6100"/>
            </a:pPr>
            <a:r>
              <a:t>PK simulations of ADC and Payload by using T-DM1 QSP model</a:t>
            </a:r>
          </a:p>
          <a:p>
            <a:pPr defTabSz="1487424">
              <a:defRPr spc="-61" sz="6100"/>
            </a:pPr>
            <a:r>
              <a:t>What does happen if CL of ADC increasing?</a:t>
            </a:r>
          </a:p>
        </p:txBody>
      </p:sp>
      <p:sp>
        <p:nvSpPr>
          <p:cNvPr id="183" name="T-DM1 QSP model code written in julia language is available at https://github.com/metrumresearchgroup/PMSimulatorSimulate.jl/blob/main/test/ADCExample.jl based on https://www.metrumrg.com/wp-content/uploads/2023/11/ACoP14-workshop-ADC-example.pdf"/>
          <p:cNvSpPr txBox="1"/>
          <p:nvPr/>
        </p:nvSpPr>
        <p:spPr>
          <a:xfrm>
            <a:off x="1107275" y="11841589"/>
            <a:ext cx="22256198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pPr>
            <a:r>
              <a:t>T-DM1 QSP model code written in julia language is available at </a:t>
            </a:r>
            <a:r>
              <a:rPr u="sng">
                <a:hlinkClick r:id="rId4" invalidUrl="" action="" tgtFrame="" tooltip="" history="1" highlightClick="0" endSnd="0"/>
              </a:rPr>
              <a:t>https://github.com/metrumresearchgroup/PMSimulatorSimulate.jl/blob/main/test/ADCExample.jl</a:t>
            </a:r>
            <a:r>
              <a:t> based on </a:t>
            </a:r>
            <a:r>
              <a:rPr u="sng">
                <a:hlinkClick r:id="rId5" invalidUrl="" action="" tgtFrame="" tooltip="" history="1" highlightClick="0" endSnd="0"/>
              </a:rPr>
              <a:t>https://www.metrumrg.com/wp-content/uploads/2023/11/ACoP14-workshop-ADC-example.pdf</a:t>
            </a:r>
          </a:p>
        </p:txBody>
      </p:sp>
      <p:sp>
        <p:nvSpPr>
          <p:cNvPr id="184" name="スライド番号"/>
          <p:cNvSpPr txBox="1"/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umor growth simulations by using T-DM1 QSP model…"/>
          <p:cNvSpPr txBox="1"/>
          <p:nvPr>
            <p:ph type="title" idx="4294967295"/>
          </p:nvPr>
        </p:nvSpPr>
        <p:spPr>
          <a:xfrm>
            <a:off x="1206500" y="635000"/>
            <a:ext cx="22256195" cy="2241813"/>
          </a:xfrm>
          <a:prstGeom prst="rect">
            <a:avLst/>
          </a:prstGeom>
        </p:spPr>
        <p:txBody>
          <a:bodyPr/>
          <a:lstStyle/>
          <a:p>
            <a:pPr defTabSz="1658111">
              <a:defRPr spc="-68" sz="6800"/>
            </a:pPr>
            <a:r>
              <a:t>Tumor growth simulations by using T-DM1 QSP model</a:t>
            </a:r>
          </a:p>
          <a:p>
            <a:pPr defTabSz="1658111">
              <a:defRPr spc="-68" sz="6800"/>
            </a:pPr>
            <a:r>
              <a:t>What does happen if CL of ADC increasing?</a:t>
            </a:r>
          </a:p>
        </p:txBody>
      </p:sp>
      <p:sp>
        <p:nvSpPr>
          <p:cNvPr id="187" name="T-DM1 QSP model code written in julia language is available at https://github.com/metrumresearchgroup/PMSimulatorSimulate.jl/blob/main/test/ADCExample.jl based on https://www.metrumrg.com/wp-content/uploads/2023/11/ACoP14-workshop-ADC-example.pdf"/>
          <p:cNvSpPr txBox="1"/>
          <p:nvPr/>
        </p:nvSpPr>
        <p:spPr>
          <a:xfrm>
            <a:off x="1107275" y="11841589"/>
            <a:ext cx="22256198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pPr>
            <a:r>
              <a:t>T-DM1 QSP model code written in julia language is available at </a:t>
            </a:r>
            <a:r>
              <a:rPr u="sng">
                <a:hlinkClick r:id="rId2" invalidUrl="" action="" tgtFrame="" tooltip="" history="1" highlightClick="0" endSnd="0"/>
              </a:rPr>
              <a:t>https://github.com/metrumresearchgroup/PMSimulatorSimulate.jl/blob/main/test/ADCExample.jl</a:t>
            </a:r>
            <a:r>
              <a:t> based on </a:t>
            </a:r>
            <a:r>
              <a:rPr u="sng">
                <a:hlinkClick r:id="rId3" invalidUrl="" action="" tgtFrame="" tooltip="" history="1" highlightClick="0" endSnd="0"/>
              </a:rPr>
              <a:t>https://www.metrumrg.com/wp-content/uploads/2023/11/ACoP14-workshop-ADC-example.pdf</a:t>
            </a:r>
          </a:p>
        </p:txBody>
      </p:sp>
      <p:sp>
        <p:nvSpPr>
          <p:cNvPr id="188" name="スライド番号"/>
          <p:cNvSpPr txBox="1"/>
          <p:nvPr>
            <p:ph type="sldNum" sz="quarter" idx="4294967295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1" name="画像ギャラリー"/>
          <p:cNvGrpSpPr/>
          <p:nvPr/>
        </p:nvGrpSpPr>
        <p:grpSpPr>
          <a:xfrm>
            <a:off x="1851509" y="3626399"/>
            <a:ext cx="10080000" cy="7314331"/>
            <a:chOff x="0" y="0"/>
            <a:chExt cx="10079998" cy="7314329"/>
          </a:xfrm>
        </p:grpSpPr>
        <p:pic>
          <p:nvPicPr>
            <p:cNvPr id="189" name="plot_3.pdf" descr="plot_3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Central CL of ADC = 0.0043/24 L/h/kg (typical parameter value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0.0043/24 L/h/kg (typical parameter value)</a:t>
              </a:r>
            </a:p>
          </p:txBody>
        </p:sp>
      </p:grpSp>
      <p:grpSp>
        <p:nvGrpSpPr>
          <p:cNvPr id="194" name="画像ギャラリー"/>
          <p:cNvGrpSpPr/>
          <p:nvPr/>
        </p:nvGrpSpPr>
        <p:grpSpPr>
          <a:xfrm>
            <a:off x="12452491" y="3597213"/>
            <a:ext cx="10080000" cy="7314331"/>
            <a:chOff x="0" y="0"/>
            <a:chExt cx="10079998" cy="7314329"/>
          </a:xfrm>
        </p:grpSpPr>
        <p:pic>
          <p:nvPicPr>
            <p:cNvPr id="192" name="plot_12.pdf" descr="plot_12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5" r="0" b="185"/>
            <a:stretch>
              <a:fillRect/>
            </a:stretch>
          </p:blipFill>
          <p:spPr>
            <a:xfrm>
              <a:off x="0" y="0"/>
              <a:ext cx="10079999" cy="6695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Central CL of ADC = 6*0.0043/24 L/h/kg (6x higher ADC CL scenario)"/>
            <p:cNvSpPr/>
            <p:nvPr/>
          </p:nvSpPr>
          <p:spPr>
            <a:xfrm>
              <a:off x="0" y="6771277"/>
              <a:ext cx="1007999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Central CL of ADC = 6*0.0043/24 L/h/kg (6x higher ADC CL scenario)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