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5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6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2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1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9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6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3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6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9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C6A4-0092-450C-9E37-8276DF8F7658}" type="datetimeFigureOut">
              <a:rPr lang="en-US" smtClean="0"/>
              <a:t>3/17/2017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145DD-745A-4C78-B899-05DE48DC72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3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chemat blokowy: proces 119"/>
          <p:cNvSpPr/>
          <p:nvPr/>
        </p:nvSpPr>
        <p:spPr>
          <a:xfrm>
            <a:off x="2715124" y="6059727"/>
            <a:ext cx="5570858" cy="632052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Schemat blokowy: proces 38"/>
          <p:cNvSpPr/>
          <p:nvPr/>
        </p:nvSpPr>
        <p:spPr>
          <a:xfrm>
            <a:off x="2715124" y="2186962"/>
            <a:ext cx="5570858" cy="3670913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Schemat blokowy: proces 77"/>
          <p:cNvSpPr/>
          <p:nvPr/>
        </p:nvSpPr>
        <p:spPr>
          <a:xfrm>
            <a:off x="3204440" y="2627714"/>
            <a:ext cx="5081543" cy="3230161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chemat blokowy: terminator 4"/>
          <p:cNvSpPr/>
          <p:nvPr/>
        </p:nvSpPr>
        <p:spPr>
          <a:xfrm>
            <a:off x="395262" y="36864"/>
            <a:ext cx="1294519" cy="414492"/>
          </a:xfrm>
          <a:prstGeom prst="flowChartTerminator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chemat blokowy: terminator 5"/>
          <p:cNvSpPr/>
          <p:nvPr/>
        </p:nvSpPr>
        <p:spPr>
          <a:xfrm>
            <a:off x="503253" y="8277225"/>
            <a:ext cx="1294519" cy="414492"/>
          </a:xfrm>
          <a:prstGeom prst="flowChartTerminator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4252302" y="2738112"/>
            <a:ext cx="2494488" cy="572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User:</a:t>
            </a:r>
          </a:p>
          <a:p>
            <a:pPr algn="ctr"/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motivation</a:t>
            </a: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pl-PL" sz="1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chemat blokowy: decyzja 9"/>
          <p:cNvSpPr/>
          <p:nvPr/>
        </p:nvSpPr>
        <p:spPr>
          <a:xfrm>
            <a:off x="4698960" y="3423842"/>
            <a:ext cx="1608794" cy="5576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l-PL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motivation &gt; </a:t>
            </a:r>
            <a:r>
              <a:rPr lang="pl-PL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pl-PL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Łącznik prosty ze strzałką 11"/>
          <p:cNvCxnSpPr>
            <a:stCxn id="9" idx="2"/>
            <a:endCxn id="10" idx="0"/>
          </p:cNvCxnSpPr>
          <p:nvPr/>
        </p:nvCxnSpPr>
        <p:spPr>
          <a:xfrm>
            <a:off x="5499546" y="3311089"/>
            <a:ext cx="3811" cy="11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łamany 13"/>
          <p:cNvCxnSpPr>
            <a:stCxn id="10" idx="3"/>
            <a:endCxn id="22" idx="0"/>
          </p:cNvCxnSpPr>
          <p:nvPr/>
        </p:nvCxnSpPr>
        <p:spPr>
          <a:xfrm>
            <a:off x="6307754" y="3702682"/>
            <a:ext cx="418276" cy="1896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21"/>
          <p:cNvSpPr/>
          <p:nvPr/>
        </p:nvSpPr>
        <p:spPr>
          <a:xfrm>
            <a:off x="6104960" y="3892379"/>
            <a:ext cx="1242140" cy="4144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chemat blokowy: decyzja 24"/>
          <p:cNvSpPr/>
          <p:nvPr/>
        </p:nvSpPr>
        <p:spPr>
          <a:xfrm>
            <a:off x="5366796" y="4455653"/>
            <a:ext cx="1608794" cy="5576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Łącznik prosty ze strzałką 26"/>
          <p:cNvCxnSpPr>
            <a:stCxn id="22" idx="2"/>
            <a:endCxn id="25" idx="0"/>
          </p:cNvCxnSpPr>
          <p:nvPr/>
        </p:nvCxnSpPr>
        <p:spPr>
          <a:xfrm flipH="1">
            <a:off x="6171193" y="4306871"/>
            <a:ext cx="554837" cy="14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rostokąt 28"/>
          <p:cNvSpPr/>
          <p:nvPr/>
        </p:nvSpPr>
        <p:spPr>
          <a:xfrm>
            <a:off x="6840093" y="4928892"/>
            <a:ext cx="1416011" cy="9289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User: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reputation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rating and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pl-PL" sz="1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pl-PL" sz="1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Łącznik łamany 29"/>
          <p:cNvCxnSpPr>
            <a:stCxn id="25" idx="3"/>
            <a:endCxn id="29" idx="0"/>
          </p:cNvCxnSpPr>
          <p:nvPr/>
        </p:nvCxnSpPr>
        <p:spPr>
          <a:xfrm>
            <a:off x="6975590" y="4734493"/>
            <a:ext cx="572509" cy="1943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rostokąt 31"/>
          <p:cNvSpPr/>
          <p:nvPr/>
        </p:nvSpPr>
        <p:spPr>
          <a:xfrm>
            <a:off x="3945299" y="4939898"/>
            <a:ext cx="1369698" cy="925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User: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reputation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</a:t>
            </a:r>
            <a:r>
              <a:rPr lang="pl-PL" sz="1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Łącznik łamany 34"/>
          <p:cNvCxnSpPr>
            <a:stCxn id="25" idx="1"/>
            <a:endCxn id="32" idx="0"/>
          </p:cNvCxnSpPr>
          <p:nvPr/>
        </p:nvCxnSpPr>
        <p:spPr>
          <a:xfrm rot="10800000" flipV="1">
            <a:off x="4630148" y="4734492"/>
            <a:ext cx="736648" cy="2054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rostokąt 35"/>
          <p:cNvSpPr/>
          <p:nvPr/>
        </p:nvSpPr>
        <p:spPr>
          <a:xfrm>
            <a:off x="4875742" y="1518705"/>
            <a:ext cx="1249623" cy="602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websites</a:t>
            </a:r>
            <a:r>
              <a:rPr lang="pl-P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chosen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chemat blokowy: dane 36"/>
          <p:cNvSpPr/>
          <p:nvPr/>
        </p:nvSpPr>
        <p:spPr>
          <a:xfrm>
            <a:off x="2972586" y="-194994"/>
            <a:ext cx="3152779" cy="893042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generations</a:t>
            </a:r>
            <a:endParaRPr lang="pl-PL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Łącznik prosty ze strzałką 41"/>
          <p:cNvCxnSpPr>
            <a:stCxn id="5" idx="2"/>
            <a:endCxn id="54" idx="0"/>
          </p:cNvCxnSpPr>
          <p:nvPr/>
        </p:nvCxnSpPr>
        <p:spPr>
          <a:xfrm>
            <a:off x="1042522" y="451356"/>
            <a:ext cx="0" cy="508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/>
          <p:cNvCxnSpPr>
            <a:stCxn id="37" idx="2"/>
            <a:endCxn id="5" idx="3"/>
          </p:cNvCxnSpPr>
          <p:nvPr/>
        </p:nvCxnSpPr>
        <p:spPr>
          <a:xfrm flipH="1" flipV="1">
            <a:off x="1689781" y="244110"/>
            <a:ext cx="1598083" cy="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Prostokąt 50"/>
          <p:cNvSpPr/>
          <p:nvPr/>
        </p:nvSpPr>
        <p:spPr>
          <a:xfrm>
            <a:off x="4345982" y="6217253"/>
            <a:ext cx="2307127" cy="381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reputation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pl-PL" sz="1000" b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4" name="Schemat blokowy: decyzja 53"/>
          <p:cNvSpPr/>
          <p:nvPr/>
        </p:nvSpPr>
        <p:spPr>
          <a:xfrm>
            <a:off x="238125" y="959638"/>
            <a:ext cx="1608794" cy="92504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lang="pl-PL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numer of </a:t>
            </a:r>
            <a:r>
              <a:rPr lang="pl-PL" sz="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geenerations</a:t>
            </a:r>
            <a:r>
              <a:rPr lang="pl-PL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Łącznik łamany 58"/>
          <p:cNvCxnSpPr>
            <a:stCxn id="54" idx="3"/>
            <a:endCxn id="36" idx="0"/>
          </p:cNvCxnSpPr>
          <p:nvPr/>
        </p:nvCxnSpPr>
        <p:spPr>
          <a:xfrm>
            <a:off x="1846919" y="1422158"/>
            <a:ext cx="3653635" cy="965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Łącznik prosty ze strzałką 66"/>
          <p:cNvCxnSpPr>
            <a:endCxn id="39" idx="0"/>
          </p:cNvCxnSpPr>
          <p:nvPr/>
        </p:nvCxnSpPr>
        <p:spPr>
          <a:xfrm>
            <a:off x="5500553" y="1884678"/>
            <a:ext cx="0" cy="30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ole tekstowe 73"/>
          <p:cNvSpPr txBox="1"/>
          <p:nvPr/>
        </p:nvSpPr>
        <p:spPr>
          <a:xfrm>
            <a:off x="2656687" y="2174481"/>
            <a:ext cx="13965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pl-PL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pole tekstowe 78"/>
          <p:cNvSpPr txBox="1"/>
          <p:nvPr/>
        </p:nvSpPr>
        <p:spPr>
          <a:xfrm>
            <a:off x="3204440" y="2615233"/>
            <a:ext cx="1175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pl-PL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Łącznik prosty ze strzałką 97"/>
          <p:cNvCxnSpPr>
            <a:stCxn id="39" idx="2"/>
            <a:endCxn id="120" idx="0"/>
          </p:cNvCxnSpPr>
          <p:nvPr/>
        </p:nvCxnSpPr>
        <p:spPr>
          <a:xfrm>
            <a:off x="5500553" y="5857875"/>
            <a:ext cx="0" cy="201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Prostokąt 104"/>
          <p:cNvSpPr/>
          <p:nvPr/>
        </p:nvSpPr>
        <p:spPr>
          <a:xfrm>
            <a:off x="2476500" y="8277225"/>
            <a:ext cx="1727160" cy="3944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eneration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+1</a:t>
            </a:r>
          </a:p>
        </p:txBody>
      </p:sp>
      <p:sp>
        <p:nvSpPr>
          <p:cNvPr id="106" name="Prostokąt 105"/>
          <p:cNvSpPr/>
          <p:nvPr/>
        </p:nvSpPr>
        <p:spPr>
          <a:xfrm>
            <a:off x="4884329" y="2274696"/>
            <a:ext cx="1242140" cy="2811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Łącznik prosty ze strzałką 107"/>
          <p:cNvCxnSpPr>
            <a:stCxn id="39" idx="0"/>
            <a:endCxn id="106" idx="0"/>
          </p:cNvCxnSpPr>
          <p:nvPr/>
        </p:nvCxnSpPr>
        <p:spPr>
          <a:xfrm>
            <a:off x="5500553" y="2186962"/>
            <a:ext cx="4846" cy="87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ze strzałką 109"/>
          <p:cNvCxnSpPr>
            <a:stCxn id="106" idx="2"/>
            <a:endCxn id="9" idx="0"/>
          </p:cNvCxnSpPr>
          <p:nvPr/>
        </p:nvCxnSpPr>
        <p:spPr>
          <a:xfrm flipH="1">
            <a:off x="5499546" y="2555813"/>
            <a:ext cx="5853" cy="182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pole tekstowe 120"/>
          <p:cNvSpPr txBox="1"/>
          <p:nvPr/>
        </p:nvSpPr>
        <p:spPr>
          <a:xfrm>
            <a:off x="2722652" y="6059727"/>
            <a:ext cx="117532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pl-PL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pl-PL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Łącznik prosty ze strzałką 130"/>
          <p:cNvCxnSpPr>
            <a:stCxn id="120" idx="0"/>
            <a:endCxn id="51" idx="0"/>
          </p:cNvCxnSpPr>
          <p:nvPr/>
        </p:nvCxnSpPr>
        <p:spPr>
          <a:xfrm flipH="1">
            <a:off x="5499546" y="6059727"/>
            <a:ext cx="1007" cy="157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Prostokąt 132"/>
          <p:cNvSpPr/>
          <p:nvPr/>
        </p:nvSpPr>
        <p:spPr>
          <a:xfrm>
            <a:off x="4305726" y="7022932"/>
            <a:ext cx="2387640" cy="822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effort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motivation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  <a:r>
              <a:rPr lang="pl-P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according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l-PL" sz="1000" b="1" u="sng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with +/- 10%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4" name="Prostokąt 133"/>
          <p:cNvSpPr/>
          <p:nvPr/>
        </p:nvSpPr>
        <p:spPr>
          <a:xfrm>
            <a:off x="4704208" y="8066371"/>
            <a:ext cx="1590676" cy="822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user’s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gains</a:t>
            </a:r>
            <a:r>
              <a:rPr lang="pl-P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reputation</a:t>
            </a:r>
            <a:endParaRPr lang="pl-PL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pl-PL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websites</a:t>
            </a:r>
            <a:endParaRPr lang="pl-PL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Łącznik prosty ze strzałką 135"/>
          <p:cNvCxnSpPr>
            <a:stCxn id="120" idx="2"/>
            <a:endCxn id="133" idx="0"/>
          </p:cNvCxnSpPr>
          <p:nvPr/>
        </p:nvCxnSpPr>
        <p:spPr>
          <a:xfrm flipH="1">
            <a:off x="5499546" y="6691779"/>
            <a:ext cx="1007" cy="331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ze strzałką 137"/>
          <p:cNvCxnSpPr>
            <a:stCxn id="133" idx="2"/>
            <a:endCxn id="134" idx="0"/>
          </p:cNvCxnSpPr>
          <p:nvPr/>
        </p:nvCxnSpPr>
        <p:spPr>
          <a:xfrm>
            <a:off x="5499546" y="7845706"/>
            <a:ext cx="0" cy="220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Łącznik prosty ze strzałką 139"/>
          <p:cNvCxnSpPr>
            <a:stCxn id="134" idx="1"/>
            <a:endCxn id="105" idx="3"/>
          </p:cNvCxnSpPr>
          <p:nvPr/>
        </p:nvCxnSpPr>
        <p:spPr>
          <a:xfrm flipH="1" flipV="1">
            <a:off x="4203660" y="8474470"/>
            <a:ext cx="500548" cy="3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łamany 140"/>
          <p:cNvCxnSpPr>
            <a:stCxn id="54" idx="1"/>
            <a:endCxn id="6" idx="1"/>
          </p:cNvCxnSpPr>
          <p:nvPr/>
        </p:nvCxnSpPr>
        <p:spPr>
          <a:xfrm rot="10800000" flipH="1" flipV="1">
            <a:off x="238125" y="1422157"/>
            <a:ext cx="265128" cy="7062313"/>
          </a:xfrm>
          <a:prstGeom prst="bentConnector3">
            <a:avLst>
              <a:gd name="adj1" fmla="val -8622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ze strzałką 150"/>
          <p:cNvCxnSpPr/>
          <p:nvPr/>
        </p:nvCxnSpPr>
        <p:spPr>
          <a:xfrm flipH="1" flipV="1">
            <a:off x="1045551" y="698048"/>
            <a:ext cx="1204067" cy="7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pole tekstowe 157"/>
          <p:cNvSpPr txBox="1"/>
          <p:nvPr/>
        </p:nvSpPr>
        <p:spPr>
          <a:xfrm>
            <a:off x="2960815" y="1115825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pole tekstowe 158"/>
          <p:cNvSpPr txBox="1"/>
          <p:nvPr/>
        </p:nvSpPr>
        <p:spPr>
          <a:xfrm>
            <a:off x="6246661" y="3430328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pole tekstowe 159"/>
          <p:cNvSpPr txBox="1"/>
          <p:nvPr/>
        </p:nvSpPr>
        <p:spPr>
          <a:xfrm>
            <a:off x="-63519" y="1115825"/>
            <a:ext cx="492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Łącznik łamany 161"/>
          <p:cNvCxnSpPr>
            <a:endCxn id="105" idx="1"/>
          </p:cNvCxnSpPr>
          <p:nvPr/>
        </p:nvCxnSpPr>
        <p:spPr>
          <a:xfrm rot="16200000" flipH="1">
            <a:off x="-1514053" y="4483916"/>
            <a:ext cx="7768973" cy="2121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pole tekstowe 83"/>
          <p:cNvSpPr txBox="1"/>
          <p:nvPr/>
        </p:nvSpPr>
        <p:spPr>
          <a:xfrm>
            <a:off x="3973974" y="3430328"/>
            <a:ext cx="492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Łącznik łamany 84"/>
          <p:cNvCxnSpPr>
            <a:stCxn id="10" idx="1"/>
          </p:cNvCxnSpPr>
          <p:nvPr/>
        </p:nvCxnSpPr>
        <p:spPr>
          <a:xfrm rot="10800000" flipV="1">
            <a:off x="3554248" y="3702682"/>
            <a:ext cx="1144713" cy="21363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pole tekstowe 93"/>
          <p:cNvSpPr txBox="1"/>
          <p:nvPr/>
        </p:nvSpPr>
        <p:spPr>
          <a:xfrm>
            <a:off x="6936995" y="4441556"/>
            <a:ext cx="5934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6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pole tekstowe 94"/>
          <p:cNvSpPr txBox="1"/>
          <p:nvPr/>
        </p:nvSpPr>
        <p:spPr>
          <a:xfrm>
            <a:off x="4764693" y="4439026"/>
            <a:ext cx="492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4195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GKowalik</dc:creator>
  <cp:lastModifiedBy>Marta Juźwin</cp:lastModifiedBy>
  <cp:revision>12</cp:revision>
  <dcterms:created xsi:type="dcterms:W3CDTF">2015-05-15T17:45:15Z</dcterms:created>
  <dcterms:modified xsi:type="dcterms:W3CDTF">2017-03-17T08:27:44Z</dcterms:modified>
</cp:coreProperties>
</file>