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0" r:id="rId2"/>
    <p:sldMasterId id="2147483654" r:id="rId3"/>
  </p:sldMasterIdLst>
  <p:notesMasterIdLst>
    <p:notesMasterId r:id="rId9"/>
  </p:notesMasterIdLst>
  <p:handoutMasterIdLst>
    <p:handoutMasterId r:id="rId10"/>
  </p:handoutMasterIdLst>
  <p:sldIdLst>
    <p:sldId id="256" r:id="rId4"/>
    <p:sldId id="257" r:id="rId5"/>
    <p:sldId id="258" r:id="rId6"/>
    <p:sldId id="339" r:id="rId7"/>
    <p:sldId id="259" r:id="rId8"/>
  </p:sldIdLst>
  <p:sldSz cx="9144000" cy="5145088"/>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ikFXZLX1IKmuDx5MsBo+2Xo9Caw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456" y="96"/>
      </p:cViewPr>
      <p:guideLst>
        <p:guide orient="horz" pos="1620"/>
        <p:guide pos="2880"/>
      </p:guideLst>
    </p:cSldViewPr>
  </p:slideViewPr>
  <p:notesTextViewPr>
    <p:cViewPr>
      <p:scale>
        <a:sx n="1" d="1"/>
        <a:sy n="1" d="1"/>
      </p:scale>
      <p:origin x="0" y="0"/>
    </p:cViewPr>
  </p:notesTextViewPr>
  <p:notesViewPr>
    <p:cSldViewPr snapToGrid="0">
      <p:cViewPr varScale="1">
        <p:scale>
          <a:sx n="59" d="100"/>
          <a:sy n="59" d="100"/>
        </p:scale>
        <p:origin x="25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7" Type="http://schemas.openxmlformats.org/officeDocument/2006/relationships/presProps" Target="presProps.xml"/><Relationship Id="rId2" Type="http://schemas.openxmlformats.org/officeDocument/2006/relationships/slideMaster" Target="slideMasters/slideMaster2.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5" Type="http://schemas.openxmlformats.org/officeDocument/2006/relationships/slide" Target="slides/slide2.xml"/><Relationship Id="rId10" Type="http://schemas.openxmlformats.org/officeDocument/2006/relationships/handoutMaster" Target="handoutMasters/handoutMaster1.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A7C00618-FC90-40A2-999F-3A2A2F174E3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E13A4151-AF4C-420D-BB1E-53FC6B73D40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A16BEF-89A7-4CC3-B1E9-A1A4EBC31DFC}" type="datetimeFigureOut">
              <a:rPr kumimoji="1" lang="ja-JP" altLang="en-US" smtClean="0"/>
              <a:t>2021/7/21</a:t>
            </a:fld>
            <a:endParaRPr kumimoji="1" lang="ja-JP" altLang="en-US"/>
          </a:p>
        </p:txBody>
      </p:sp>
      <p:sp>
        <p:nvSpPr>
          <p:cNvPr id="4" name="フッター プレースホルダー 3">
            <a:extLst>
              <a:ext uri="{FF2B5EF4-FFF2-40B4-BE49-F238E27FC236}">
                <a16:creationId xmlns:a16="http://schemas.microsoft.com/office/drawing/2014/main" id="{627FD2F3-09EC-4AE3-9CBB-E0CA6E2711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D28B8BD9-89B9-4320-AA72-A2EAB82D16C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635103-AACF-459F-A8D6-131C3D09CEB0}" type="slidenum">
              <a:rPr kumimoji="1" lang="ja-JP" altLang="en-US" smtClean="0"/>
              <a:t>‹#›</a:t>
            </a:fld>
            <a:endParaRPr kumimoji="1" lang="ja-JP" altLang="en-US"/>
          </a:p>
        </p:txBody>
      </p:sp>
    </p:spTree>
    <p:extLst>
      <p:ext uri="{BB962C8B-B14F-4D97-AF65-F5344CB8AC3E}">
        <p14:creationId xmlns:p14="http://schemas.microsoft.com/office/powerpoint/2010/main" val="20749596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35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35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35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35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35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35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35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35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35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35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35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35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35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35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35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35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7388" y="1143000"/>
            <a:ext cx="54832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9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9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9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9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9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9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9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9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9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35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35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35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35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35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35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35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35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ja-JP"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 name="Google Shape;50;p1:notes"/>
          <p:cNvSpPr>
            <a:spLocks noGrp="1" noRot="1" noChangeAspect="1"/>
          </p:cNvSpPr>
          <p:nvPr>
            <p:ph type="sldImg" idx="2"/>
          </p:nvPr>
        </p:nvSpPr>
        <p:spPr>
          <a:xfrm>
            <a:off x="687388" y="1143000"/>
            <a:ext cx="54832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 name="Google Shape;62;p2:notes"/>
          <p:cNvSpPr>
            <a:spLocks noGrp="1" noRot="1" noChangeAspect="1"/>
          </p:cNvSpPr>
          <p:nvPr>
            <p:ph type="sldImg" idx="2"/>
          </p:nvPr>
        </p:nvSpPr>
        <p:spPr>
          <a:xfrm>
            <a:off x="687388" y="1143000"/>
            <a:ext cx="54832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 name="Google Shape;72;p3:notes"/>
          <p:cNvSpPr>
            <a:spLocks noGrp="1" noRot="1" noChangeAspect="1"/>
          </p:cNvSpPr>
          <p:nvPr>
            <p:ph type="sldImg" idx="2"/>
          </p:nvPr>
        </p:nvSpPr>
        <p:spPr>
          <a:xfrm>
            <a:off x="687388" y="1143000"/>
            <a:ext cx="54832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 name="Google Shape;80;p4:notes"/>
          <p:cNvSpPr>
            <a:spLocks noGrp="1" noRot="1" noChangeAspect="1"/>
          </p:cNvSpPr>
          <p:nvPr>
            <p:ph type="sldImg" idx="2"/>
          </p:nvPr>
        </p:nvSpPr>
        <p:spPr>
          <a:xfrm>
            <a:off x="687388" y="1143000"/>
            <a:ext cx="54832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タイトル スライド">
  <p:cSld name="タイトル スライド">
    <p:spTree>
      <p:nvGrpSpPr>
        <p:cNvPr id="1" name="Shape 17"/>
        <p:cNvGrpSpPr/>
        <p:nvPr/>
      </p:nvGrpSpPr>
      <p:grpSpPr>
        <a:xfrm>
          <a:off x="0" y="0"/>
          <a:ext cx="0" cy="0"/>
          <a:chOff x="0" y="0"/>
          <a:chExt cx="0" cy="0"/>
        </a:xfrm>
      </p:grpSpPr>
      <p:sp>
        <p:nvSpPr>
          <p:cNvPr id="18" name="Google Shape;18;p10"/>
          <p:cNvSpPr txBox="1">
            <a:spLocks noGrp="1"/>
          </p:cNvSpPr>
          <p:nvPr>
            <p:ph type="title"/>
          </p:nvPr>
        </p:nvSpPr>
        <p:spPr>
          <a:xfrm>
            <a:off x="615399" y="2371331"/>
            <a:ext cx="7886700" cy="375921"/>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0"/>
              </a:spcBef>
              <a:spcAft>
                <a:spcPts val="0"/>
              </a:spcAft>
              <a:buClr>
                <a:srgbClr val="384A87"/>
              </a:buClr>
              <a:buSzPts val="2400"/>
              <a:buFont typeface="Meiryo"/>
              <a:buNone/>
              <a:defRPr sz="2400" b="1" i="0" u="none" strike="noStrike" cap="none">
                <a:solidFill>
                  <a:srgbClr val="384A87"/>
                </a:solidFill>
                <a:latin typeface="Meiryo"/>
                <a:ea typeface="Meiryo"/>
                <a:cs typeface="Meiryo"/>
                <a:sym typeface="Meiry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ユーザー設定レイアウト">
  <p:cSld name="ユーザー設定レイアウト">
    <p:spTree>
      <p:nvGrpSpPr>
        <p:cNvPr id="1" name="Shape 25"/>
        <p:cNvGrpSpPr/>
        <p:nvPr/>
      </p:nvGrpSpPr>
      <p:grpSpPr>
        <a:xfrm>
          <a:off x="0" y="0"/>
          <a:ext cx="0" cy="0"/>
          <a:chOff x="0" y="0"/>
          <a:chExt cx="0" cy="0"/>
        </a:xfrm>
      </p:grpSpPr>
      <p:pic>
        <p:nvPicPr>
          <p:cNvPr id="26" name="Google Shape;26;p12" descr="屋外, 空 が含まれている画像&#10;&#10;自動的に生成された説明"/>
          <p:cNvPicPr preferRelativeResize="0"/>
          <p:nvPr/>
        </p:nvPicPr>
        <p:blipFill rotWithShape="1">
          <a:blip r:embed="rId2">
            <a:alphaModFix/>
          </a:blip>
          <a:srcRect/>
          <a:stretch/>
        </p:blipFill>
        <p:spPr>
          <a:xfrm>
            <a:off x="539750" y="699294"/>
            <a:ext cx="8064500" cy="3739881"/>
          </a:xfrm>
          <a:prstGeom prst="rect">
            <a:avLst/>
          </a:prstGeom>
          <a:noFill/>
          <a:ln>
            <a:noFill/>
          </a:ln>
        </p:spPr>
      </p:pic>
      <p:sp>
        <p:nvSpPr>
          <p:cNvPr id="27" name="Google Shape;27;p12"/>
          <p:cNvSpPr txBox="1">
            <a:spLocks noGrp="1"/>
          </p:cNvSpPr>
          <p:nvPr>
            <p:ph type="sldNum" idx="12"/>
          </p:nvPr>
        </p:nvSpPr>
        <p:spPr>
          <a:xfrm>
            <a:off x="8295860" y="4737291"/>
            <a:ext cx="431524" cy="27305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ja-JP"/>
              <a:t>‹#›</a:t>
            </a:fld>
            <a:endParaRPr/>
          </a:p>
        </p:txBody>
      </p:sp>
      <p:sp>
        <p:nvSpPr>
          <p:cNvPr id="28" name="Google Shape;28;p12"/>
          <p:cNvSpPr txBox="1">
            <a:spLocks noGrp="1"/>
          </p:cNvSpPr>
          <p:nvPr>
            <p:ph type="title"/>
          </p:nvPr>
        </p:nvSpPr>
        <p:spPr>
          <a:xfrm>
            <a:off x="1242012" y="2193605"/>
            <a:ext cx="6659975" cy="289823"/>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0"/>
              </a:spcBef>
              <a:spcAft>
                <a:spcPts val="0"/>
              </a:spcAft>
              <a:buClr>
                <a:schemeClr val="lt1"/>
              </a:buClr>
              <a:buSzPts val="1600"/>
              <a:buFont typeface="Meiryo"/>
              <a:buNone/>
              <a:defRPr sz="1600" b="1" i="0" u="none" strike="noStrike" cap="none">
                <a:solidFill>
                  <a:schemeClr val="lt1"/>
                </a:solidFill>
                <a:latin typeface="Meiryo"/>
                <a:ea typeface="Meiryo"/>
                <a:cs typeface="Meiryo"/>
                <a:sym typeface="Meiry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9" name="Google Shape;29;p12"/>
          <p:cNvSpPr/>
          <p:nvPr/>
        </p:nvSpPr>
        <p:spPr>
          <a:xfrm>
            <a:off x="641350" y="2576502"/>
            <a:ext cx="7861300" cy="0"/>
          </a:xfrm>
          <a:custGeom>
            <a:avLst/>
            <a:gdLst/>
            <a:ahLst/>
            <a:cxnLst/>
            <a:rect l="l" t="t" r="r" b="b"/>
            <a:pathLst>
              <a:path w="7861300" h="120000" extrusionOk="0">
                <a:moveTo>
                  <a:pt x="0" y="0"/>
                </a:moveTo>
                <a:lnTo>
                  <a:pt x="7861299" y="0"/>
                </a:lnTo>
              </a:path>
            </a:pathLst>
          </a:custGeom>
          <a:noFill/>
          <a:ln w="9525" cap="flat" cmpd="sng">
            <a:solidFill>
              <a:srgbClr val="C42F2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pic>
        <p:nvPicPr>
          <p:cNvPr id="30" name="Google Shape;30;p12"/>
          <p:cNvPicPr preferRelativeResize="0"/>
          <p:nvPr/>
        </p:nvPicPr>
        <p:blipFill rotWithShape="1">
          <a:blip r:embed="rId3">
            <a:alphaModFix/>
          </a:blip>
          <a:srcRect/>
          <a:stretch/>
        </p:blipFill>
        <p:spPr>
          <a:xfrm>
            <a:off x="8168722" y="808293"/>
            <a:ext cx="342900" cy="342900"/>
          </a:xfrm>
          <a:prstGeom prst="rect">
            <a:avLst/>
          </a:prstGeom>
          <a:noFill/>
          <a:ln>
            <a:noFill/>
          </a:ln>
        </p:spPr>
      </p:pic>
      <p:sp>
        <p:nvSpPr>
          <p:cNvPr id="31" name="Google Shape;31;p12"/>
          <p:cNvSpPr txBox="1">
            <a:spLocks noGrp="1"/>
          </p:cNvSpPr>
          <p:nvPr>
            <p:ph type="body" idx="1"/>
          </p:nvPr>
        </p:nvSpPr>
        <p:spPr>
          <a:xfrm>
            <a:off x="1578970" y="2686996"/>
            <a:ext cx="5986056" cy="28262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400"/>
              <a:buFont typeface="Arial"/>
              <a:buNone/>
              <a:defRPr sz="1400" b="1" i="0" u="none" strike="noStrike" cap="none">
                <a:solidFill>
                  <a:schemeClr val="dk1"/>
                </a:solidFill>
                <a:latin typeface="Meiryo"/>
                <a:ea typeface="Meiryo"/>
                <a:cs typeface="Meiryo"/>
                <a:sym typeface="Meiryo"/>
              </a:defRPr>
            </a:lvl1pPr>
            <a:lvl2pPr marL="914400" marR="0" lvl="1"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2pPr>
            <a:lvl3pPr marL="1371600" marR="0" lvl="2"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5pPr>
            <a:lvl6pPr marL="2743200" marR="0" lvl="5" indent="-355600" algn="l" rtl="0">
              <a:lnSpc>
                <a:spcPct val="90000"/>
              </a:lnSpc>
              <a:spcBef>
                <a:spcPts val="375"/>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90000"/>
              </a:lnSpc>
              <a:spcBef>
                <a:spcPts val="375"/>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90000"/>
              </a:lnSpc>
              <a:spcBef>
                <a:spcPts val="375"/>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90000"/>
              </a:lnSpc>
              <a:spcBef>
                <a:spcPts val="375"/>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タイトル スライド">
  <p:cSld name="タイトル スライド">
    <p:spTree>
      <p:nvGrpSpPr>
        <p:cNvPr id="1" name="Shape 32"/>
        <p:cNvGrpSpPr/>
        <p:nvPr/>
      </p:nvGrpSpPr>
      <p:grpSpPr>
        <a:xfrm>
          <a:off x="0" y="0"/>
          <a:ext cx="0" cy="0"/>
          <a:chOff x="0" y="0"/>
          <a:chExt cx="0" cy="0"/>
        </a:xfrm>
      </p:grpSpPr>
      <p:sp>
        <p:nvSpPr>
          <p:cNvPr id="33" name="Google Shape;33;p13"/>
          <p:cNvSpPr txBox="1">
            <a:spLocks noGrp="1"/>
          </p:cNvSpPr>
          <p:nvPr>
            <p:ph type="title"/>
          </p:nvPr>
        </p:nvSpPr>
        <p:spPr>
          <a:xfrm>
            <a:off x="528780" y="230971"/>
            <a:ext cx="6659975" cy="28982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rgbClr val="384A87"/>
              </a:buClr>
              <a:buSzPts val="2000"/>
              <a:buFont typeface="Meiryo"/>
              <a:buNone/>
              <a:defRPr sz="2000" b="1" i="0" u="none" strike="noStrike" cap="none">
                <a:solidFill>
                  <a:srgbClr val="384A87"/>
                </a:solidFill>
                <a:latin typeface="Meiryo"/>
                <a:ea typeface="Meiryo"/>
                <a:cs typeface="Meiryo"/>
                <a:sym typeface="Meiry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4" name="Google Shape;34;p13"/>
          <p:cNvSpPr txBox="1">
            <a:spLocks noGrp="1"/>
          </p:cNvSpPr>
          <p:nvPr>
            <p:ph type="sldNum" idx="12"/>
          </p:nvPr>
        </p:nvSpPr>
        <p:spPr>
          <a:xfrm>
            <a:off x="8295860" y="4737291"/>
            <a:ext cx="431524" cy="27305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900" b="1" i="0">
                <a:solidFill>
                  <a:schemeClr val="lt1"/>
                </a:solidFill>
                <a:latin typeface="Meiryo"/>
                <a:ea typeface="Meiryo"/>
                <a:cs typeface="Meiryo"/>
                <a:sym typeface="Meiryo"/>
              </a:defRPr>
            </a:lvl1pPr>
            <a:lvl2pPr marL="0" lvl="1" indent="0" algn="ctr">
              <a:spcBef>
                <a:spcPts val="0"/>
              </a:spcBef>
              <a:buNone/>
              <a:defRPr sz="900" b="1" i="0">
                <a:solidFill>
                  <a:schemeClr val="lt1"/>
                </a:solidFill>
                <a:latin typeface="Meiryo"/>
                <a:ea typeface="Meiryo"/>
                <a:cs typeface="Meiryo"/>
                <a:sym typeface="Meiryo"/>
              </a:defRPr>
            </a:lvl2pPr>
            <a:lvl3pPr marL="0" lvl="2" indent="0" algn="ctr">
              <a:spcBef>
                <a:spcPts val="0"/>
              </a:spcBef>
              <a:buNone/>
              <a:defRPr sz="900" b="1" i="0">
                <a:solidFill>
                  <a:schemeClr val="lt1"/>
                </a:solidFill>
                <a:latin typeface="Meiryo"/>
                <a:ea typeface="Meiryo"/>
                <a:cs typeface="Meiryo"/>
                <a:sym typeface="Meiryo"/>
              </a:defRPr>
            </a:lvl3pPr>
            <a:lvl4pPr marL="0" lvl="3" indent="0" algn="ctr">
              <a:spcBef>
                <a:spcPts val="0"/>
              </a:spcBef>
              <a:buNone/>
              <a:defRPr sz="900" b="1" i="0">
                <a:solidFill>
                  <a:schemeClr val="lt1"/>
                </a:solidFill>
                <a:latin typeface="Meiryo"/>
                <a:ea typeface="Meiryo"/>
                <a:cs typeface="Meiryo"/>
                <a:sym typeface="Meiryo"/>
              </a:defRPr>
            </a:lvl4pPr>
            <a:lvl5pPr marL="0" lvl="4" indent="0" algn="ctr">
              <a:spcBef>
                <a:spcPts val="0"/>
              </a:spcBef>
              <a:buNone/>
              <a:defRPr sz="900" b="1" i="0">
                <a:solidFill>
                  <a:schemeClr val="lt1"/>
                </a:solidFill>
                <a:latin typeface="Meiryo"/>
                <a:ea typeface="Meiryo"/>
                <a:cs typeface="Meiryo"/>
                <a:sym typeface="Meiryo"/>
              </a:defRPr>
            </a:lvl5pPr>
            <a:lvl6pPr marL="0" lvl="5" indent="0" algn="ctr">
              <a:spcBef>
                <a:spcPts val="0"/>
              </a:spcBef>
              <a:buNone/>
              <a:defRPr sz="900" b="1" i="0">
                <a:solidFill>
                  <a:schemeClr val="lt1"/>
                </a:solidFill>
                <a:latin typeface="Meiryo"/>
                <a:ea typeface="Meiryo"/>
                <a:cs typeface="Meiryo"/>
                <a:sym typeface="Meiryo"/>
              </a:defRPr>
            </a:lvl6pPr>
            <a:lvl7pPr marL="0" lvl="6" indent="0" algn="ctr">
              <a:spcBef>
                <a:spcPts val="0"/>
              </a:spcBef>
              <a:buNone/>
              <a:defRPr sz="900" b="1" i="0">
                <a:solidFill>
                  <a:schemeClr val="lt1"/>
                </a:solidFill>
                <a:latin typeface="Meiryo"/>
                <a:ea typeface="Meiryo"/>
                <a:cs typeface="Meiryo"/>
                <a:sym typeface="Meiryo"/>
              </a:defRPr>
            </a:lvl7pPr>
            <a:lvl8pPr marL="0" lvl="7" indent="0" algn="ctr">
              <a:spcBef>
                <a:spcPts val="0"/>
              </a:spcBef>
              <a:buNone/>
              <a:defRPr sz="900" b="1" i="0">
                <a:solidFill>
                  <a:schemeClr val="lt1"/>
                </a:solidFill>
                <a:latin typeface="Meiryo"/>
                <a:ea typeface="Meiryo"/>
                <a:cs typeface="Meiryo"/>
                <a:sym typeface="Meiryo"/>
              </a:defRPr>
            </a:lvl8pPr>
            <a:lvl9pPr marL="0" lvl="8" indent="0" algn="ctr">
              <a:spcBef>
                <a:spcPts val="0"/>
              </a:spcBef>
              <a:buNone/>
              <a:defRPr sz="900" b="1" i="0">
                <a:solidFill>
                  <a:schemeClr val="lt1"/>
                </a:solidFill>
                <a:latin typeface="Meiryo"/>
                <a:ea typeface="Meiryo"/>
                <a:cs typeface="Meiryo"/>
                <a:sym typeface="Meiryo"/>
              </a:defRPr>
            </a:lvl9pPr>
          </a:lstStyle>
          <a:p>
            <a:pPr marL="0" lvl="0" indent="0" algn="ctr" rtl="0">
              <a:spcBef>
                <a:spcPts val="0"/>
              </a:spcBef>
              <a:spcAft>
                <a:spcPts val="0"/>
              </a:spcAft>
              <a:buNone/>
            </a:pPr>
            <a:fld id="{00000000-1234-1234-1234-123412341234}" type="slidenum">
              <a:rPr lang="ja-JP"/>
              <a:t>‹#›</a:t>
            </a:fld>
            <a:endParaRPr/>
          </a:p>
        </p:txBody>
      </p:sp>
      <p:sp>
        <p:nvSpPr>
          <p:cNvPr id="35" name="Google Shape;35;p13"/>
          <p:cNvSpPr/>
          <p:nvPr/>
        </p:nvSpPr>
        <p:spPr>
          <a:xfrm>
            <a:off x="641351" y="698922"/>
            <a:ext cx="7861300" cy="0"/>
          </a:xfrm>
          <a:custGeom>
            <a:avLst/>
            <a:gdLst/>
            <a:ahLst/>
            <a:cxnLst/>
            <a:rect l="l" t="t" r="r" b="b"/>
            <a:pathLst>
              <a:path w="7861300" h="120000" extrusionOk="0">
                <a:moveTo>
                  <a:pt x="0" y="0"/>
                </a:moveTo>
                <a:lnTo>
                  <a:pt x="7861299" y="0"/>
                </a:lnTo>
              </a:path>
            </a:pathLst>
          </a:custGeom>
          <a:noFill/>
          <a:ln w="9525" cap="flat" cmpd="sng">
            <a:solidFill>
              <a:srgbClr val="C42F2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白紙">
    <p:spTree>
      <p:nvGrpSpPr>
        <p:cNvPr id="1" name=""/>
        <p:cNvGrpSpPr/>
        <p:nvPr/>
      </p:nvGrpSpPr>
      <p:grpSpPr>
        <a:xfrm>
          <a:off x="0" y="0"/>
          <a:ext cx="0" cy="0"/>
          <a:chOff x="0" y="0"/>
          <a:chExt cx="0" cy="0"/>
        </a:xfrm>
      </p:grpSpPr>
      <p:sp>
        <p:nvSpPr>
          <p:cNvPr id="3" name="フッター プレースホルダー 2">
            <a:extLst>
              <a:ext uri="{FF2B5EF4-FFF2-40B4-BE49-F238E27FC236}">
                <a16:creationId xmlns:a16="http://schemas.microsoft.com/office/drawing/2014/main" id="{85BA9182-4599-48A1-A511-6C003F6098EF}"/>
              </a:ext>
            </a:extLst>
          </p:cNvPr>
          <p:cNvSpPr>
            <a:spLocks noGrp="1"/>
          </p:cNvSpPr>
          <p:nvPr>
            <p:ph type="ftr" sz="quarter" idx="11"/>
          </p:nvPr>
        </p:nvSpPr>
        <p:spPr/>
        <p:txBody>
          <a:bodyPr/>
          <a:lstStyle/>
          <a:p>
            <a:endParaRPr kumimoji="1" lang="ja-JP" altLang="en-US"/>
          </a:p>
        </p:txBody>
      </p:sp>
      <p:sp>
        <p:nvSpPr>
          <p:cNvPr id="7" name="Google Shape;27;p12">
            <a:extLst>
              <a:ext uri="{FF2B5EF4-FFF2-40B4-BE49-F238E27FC236}">
                <a16:creationId xmlns:a16="http://schemas.microsoft.com/office/drawing/2014/main" id="{0DA8A393-D89E-4AD2-8086-AB1038A30017}"/>
              </a:ext>
            </a:extLst>
          </p:cNvPr>
          <p:cNvSpPr txBox="1">
            <a:spLocks noGrp="1"/>
          </p:cNvSpPr>
          <p:nvPr>
            <p:ph type="sldNum" idx="12"/>
          </p:nvPr>
        </p:nvSpPr>
        <p:spPr>
          <a:xfrm>
            <a:off x="8295860" y="4737291"/>
            <a:ext cx="431524" cy="27305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ja-JP"/>
              <a:t>‹#›</a:t>
            </a:fld>
            <a:endParaRPr/>
          </a:p>
        </p:txBody>
      </p:sp>
    </p:spTree>
    <p:extLst>
      <p:ext uri="{BB962C8B-B14F-4D97-AF65-F5344CB8AC3E}">
        <p14:creationId xmlns:p14="http://schemas.microsoft.com/office/powerpoint/2010/main" val="4093926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タイトル スライド">
  <p:cSld name="タイトル スライド">
    <p:spTree>
      <p:nvGrpSpPr>
        <p:cNvPr id="1" name="Shape 46"/>
        <p:cNvGrpSpPr/>
        <p:nvPr/>
      </p:nvGrpSpPr>
      <p:grpSpPr>
        <a:xfrm>
          <a:off x="0" y="0"/>
          <a:ext cx="0" cy="0"/>
          <a:chOff x="0" y="0"/>
          <a:chExt cx="0" cy="0"/>
        </a:xfrm>
      </p:grpSpPr>
      <p:sp>
        <p:nvSpPr>
          <p:cNvPr id="47" name="Google Shape;47;p16"/>
          <p:cNvSpPr txBox="1">
            <a:spLocks noGrp="1"/>
          </p:cNvSpPr>
          <p:nvPr>
            <p:ph type="sldNum" idx="12"/>
          </p:nvPr>
        </p:nvSpPr>
        <p:spPr>
          <a:xfrm>
            <a:off x="8295860" y="4737291"/>
            <a:ext cx="431524" cy="27305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900" b="1" i="0">
                <a:solidFill>
                  <a:schemeClr val="lt1"/>
                </a:solidFill>
                <a:latin typeface="Meiryo"/>
                <a:ea typeface="Meiryo"/>
                <a:cs typeface="Meiryo"/>
                <a:sym typeface="Meiryo"/>
              </a:defRPr>
            </a:lvl1pPr>
            <a:lvl2pPr marL="0" lvl="1" indent="0" algn="ctr">
              <a:spcBef>
                <a:spcPts val="0"/>
              </a:spcBef>
              <a:buNone/>
              <a:defRPr sz="900" b="1" i="0">
                <a:solidFill>
                  <a:schemeClr val="lt1"/>
                </a:solidFill>
                <a:latin typeface="Meiryo"/>
                <a:ea typeface="Meiryo"/>
                <a:cs typeface="Meiryo"/>
                <a:sym typeface="Meiryo"/>
              </a:defRPr>
            </a:lvl2pPr>
            <a:lvl3pPr marL="0" lvl="2" indent="0" algn="ctr">
              <a:spcBef>
                <a:spcPts val="0"/>
              </a:spcBef>
              <a:buNone/>
              <a:defRPr sz="900" b="1" i="0">
                <a:solidFill>
                  <a:schemeClr val="lt1"/>
                </a:solidFill>
                <a:latin typeface="Meiryo"/>
                <a:ea typeface="Meiryo"/>
                <a:cs typeface="Meiryo"/>
                <a:sym typeface="Meiryo"/>
              </a:defRPr>
            </a:lvl3pPr>
            <a:lvl4pPr marL="0" lvl="3" indent="0" algn="ctr">
              <a:spcBef>
                <a:spcPts val="0"/>
              </a:spcBef>
              <a:buNone/>
              <a:defRPr sz="900" b="1" i="0">
                <a:solidFill>
                  <a:schemeClr val="lt1"/>
                </a:solidFill>
                <a:latin typeface="Meiryo"/>
                <a:ea typeface="Meiryo"/>
                <a:cs typeface="Meiryo"/>
                <a:sym typeface="Meiryo"/>
              </a:defRPr>
            </a:lvl4pPr>
            <a:lvl5pPr marL="0" lvl="4" indent="0" algn="ctr">
              <a:spcBef>
                <a:spcPts val="0"/>
              </a:spcBef>
              <a:buNone/>
              <a:defRPr sz="900" b="1" i="0">
                <a:solidFill>
                  <a:schemeClr val="lt1"/>
                </a:solidFill>
                <a:latin typeface="Meiryo"/>
                <a:ea typeface="Meiryo"/>
                <a:cs typeface="Meiryo"/>
                <a:sym typeface="Meiryo"/>
              </a:defRPr>
            </a:lvl5pPr>
            <a:lvl6pPr marL="0" lvl="5" indent="0" algn="ctr">
              <a:spcBef>
                <a:spcPts val="0"/>
              </a:spcBef>
              <a:buNone/>
              <a:defRPr sz="900" b="1" i="0">
                <a:solidFill>
                  <a:schemeClr val="lt1"/>
                </a:solidFill>
                <a:latin typeface="Meiryo"/>
                <a:ea typeface="Meiryo"/>
                <a:cs typeface="Meiryo"/>
                <a:sym typeface="Meiryo"/>
              </a:defRPr>
            </a:lvl6pPr>
            <a:lvl7pPr marL="0" lvl="6" indent="0" algn="ctr">
              <a:spcBef>
                <a:spcPts val="0"/>
              </a:spcBef>
              <a:buNone/>
              <a:defRPr sz="900" b="1" i="0">
                <a:solidFill>
                  <a:schemeClr val="lt1"/>
                </a:solidFill>
                <a:latin typeface="Meiryo"/>
                <a:ea typeface="Meiryo"/>
                <a:cs typeface="Meiryo"/>
                <a:sym typeface="Meiryo"/>
              </a:defRPr>
            </a:lvl7pPr>
            <a:lvl8pPr marL="0" lvl="7" indent="0" algn="ctr">
              <a:spcBef>
                <a:spcPts val="0"/>
              </a:spcBef>
              <a:buNone/>
              <a:defRPr sz="900" b="1" i="0">
                <a:solidFill>
                  <a:schemeClr val="lt1"/>
                </a:solidFill>
                <a:latin typeface="Meiryo"/>
                <a:ea typeface="Meiryo"/>
                <a:cs typeface="Meiryo"/>
                <a:sym typeface="Meiryo"/>
              </a:defRPr>
            </a:lvl8pPr>
            <a:lvl9pPr marL="0" lvl="8" indent="0" algn="ctr">
              <a:spcBef>
                <a:spcPts val="0"/>
              </a:spcBef>
              <a:buNone/>
              <a:defRPr sz="900" b="1" i="0">
                <a:solidFill>
                  <a:schemeClr val="lt1"/>
                </a:solidFill>
                <a:latin typeface="Meiryo"/>
                <a:ea typeface="Meiryo"/>
                <a:cs typeface="Meiryo"/>
                <a:sym typeface="Meiryo"/>
              </a:defRPr>
            </a:lvl9pPr>
          </a:lstStyle>
          <a:p>
            <a:pPr marL="0" lvl="0" indent="0" algn="ctr" rtl="0">
              <a:spcBef>
                <a:spcPts val="0"/>
              </a:spcBef>
              <a:spcAft>
                <a:spcPts val="0"/>
              </a:spcAft>
              <a:buNone/>
            </a:pPr>
            <a:fld id="{00000000-1234-1234-1234-123412341234}" type="slidenum">
              <a:rPr lang="ja-JP"/>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theme" Target="../theme/theme3.xml"/><Relationship Id="rId1" Type="http://schemas.openxmlformats.org/officeDocument/2006/relationships/slideLayout" Target="../slideLayouts/slideLayout5.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9"/>
          <p:cNvSpPr/>
          <p:nvPr/>
        </p:nvSpPr>
        <p:spPr>
          <a:xfrm>
            <a:off x="0" y="1588"/>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pic>
        <p:nvPicPr>
          <p:cNvPr id="11" name="Google Shape;11;p9"/>
          <p:cNvPicPr preferRelativeResize="0"/>
          <p:nvPr/>
        </p:nvPicPr>
        <p:blipFill rotWithShape="1">
          <a:blip r:embed="rId4">
            <a:alphaModFix/>
          </a:blip>
          <a:srcRect/>
          <a:stretch/>
        </p:blipFill>
        <p:spPr>
          <a:xfrm>
            <a:off x="2889250" y="4123750"/>
            <a:ext cx="3365500" cy="431800"/>
          </a:xfrm>
          <a:prstGeom prst="rect">
            <a:avLst/>
          </a:prstGeom>
          <a:noFill/>
          <a:ln>
            <a:noFill/>
          </a:ln>
        </p:spPr>
      </p:pic>
      <p:sp>
        <p:nvSpPr>
          <p:cNvPr id="12" name="Google Shape;12;p9"/>
          <p:cNvSpPr/>
          <p:nvPr/>
        </p:nvSpPr>
        <p:spPr>
          <a:xfrm>
            <a:off x="1050925" y="4648771"/>
            <a:ext cx="7023100" cy="0"/>
          </a:xfrm>
          <a:custGeom>
            <a:avLst/>
            <a:gdLst/>
            <a:ahLst/>
            <a:cxnLst/>
            <a:rect l="l" t="t" r="r" b="b"/>
            <a:pathLst>
              <a:path w="7023100" h="120000" extrusionOk="0">
                <a:moveTo>
                  <a:pt x="0" y="0"/>
                </a:moveTo>
                <a:lnTo>
                  <a:pt x="7023086" y="0"/>
                </a:lnTo>
              </a:path>
            </a:pathLst>
          </a:custGeom>
          <a:noFill/>
          <a:ln w="9525" cap="flat" cmpd="sng">
            <a:solidFill>
              <a:srgbClr val="C42F2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
        <p:nvSpPr>
          <p:cNvPr id="8" name="Google Shape;12;p9">
            <a:extLst>
              <a:ext uri="{FF2B5EF4-FFF2-40B4-BE49-F238E27FC236}">
                <a16:creationId xmlns:a16="http://schemas.microsoft.com/office/drawing/2014/main" id="{A4FECC64-6886-4EB6-AB98-F7B1FF7503A9}"/>
              </a:ext>
            </a:extLst>
          </p:cNvPr>
          <p:cNvSpPr/>
          <p:nvPr userDrawn="1"/>
        </p:nvSpPr>
        <p:spPr>
          <a:xfrm>
            <a:off x="1050925" y="4648771"/>
            <a:ext cx="7023100" cy="0"/>
          </a:xfrm>
          <a:custGeom>
            <a:avLst/>
            <a:gdLst/>
            <a:ahLst/>
            <a:cxnLst/>
            <a:rect l="l" t="t" r="r" b="b"/>
            <a:pathLst>
              <a:path w="7023100" h="120000" extrusionOk="0">
                <a:moveTo>
                  <a:pt x="0" y="0"/>
                </a:moveTo>
                <a:lnTo>
                  <a:pt x="7023086" y="0"/>
                </a:lnTo>
              </a:path>
            </a:pathLst>
          </a:custGeom>
          <a:noFill/>
          <a:ln w="9525" cap="flat" cmpd="sng">
            <a:solidFill>
              <a:srgbClr val="C42F2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
        <p:nvSpPr>
          <p:cNvPr id="9" name="object 109">
            <a:extLst>
              <a:ext uri="{FF2B5EF4-FFF2-40B4-BE49-F238E27FC236}">
                <a16:creationId xmlns:a16="http://schemas.microsoft.com/office/drawing/2014/main" id="{897F8907-384D-4C0A-ADBE-F7FE640EE823}"/>
              </a:ext>
            </a:extLst>
          </p:cNvPr>
          <p:cNvSpPr txBox="1"/>
          <p:nvPr userDrawn="1"/>
        </p:nvSpPr>
        <p:spPr>
          <a:xfrm>
            <a:off x="457008" y="4784469"/>
            <a:ext cx="2956468" cy="197490"/>
          </a:xfrm>
          <a:prstGeom prst="rect">
            <a:avLst/>
          </a:prstGeom>
        </p:spPr>
        <p:txBody>
          <a:bodyPr vert="horz" wrap="square" lIns="0" tIns="12700" rIns="0" bIns="0"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12700">
              <a:lnSpc>
                <a:spcPct val="100000"/>
              </a:lnSpc>
              <a:spcBef>
                <a:spcPts val="100"/>
              </a:spcBef>
            </a:pPr>
            <a:r>
              <a:rPr sz="1200" dirty="0" err="1">
                <a:solidFill>
                  <a:srgbClr val="231F20"/>
                </a:solidFill>
                <a:latin typeface="メイリオ"/>
                <a:cs typeface="メイリオ"/>
              </a:rPr>
              <a:t>日本サポートシステム株式会社</a:t>
            </a:r>
            <a:endParaRPr sz="1200" dirty="0">
              <a:latin typeface="メイリオ"/>
              <a:cs typeface="メイリオ"/>
            </a:endParaRPr>
          </a:p>
        </p:txBody>
      </p:sp>
      <p:sp>
        <p:nvSpPr>
          <p:cNvPr id="13" name="object 111">
            <a:extLst>
              <a:ext uri="{FF2B5EF4-FFF2-40B4-BE49-F238E27FC236}">
                <a16:creationId xmlns:a16="http://schemas.microsoft.com/office/drawing/2014/main" id="{0BBC819A-643E-4DBA-83C6-E52D83D30085}"/>
              </a:ext>
            </a:extLst>
          </p:cNvPr>
          <p:cNvSpPr txBox="1"/>
          <p:nvPr userDrawn="1"/>
        </p:nvSpPr>
        <p:spPr>
          <a:xfrm>
            <a:off x="2828873" y="4722943"/>
            <a:ext cx="4178018" cy="329577"/>
          </a:xfrm>
          <a:prstGeom prst="rect">
            <a:avLst/>
          </a:prstGeom>
        </p:spPr>
        <p:txBody>
          <a:bodyPr vert="horz" wrap="square" lIns="0" tIns="26670" rIns="0" bIns="0"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12700">
              <a:lnSpc>
                <a:spcPct val="100000"/>
              </a:lnSpc>
              <a:spcBef>
                <a:spcPts val="210"/>
              </a:spcBef>
            </a:pPr>
            <a:r>
              <a:rPr lang="ja-JP" altLang="en-US" sz="900" spc="50" dirty="0">
                <a:solidFill>
                  <a:srgbClr val="231F20"/>
                </a:solidFill>
                <a:latin typeface="メイリオ"/>
                <a:cs typeface="メイリオ"/>
              </a:rPr>
              <a:t>つくばベース </a:t>
            </a:r>
            <a:r>
              <a:rPr sz="900" spc="50" dirty="0">
                <a:solidFill>
                  <a:srgbClr val="231F20"/>
                </a:solidFill>
                <a:latin typeface="メイリオ"/>
                <a:cs typeface="メイリオ"/>
              </a:rPr>
              <a:t>〒</a:t>
            </a:r>
            <a:r>
              <a:rPr lang="en-US" altLang="ja-JP" sz="900" spc="40" dirty="0">
                <a:solidFill>
                  <a:srgbClr val="231F20"/>
                </a:solidFill>
                <a:latin typeface="メイリオ"/>
                <a:cs typeface="メイリオ"/>
              </a:rPr>
              <a:t>300-0847</a:t>
            </a:r>
            <a:r>
              <a:rPr sz="900" spc="95" dirty="0">
                <a:solidFill>
                  <a:srgbClr val="231F20"/>
                </a:solidFill>
                <a:latin typeface="メイリオ"/>
                <a:cs typeface="メイリオ"/>
              </a:rPr>
              <a:t> </a:t>
            </a:r>
            <a:r>
              <a:rPr lang="ja-JP" altLang="en-US" sz="900" spc="70" dirty="0">
                <a:solidFill>
                  <a:srgbClr val="231F20"/>
                </a:solidFill>
                <a:latin typeface="メイリオ" panose="020B0604030504040204" pitchFamily="50" charset="-128"/>
                <a:ea typeface="メイリオ" panose="020B0604030504040204" pitchFamily="50" charset="-128"/>
                <a:cs typeface="メイリオ"/>
              </a:rPr>
              <a:t>茨城県土浦市卸町</a:t>
            </a:r>
            <a:r>
              <a:rPr lang="en-US" altLang="ja-JP" sz="900" dirty="0">
                <a:latin typeface="メイリオ" panose="020B0604030504040204" pitchFamily="50" charset="-128"/>
                <a:ea typeface="メイリオ" panose="020B0604030504040204" pitchFamily="50" charset="-128"/>
                <a:cs typeface="メイリオ"/>
              </a:rPr>
              <a:t>2</a:t>
            </a:r>
            <a:r>
              <a:rPr lang="ja-JP" altLang="en-US" sz="900" dirty="0">
                <a:latin typeface="メイリオ" panose="020B0604030504040204" pitchFamily="50" charset="-128"/>
                <a:ea typeface="メイリオ" panose="020B0604030504040204" pitchFamily="50" charset="-128"/>
                <a:cs typeface="メイリオ"/>
              </a:rPr>
              <a:t>丁目</a:t>
            </a:r>
            <a:r>
              <a:rPr lang="en-US" altLang="ja-JP" sz="900" dirty="0">
                <a:latin typeface="メイリオ" panose="020B0604030504040204" pitchFamily="50" charset="-128"/>
                <a:ea typeface="メイリオ" panose="020B0604030504040204" pitchFamily="50" charset="-128"/>
                <a:cs typeface="メイリオ"/>
              </a:rPr>
              <a:t>13-3</a:t>
            </a:r>
          </a:p>
          <a:p>
            <a:pPr marL="12700">
              <a:lnSpc>
                <a:spcPct val="100000"/>
              </a:lnSpc>
              <a:spcBef>
                <a:spcPts val="210"/>
              </a:spcBef>
            </a:pPr>
            <a:r>
              <a:rPr lang="ja-JP" altLang="en-US" sz="900" spc="50" dirty="0">
                <a:solidFill>
                  <a:srgbClr val="231F20"/>
                </a:solidFill>
                <a:latin typeface="メイリオ"/>
                <a:cs typeface="メイリオ"/>
              </a:rPr>
              <a:t>相模原ベース </a:t>
            </a:r>
            <a:r>
              <a:rPr sz="900" spc="50" dirty="0">
                <a:solidFill>
                  <a:srgbClr val="231F20"/>
                </a:solidFill>
                <a:latin typeface="メイリオ"/>
                <a:cs typeface="メイリオ"/>
              </a:rPr>
              <a:t>〒</a:t>
            </a:r>
            <a:r>
              <a:rPr sz="900" spc="40" dirty="0">
                <a:solidFill>
                  <a:srgbClr val="231F20"/>
                </a:solidFill>
                <a:latin typeface="メイリオ"/>
                <a:cs typeface="メイリオ"/>
              </a:rPr>
              <a:t>252-0243</a:t>
            </a:r>
            <a:r>
              <a:rPr sz="900" spc="75" dirty="0">
                <a:solidFill>
                  <a:srgbClr val="231F20"/>
                </a:solidFill>
                <a:latin typeface="メイリオ"/>
                <a:cs typeface="メイリオ"/>
              </a:rPr>
              <a:t> </a:t>
            </a:r>
            <a:r>
              <a:rPr sz="900" dirty="0">
                <a:solidFill>
                  <a:srgbClr val="231F20"/>
                </a:solidFill>
                <a:latin typeface="メイリオ"/>
                <a:cs typeface="メイリオ"/>
              </a:rPr>
              <a:t>神奈川県相模原市中央区上溝1880番2</a:t>
            </a:r>
            <a:r>
              <a:rPr sz="900" spc="-20" dirty="0">
                <a:solidFill>
                  <a:srgbClr val="231F20"/>
                </a:solidFill>
                <a:latin typeface="メイリオ"/>
                <a:cs typeface="メイリオ"/>
              </a:rPr>
              <a:t> </a:t>
            </a:r>
            <a:r>
              <a:rPr sz="900" dirty="0">
                <a:solidFill>
                  <a:srgbClr val="231F20"/>
                </a:solidFill>
                <a:latin typeface="メイリオ"/>
                <a:cs typeface="メイリオ"/>
              </a:rPr>
              <a:t>SIC3-317</a:t>
            </a:r>
            <a:endParaRPr sz="900" dirty="0">
              <a:latin typeface="メイリオ"/>
              <a:cs typeface="メイリオ"/>
            </a:endParaRPr>
          </a:p>
        </p:txBody>
      </p:sp>
      <p:sp>
        <p:nvSpPr>
          <p:cNvPr id="14" name="object 112">
            <a:extLst>
              <a:ext uri="{FF2B5EF4-FFF2-40B4-BE49-F238E27FC236}">
                <a16:creationId xmlns:a16="http://schemas.microsoft.com/office/drawing/2014/main" id="{D2EDEDA0-3113-4CF9-ABFE-F89EBFC6B084}"/>
              </a:ext>
            </a:extLst>
          </p:cNvPr>
          <p:cNvSpPr txBox="1"/>
          <p:nvPr userDrawn="1"/>
        </p:nvSpPr>
        <p:spPr>
          <a:xfrm>
            <a:off x="7115890" y="4723520"/>
            <a:ext cx="1678981" cy="329577"/>
          </a:xfrm>
          <a:prstGeom prst="rect">
            <a:avLst/>
          </a:prstGeom>
        </p:spPr>
        <p:txBody>
          <a:bodyPr vert="horz" wrap="square" lIns="0" tIns="26670" rIns="0" bIns="0"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12700">
              <a:lnSpc>
                <a:spcPct val="100000"/>
              </a:lnSpc>
              <a:spcBef>
                <a:spcPts val="210"/>
              </a:spcBef>
            </a:pPr>
            <a:r>
              <a:rPr sz="900" spc="-25" dirty="0">
                <a:solidFill>
                  <a:srgbClr val="231F20"/>
                </a:solidFill>
                <a:latin typeface="メイリオ"/>
                <a:cs typeface="メイリオ"/>
              </a:rPr>
              <a:t>Tel.</a:t>
            </a:r>
            <a:r>
              <a:rPr sz="900" spc="-90" dirty="0">
                <a:solidFill>
                  <a:srgbClr val="231F20"/>
                </a:solidFill>
                <a:latin typeface="メイリオ"/>
                <a:cs typeface="メイリオ"/>
              </a:rPr>
              <a:t> </a:t>
            </a:r>
            <a:r>
              <a:rPr lang="en-US" altLang="ja-JP" sz="900" spc="-5" dirty="0">
                <a:solidFill>
                  <a:srgbClr val="231F20"/>
                </a:solidFill>
                <a:latin typeface="メイリオ"/>
                <a:cs typeface="メイリオ"/>
              </a:rPr>
              <a:t>050-1743-0310</a:t>
            </a:r>
            <a:endParaRPr lang="en" altLang="ja-JP" sz="900" spc="0" dirty="0">
              <a:solidFill>
                <a:schemeClr val="tx1"/>
              </a:solidFill>
              <a:latin typeface="メイリオ"/>
              <a:cs typeface="メイリオ"/>
            </a:endParaRPr>
          </a:p>
          <a:p>
            <a:pPr marL="12700">
              <a:lnSpc>
                <a:spcPct val="100000"/>
              </a:lnSpc>
              <a:spcBef>
                <a:spcPts val="210"/>
              </a:spcBef>
            </a:pPr>
            <a:r>
              <a:rPr lang="en" sz="900" spc="-25" dirty="0">
                <a:solidFill>
                  <a:srgbClr val="231F20"/>
                </a:solidFill>
                <a:latin typeface="メイリオ"/>
                <a:cs typeface="メイリオ"/>
              </a:rPr>
              <a:t>Tel.</a:t>
            </a:r>
            <a:r>
              <a:rPr lang="en" sz="900" spc="-95" dirty="0">
                <a:solidFill>
                  <a:srgbClr val="231F20"/>
                </a:solidFill>
                <a:latin typeface="メイリオ"/>
                <a:cs typeface="メイリオ"/>
              </a:rPr>
              <a:t> </a:t>
            </a:r>
            <a:r>
              <a:rPr lang="en" sz="900" spc="-5" dirty="0">
                <a:solidFill>
                  <a:srgbClr val="231F20"/>
                </a:solidFill>
                <a:latin typeface="メイリオ"/>
                <a:cs typeface="メイリオ"/>
              </a:rPr>
              <a:t>042-786-1552</a:t>
            </a:r>
            <a:endParaRPr lang="en" sz="900" dirty="0">
              <a:latin typeface="メイリオ"/>
              <a:cs typeface="メイリオ"/>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
        <p:cNvGrpSpPr/>
        <p:nvPr/>
      </p:nvGrpSpPr>
      <p:grpSpPr>
        <a:xfrm>
          <a:off x="0" y="0"/>
          <a:ext cx="0" cy="0"/>
          <a:chOff x="0" y="0"/>
          <a:chExt cx="0" cy="0"/>
        </a:xfrm>
      </p:grpSpPr>
      <p:sp>
        <p:nvSpPr>
          <p:cNvPr id="20" name="Google Shape;20;p11"/>
          <p:cNvSpPr/>
          <p:nvPr/>
        </p:nvSpPr>
        <p:spPr>
          <a:xfrm>
            <a:off x="0" y="2286"/>
            <a:ext cx="9144000" cy="5142802"/>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
        <p:nvSpPr>
          <p:cNvPr id="21" name="Google Shape;21;p11"/>
          <p:cNvSpPr/>
          <p:nvPr/>
        </p:nvSpPr>
        <p:spPr>
          <a:xfrm>
            <a:off x="8183907" y="4743917"/>
            <a:ext cx="628015" cy="222885"/>
          </a:xfrm>
          <a:custGeom>
            <a:avLst/>
            <a:gdLst/>
            <a:ahLst/>
            <a:cxnLst/>
            <a:rect l="l" t="t" r="r" b="b"/>
            <a:pathLst>
              <a:path w="628015" h="222885" extrusionOk="0">
                <a:moveTo>
                  <a:pt x="627633" y="222707"/>
                </a:moveTo>
                <a:lnTo>
                  <a:pt x="0" y="222707"/>
                </a:lnTo>
                <a:lnTo>
                  <a:pt x="0" y="0"/>
                </a:lnTo>
                <a:lnTo>
                  <a:pt x="627633" y="0"/>
                </a:lnTo>
                <a:lnTo>
                  <a:pt x="627633" y="222707"/>
                </a:lnTo>
                <a:close/>
              </a:path>
            </a:pathLst>
          </a:custGeom>
          <a:solidFill>
            <a:srgbClr val="231F2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 name="Google Shape;22;p11"/>
          <p:cNvSpPr txBox="1"/>
          <p:nvPr/>
        </p:nvSpPr>
        <p:spPr>
          <a:xfrm>
            <a:off x="5447107" y="4762428"/>
            <a:ext cx="2633345" cy="158367"/>
          </a:xfrm>
          <a:prstGeom prst="rect">
            <a:avLst/>
          </a:prstGeom>
          <a:noFill/>
          <a:ln>
            <a:noFill/>
          </a:ln>
        </p:spPr>
        <p:txBody>
          <a:bodyPr spcFirstLastPara="1" wrap="square" lIns="0" tIns="19675" rIns="0" bIns="0" anchor="t" anchorCtr="0">
            <a:spAutoFit/>
          </a:bodyPr>
          <a:lstStyle/>
          <a:p>
            <a:pPr marL="12700" marR="0" lvl="0" indent="0" algn="l" rtl="0">
              <a:lnSpc>
                <a:spcPct val="100000"/>
              </a:lnSpc>
              <a:spcBef>
                <a:spcPts val="0"/>
              </a:spcBef>
              <a:spcAft>
                <a:spcPts val="0"/>
              </a:spcAft>
              <a:buNone/>
            </a:pPr>
            <a:r>
              <a:rPr lang="ja-JP" sz="900" b="1" i="0" dirty="0">
                <a:solidFill>
                  <a:srgbClr val="384A87"/>
                </a:solidFill>
                <a:latin typeface="Meiryo"/>
                <a:ea typeface="Meiryo"/>
                <a:cs typeface="Meiryo"/>
                <a:sym typeface="Meiryo"/>
              </a:rPr>
              <a:t>Copyright 20</a:t>
            </a:r>
            <a:r>
              <a:rPr lang="en-US" altLang="ja-JP" sz="900" b="1" i="0" dirty="0">
                <a:solidFill>
                  <a:srgbClr val="384A87"/>
                </a:solidFill>
                <a:latin typeface="Meiryo"/>
                <a:ea typeface="Meiryo"/>
                <a:cs typeface="Meiryo"/>
                <a:sym typeface="Meiryo"/>
              </a:rPr>
              <a:t>21</a:t>
            </a:r>
            <a:r>
              <a:rPr lang="ja-JP" sz="900" b="1" i="0" dirty="0">
                <a:solidFill>
                  <a:srgbClr val="384A87"/>
                </a:solidFill>
                <a:latin typeface="Meiryo"/>
                <a:ea typeface="Meiryo"/>
                <a:cs typeface="Meiryo"/>
                <a:sym typeface="Meiryo"/>
              </a:rPr>
              <a:t> Japan Support System Ltd.</a:t>
            </a:r>
            <a:endParaRPr dirty="0"/>
          </a:p>
        </p:txBody>
      </p:sp>
      <p:pic>
        <p:nvPicPr>
          <p:cNvPr id="23" name="Google Shape;23;p11"/>
          <p:cNvPicPr preferRelativeResize="0"/>
          <p:nvPr/>
        </p:nvPicPr>
        <p:blipFill rotWithShape="1">
          <a:blip r:embed="rId6">
            <a:alphaModFix/>
          </a:blip>
          <a:srcRect/>
          <a:stretch/>
        </p:blipFill>
        <p:spPr>
          <a:xfrm>
            <a:off x="641350" y="4692612"/>
            <a:ext cx="2345690" cy="300956"/>
          </a:xfrm>
          <a:prstGeom prst="rect">
            <a:avLst/>
          </a:prstGeom>
          <a:noFill/>
          <a:ln>
            <a:noFill/>
          </a:ln>
        </p:spPr>
      </p:pic>
      <p:sp>
        <p:nvSpPr>
          <p:cNvPr id="24" name="Google Shape;24;p11"/>
          <p:cNvSpPr txBox="1">
            <a:spLocks noGrp="1"/>
          </p:cNvSpPr>
          <p:nvPr>
            <p:ph type="sldNum" idx="12"/>
          </p:nvPr>
        </p:nvSpPr>
        <p:spPr>
          <a:xfrm>
            <a:off x="8295860" y="4737291"/>
            <a:ext cx="431524" cy="273050"/>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900" b="1" i="0">
                <a:solidFill>
                  <a:schemeClr val="lt1"/>
                </a:solidFill>
                <a:latin typeface="Meiryo"/>
                <a:ea typeface="Meiryo"/>
                <a:cs typeface="Meiryo"/>
                <a:sym typeface="Meiryo"/>
              </a:defRPr>
            </a:lvl1pPr>
            <a:lvl2pPr marL="0" marR="0" lvl="1" indent="0" algn="ctr" rtl="0">
              <a:spcBef>
                <a:spcPts val="0"/>
              </a:spcBef>
              <a:buNone/>
              <a:defRPr sz="900" b="1" i="0">
                <a:solidFill>
                  <a:schemeClr val="lt1"/>
                </a:solidFill>
                <a:latin typeface="Meiryo"/>
                <a:ea typeface="Meiryo"/>
                <a:cs typeface="Meiryo"/>
                <a:sym typeface="Meiryo"/>
              </a:defRPr>
            </a:lvl2pPr>
            <a:lvl3pPr marL="0" marR="0" lvl="2" indent="0" algn="ctr" rtl="0">
              <a:spcBef>
                <a:spcPts val="0"/>
              </a:spcBef>
              <a:buNone/>
              <a:defRPr sz="900" b="1" i="0">
                <a:solidFill>
                  <a:schemeClr val="lt1"/>
                </a:solidFill>
                <a:latin typeface="Meiryo"/>
                <a:ea typeface="Meiryo"/>
                <a:cs typeface="Meiryo"/>
                <a:sym typeface="Meiryo"/>
              </a:defRPr>
            </a:lvl3pPr>
            <a:lvl4pPr marL="0" marR="0" lvl="3" indent="0" algn="ctr" rtl="0">
              <a:spcBef>
                <a:spcPts val="0"/>
              </a:spcBef>
              <a:buNone/>
              <a:defRPr sz="900" b="1" i="0">
                <a:solidFill>
                  <a:schemeClr val="lt1"/>
                </a:solidFill>
                <a:latin typeface="Meiryo"/>
                <a:ea typeface="Meiryo"/>
                <a:cs typeface="Meiryo"/>
                <a:sym typeface="Meiryo"/>
              </a:defRPr>
            </a:lvl4pPr>
            <a:lvl5pPr marL="0" marR="0" lvl="4" indent="0" algn="ctr" rtl="0">
              <a:spcBef>
                <a:spcPts val="0"/>
              </a:spcBef>
              <a:buNone/>
              <a:defRPr sz="900" b="1" i="0">
                <a:solidFill>
                  <a:schemeClr val="lt1"/>
                </a:solidFill>
                <a:latin typeface="Meiryo"/>
                <a:ea typeface="Meiryo"/>
                <a:cs typeface="Meiryo"/>
                <a:sym typeface="Meiryo"/>
              </a:defRPr>
            </a:lvl5pPr>
            <a:lvl6pPr marL="0" marR="0" lvl="5" indent="0" algn="ctr" rtl="0">
              <a:spcBef>
                <a:spcPts val="0"/>
              </a:spcBef>
              <a:buNone/>
              <a:defRPr sz="900" b="1" i="0">
                <a:solidFill>
                  <a:schemeClr val="lt1"/>
                </a:solidFill>
                <a:latin typeface="Meiryo"/>
                <a:ea typeface="Meiryo"/>
                <a:cs typeface="Meiryo"/>
                <a:sym typeface="Meiryo"/>
              </a:defRPr>
            </a:lvl6pPr>
            <a:lvl7pPr marL="0" marR="0" lvl="6" indent="0" algn="ctr" rtl="0">
              <a:spcBef>
                <a:spcPts val="0"/>
              </a:spcBef>
              <a:buNone/>
              <a:defRPr sz="900" b="1" i="0">
                <a:solidFill>
                  <a:schemeClr val="lt1"/>
                </a:solidFill>
                <a:latin typeface="Meiryo"/>
                <a:ea typeface="Meiryo"/>
                <a:cs typeface="Meiryo"/>
                <a:sym typeface="Meiryo"/>
              </a:defRPr>
            </a:lvl7pPr>
            <a:lvl8pPr marL="0" marR="0" lvl="7" indent="0" algn="ctr" rtl="0">
              <a:spcBef>
                <a:spcPts val="0"/>
              </a:spcBef>
              <a:buNone/>
              <a:defRPr sz="900" b="1" i="0">
                <a:solidFill>
                  <a:schemeClr val="lt1"/>
                </a:solidFill>
                <a:latin typeface="Meiryo"/>
                <a:ea typeface="Meiryo"/>
                <a:cs typeface="Meiryo"/>
                <a:sym typeface="Meiryo"/>
              </a:defRPr>
            </a:lvl8pPr>
            <a:lvl9pPr marL="0" marR="0" lvl="8" indent="0" algn="ctr" rtl="0">
              <a:spcBef>
                <a:spcPts val="0"/>
              </a:spcBef>
              <a:buNone/>
              <a:defRPr sz="900" b="1" i="0">
                <a:solidFill>
                  <a:schemeClr val="lt1"/>
                </a:solidFill>
                <a:latin typeface="Meiryo"/>
                <a:ea typeface="Meiryo"/>
                <a:cs typeface="Meiryo"/>
                <a:sym typeface="Meiryo"/>
              </a:defRPr>
            </a:lvl9pPr>
          </a:lstStyle>
          <a:p>
            <a:pPr marL="0" lvl="0" indent="0" algn="ctr" rtl="0">
              <a:spcBef>
                <a:spcPts val="0"/>
              </a:spcBef>
              <a:spcAft>
                <a:spcPts val="0"/>
              </a:spcAft>
              <a:buNone/>
            </a:pPr>
            <a:fld id="{00000000-1234-1234-1234-123412341234}" type="slidenum">
              <a:rPr lang="ja-JP"/>
              <a:t>‹#›</a:t>
            </a:fld>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6"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0"/>
        <p:cNvGrpSpPr/>
        <p:nvPr/>
      </p:nvGrpSpPr>
      <p:grpSpPr>
        <a:xfrm>
          <a:off x="0" y="0"/>
          <a:ext cx="0" cy="0"/>
          <a:chOff x="0" y="0"/>
          <a:chExt cx="0" cy="0"/>
        </a:xfrm>
      </p:grpSpPr>
      <p:sp>
        <p:nvSpPr>
          <p:cNvPr id="41" name="Google Shape;41;p15"/>
          <p:cNvSpPr/>
          <p:nvPr/>
        </p:nvSpPr>
        <p:spPr>
          <a:xfrm>
            <a:off x="0" y="2286"/>
            <a:ext cx="9144000" cy="514280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
        <p:nvSpPr>
          <p:cNvPr id="42" name="Google Shape;42;p15"/>
          <p:cNvSpPr/>
          <p:nvPr/>
        </p:nvSpPr>
        <p:spPr>
          <a:xfrm>
            <a:off x="8183907" y="4743917"/>
            <a:ext cx="628015" cy="222885"/>
          </a:xfrm>
          <a:custGeom>
            <a:avLst/>
            <a:gdLst/>
            <a:ahLst/>
            <a:cxnLst/>
            <a:rect l="l" t="t" r="r" b="b"/>
            <a:pathLst>
              <a:path w="628015" h="222885" extrusionOk="0">
                <a:moveTo>
                  <a:pt x="627633" y="222707"/>
                </a:moveTo>
                <a:lnTo>
                  <a:pt x="0" y="222707"/>
                </a:lnTo>
                <a:lnTo>
                  <a:pt x="0" y="0"/>
                </a:lnTo>
                <a:lnTo>
                  <a:pt x="627633" y="0"/>
                </a:lnTo>
                <a:lnTo>
                  <a:pt x="627633" y="222707"/>
                </a:lnTo>
                <a:close/>
              </a:path>
            </a:pathLst>
          </a:custGeom>
          <a:solidFill>
            <a:srgbClr val="231F2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 name="Google Shape;43;p15"/>
          <p:cNvSpPr txBox="1"/>
          <p:nvPr/>
        </p:nvSpPr>
        <p:spPr>
          <a:xfrm>
            <a:off x="5447107" y="4762428"/>
            <a:ext cx="2633345" cy="158367"/>
          </a:xfrm>
          <a:prstGeom prst="rect">
            <a:avLst/>
          </a:prstGeom>
          <a:noFill/>
          <a:ln>
            <a:noFill/>
          </a:ln>
        </p:spPr>
        <p:txBody>
          <a:bodyPr spcFirstLastPara="1" wrap="square" lIns="0" tIns="19675" rIns="0" bIns="0" anchor="t" anchorCtr="0">
            <a:spAutoFit/>
          </a:bodyPr>
          <a:lstStyle/>
          <a:p>
            <a:pPr marL="12700" marR="0" lvl="0" indent="0" algn="l" rtl="0">
              <a:lnSpc>
                <a:spcPct val="100000"/>
              </a:lnSpc>
              <a:spcBef>
                <a:spcPts val="0"/>
              </a:spcBef>
              <a:spcAft>
                <a:spcPts val="0"/>
              </a:spcAft>
              <a:buNone/>
            </a:pPr>
            <a:r>
              <a:rPr lang="ja-JP" sz="900" b="1" i="0" dirty="0">
                <a:solidFill>
                  <a:srgbClr val="384A87"/>
                </a:solidFill>
                <a:latin typeface="Meiryo"/>
                <a:ea typeface="Meiryo"/>
                <a:cs typeface="Meiryo"/>
                <a:sym typeface="Meiryo"/>
              </a:rPr>
              <a:t>Copyright 20</a:t>
            </a:r>
            <a:r>
              <a:rPr lang="en-US" altLang="ja-JP" sz="900" b="1" i="0" dirty="0">
                <a:solidFill>
                  <a:srgbClr val="384A87"/>
                </a:solidFill>
                <a:latin typeface="Meiryo"/>
                <a:ea typeface="Meiryo"/>
                <a:cs typeface="Meiryo"/>
                <a:sym typeface="Meiryo"/>
              </a:rPr>
              <a:t>21</a:t>
            </a:r>
            <a:r>
              <a:rPr lang="ja-JP" sz="900" b="1" i="0" dirty="0">
                <a:solidFill>
                  <a:srgbClr val="384A87"/>
                </a:solidFill>
                <a:latin typeface="Meiryo"/>
                <a:ea typeface="Meiryo"/>
                <a:cs typeface="Meiryo"/>
                <a:sym typeface="Meiryo"/>
              </a:rPr>
              <a:t> Japan Support System Ltd.</a:t>
            </a:r>
            <a:endParaRPr dirty="0"/>
          </a:p>
        </p:txBody>
      </p:sp>
      <p:pic>
        <p:nvPicPr>
          <p:cNvPr id="44" name="Google Shape;44;p15"/>
          <p:cNvPicPr preferRelativeResize="0"/>
          <p:nvPr/>
        </p:nvPicPr>
        <p:blipFill rotWithShape="1">
          <a:blip r:embed="rId4">
            <a:alphaModFix/>
          </a:blip>
          <a:srcRect/>
          <a:stretch/>
        </p:blipFill>
        <p:spPr>
          <a:xfrm>
            <a:off x="641350" y="4692612"/>
            <a:ext cx="2345690" cy="300956"/>
          </a:xfrm>
          <a:prstGeom prst="rect">
            <a:avLst/>
          </a:prstGeom>
          <a:noFill/>
          <a:ln>
            <a:noFill/>
          </a:ln>
        </p:spPr>
      </p:pic>
      <p:sp>
        <p:nvSpPr>
          <p:cNvPr id="45" name="Google Shape;45;p15"/>
          <p:cNvSpPr txBox="1">
            <a:spLocks noGrp="1"/>
          </p:cNvSpPr>
          <p:nvPr>
            <p:ph type="sldNum" idx="12"/>
          </p:nvPr>
        </p:nvSpPr>
        <p:spPr>
          <a:xfrm>
            <a:off x="8295860" y="4737291"/>
            <a:ext cx="431524" cy="273050"/>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900" b="1" i="0">
                <a:solidFill>
                  <a:schemeClr val="lt1"/>
                </a:solidFill>
                <a:latin typeface="Meiryo"/>
                <a:ea typeface="Meiryo"/>
                <a:cs typeface="Meiryo"/>
                <a:sym typeface="Meiryo"/>
              </a:defRPr>
            </a:lvl1pPr>
            <a:lvl2pPr marL="0" marR="0" lvl="1" indent="0" algn="ctr" rtl="0">
              <a:spcBef>
                <a:spcPts val="0"/>
              </a:spcBef>
              <a:buNone/>
              <a:defRPr sz="900" b="1" i="0">
                <a:solidFill>
                  <a:schemeClr val="lt1"/>
                </a:solidFill>
                <a:latin typeface="Meiryo"/>
                <a:ea typeface="Meiryo"/>
                <a:cs typeface="Meiryo"/>
                <a:sym typeface="Meiryo"/>
              </a:defRPr>
            </a:lvl2pPr>
            <a:lvl3pPr marL="0" marR="0" lvl="2" indent="0" algn="ctr" rtl="0">
              <a:spcBef>
                <a:spcPts val="0"/>
              </a:spcBef>
              <a:buNone/>
              <a:defRPr sz="900" b="1" i="0">
                <a:solidFill>
                  <a:schemeClr val="lt1"/>
                </a:solidFill>
                <a:latin typeface="Meiryo"/>
                <a:ea typeface="Meiryo"/>
                <a:cs typeface="Meiryo"/>
                <a:sym typeface="Meiryo"/>
              </a:defRPr>
            </a:lvl3pPr>
            <a:lvl4pPr marL="0" marR="0" lvl="3" indent="0" algn="ctr" rtl="0">
              <a:spcBef>
                <a:spcPts val="0"/>
              </a:spcBef>
              <a:buNone/>
              <a:defRPr sz="900" b="1" i="0">
                <a:solidFill>
                  <a:schemeClr val="lt1"/>
                </a:solidFill>
                <a:latin typeface="Meiryo"/>
                <a:ea typeface="Meiryo"/>
                <a:cs typeface="Meiryo"/>
                <a:sym typeface="Meiryo"/>
              </a:defRPr>
            </a:lvl4pPr>
            <a:lvl5pPr marL="0" marR="0" lvl="4" indent="0" algn="ctr" rtl="0">
              <a:spcBef>
                <a:spcPts val="0"/>
              </a:spcBef>
              <a:buNone/>
              <a:defRPr sz="900" b="1" i="0">
                <a:solidFill>
                  <a:schemeClr val="lt1"/>
                </a:solidFill>
                <a:latin typeface="Meiryo"/>
                <a:ea typeface="Meiryo"/>
                <a:cs typeface="Meiryo"/>
                <a:sym typeface="Meiryo"/>
              </a:defRPr>
            </a:lvl5pPr>
            <a:lvl6pPr marL="0" marR="0" lvl="5" indent="0" algn="ctr" rtl="0">
              <a:spcBef>
                <a:spcPts val="0"/>
              </a:spcBef>
              <a:buNone/>
              <a:defRPr sz="900" b="1" i="0">
                <a:solidFill>
                  <a:schemeClr val="lt1"/>
                </a:solidFill>
                <a:latin typeface="Meiryo"/>
                <a:ea typeface="Meiryo"/>
                <a:cs typeface="Meiryo"/>
                <a:sym typeface="Meiryo"/>
              </a:defRPr>
            </a:lvl6pPr>
            <a:lvl7pPr marL="0" marR="0" lvl="6" indent="0" algn="ctr" rtl="0">
              <a:spcBef>
                <a:spcPts val="0"/>
              </a:spcBef>
              <a:buNone/>
              <a:defRPr sz="900" b="1" i="0">
                <a:solidFill>
                  <a:schemeClr val="lt1"/>
                </a:solidFill>
                <a:latin typeface="Meiryo"/>
                <a:ea typeface="Meiryo"/>
                <a:cs typeface="Meiryo"/>
                <a:sym typeface="Meiryo"/>
              </a:defRPr>
            </a:lvl7pPr>
            <a:lvl8pPr marL="0" marR="0" lvl="7" indent="0" algn="ctr" rtl="0">
              <a:spcBef>
                <a:spcPts val="0"/>
              </a:spcBef>
              <a:buNone/>
              <a:defRPr sz="900" b="1" i="0">
                <a:solidFill>
                  <a:schemeClr val="lt1"/>
                </a:solidFill>
                <a:latin typeface="Meiryo"/>
                <a:ea typeface="Meiryo"/>
                <a:cs typeface="Meiryo"/>
                <a:sym typeface="Meiryo"/>
              </a:defRPr>
            </a:lvl8pPr>
            <a:lvl9pPr marL="0" marR="0" lvl="8" indent="0" algn="ctr" rtl="0">
              <a:spcBef>
                <a:spcPts val="0"/>
              </a:spcBef>
              <a:buNone/>
              <a:defRPr sz="900" b="1" i="0">
                <a:solidFill>
                  <a:schemeClr val="lt1"/>
                </a:solidFill>
                <a:latin typeface="Meiryo"/>
                <a:ea typeface="Meiryo"/>
                <a:cs typeface="Meiryo"/>
                <a:sym typeface="Meiryo"/>
              </a:defRPr>
            </a:lvl9pPr>
          </a:lstStyle>
          <a:p>
            <a:pPr marL="0" lvl="0" indent="0" algn="ctr" rtl="0">
              <a:spcBef>
                <a:spcPts val="0"/>
              </a:spcBef>
              <a:spcAft>
                <a:spcPts val="0"/>
              </a:spcAft>
              <a:buNone/>
            </a:pPr>
            <a:fld id="{00000000-1234-1234-1234-123412341234}" type="slidenum">
              <a:rPr lang="ja-JP"/>
              <a:t>‹#›</a:t>
            </a:fld>
            <a:endParaRPr/>
          </a:p>
        </p:txBody>
      </p:sp>
    </p:spTree>
  </p:cSld>
  <p:clrMap bg1="lt1" tx1="dk1" bg2="dk2" tx2="lt2" accent1="accent1" accent2="accent2" accent3="accent3" accent4="accent4" accent5="accent5" accent6="accent6" hlink="hlink" folHlink="folHlink"/>
  <p:sldLayoutIdLst>
    <p:sldLayoutId id="2147483655"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1"/>
          <p:cNvSpPr txBox="1"/>
          <p:nvPr/>
        </p:nvSpPr>
        <p:spPr>
          <a:xfrm>
            <a:off x="1494183" y="2413590"/>
            <a:ext cx="6155635" cy="382156"/>
          </a:xfrm>
          <a:prstGeom prst="rect">
            <a:avLst/>
          </a:prstGeom>
          <a:noFill/>
          <a:ln>
            <a:noFill/>
          </a:ln>
        </p:spPr>
        <p:txBody>
          <a:bodyPr spcFirstLastPara="1" wrap="square" lIns="0" tIns="12700" rIns="0" bIns="0" anchor="t" anchorCtr="0">
            <a:spAutoFit/>
          </a:bodyPr>
          <a:lstStyle/>
          <a:p>
            <a:pPr marL="12700" marR="0" lvl="0" indent="0" algn="ctr" rtl="0">
              <a:lnSpc>
                <a:spcPct val="100000"/>
              </a:lnSpc>
              <a:spcBef>
                <a:spcPts val="0"/>
              </a:spcBef>
              <a:spcAft>
                <a:spcPts val="0"/>
              </a:spcAft>
              <a:buNone/>
            </a:pPr>
            <a:r>
              <a:rPr lang="ja-JP" sz="2400" b="1" i="0">
                <a:solidFill>
                  <a:srgbClr val="384A87"/>
                </a:solidFill>
                <a:latin typeface="Meiryo"/>
                <a:ea typeface="Meiryo"/>
                <a:cs typeface="Meiryo"/>
                <a:sym typeface="Meiryo"/>
              </a:rPr>
              <a:t>タイトルメッセージ メイリオ24pts</a:t>
            </a:r>
            <a:endParaRPr sz="2400" b="1" i="0">
              <a:solidFill>
                <a:srgbClr val="384A87"/>
              </a:solidFill>
              <a:latin typeface="Meiryo"/>
              <a:ea typeface="Meiryo"/>
              <a:cs typeface="Meiryo"/>
              <a:sym typeface="Meiryo"/>
            </a:endParaRPr>
          </a:p>
        </p:txBody>
      </p:sp>
      <p:sp>
        <p:nvSpPr>
          <p:cNvPr id="53" name="Google Shape;53;p1"/>
          <p:cNvSpPr txBox="1"/>
          <p:nvPr/>
        </p:nvSpPr>
        <p:spPr>
          <a:xfrm>
            <a:off x="3749337" y="2915059"/>
            <a:ext cx="1645326" cy="259045"/>
          </a:xfrm>
          <a:prstGeom prst="rect">
            <a:avLst/>
          </a:prstGeom>
          <a:noFill/>
          <a:ln>
            <a:noFill/>
          </a:ln>
        </p:spPr>
        <p:txBody>
          <a:bodyPr spcFirstLastPara="1" wrap="square" lIns="0" tIns="12700" rIns="0" bIns="0" anchor="t" anchorCtr="0">
            <a:spAutoFit/>
          </a:bodyPr>
          <a:lstStyle/>
          <a:p>
            <a:pPr marL="12700" marR="0" lvl="0" indent="0" algn="ctr" rtl="0">
              <a:lnSpc>
                <a:spcPct val="100000"/>
              </a:lnSpc>
              <a:spcBef>
                <a:spcPts val="0"/>
              </a:spcBef>
              <a:spcAft>
                <a:spcPts val="0"/>
              </a:spcAft>
              <a:buNone/>
            </a:pPr>
            <a:r>
              <a:rPr lang="ja-JP" sz="1600" dirty="0">
                <a:solidFill>
                  <a:srgbClr val="384A87"/>
                </a:solidFill>
                <a:latin typeface="Meiryo"/>
                <a:ea typeface="Meiryo"/>
                <a:cs typeface="Meiryo"/>
                <a:sym typeface="Meiryo"/>
              </a:rPr>
              <a:t>年</a:t>
            </a:r>
            <a:r>
              <a:rPr lang="ja-JP" altLang="en-US" sz="1600" dirty="0">
                <a:solidFill>
                  <a:srgbClr val="384A87"/>
                </a:solidFill>
                <a:latin typeface="Meiryo"/>
                <a:ea typeface="Meiryo"/>
                <a:cs typeface="Meiryo"/>
                <a:sym typeface="Meiryo"/>
              </a:rPr>
              <a:t>　</a:t>
            </a:r>
            <a:r>
              <a:rPr lang="ja-JP" sz="1600" dirty="0">
                <a:solidFill>
                  <a:srgbClr val="384A87"/>
                </a:solidFill>
                <a:latin typeface="Meiryo"/>
                <a:ea typeface="Meiryo"/>
                <a:cs typeface="Meiryo"/>
                <a:sym typeface="Meiryo"/>
              </a:rPr>
              <a:t>月</a:t>
            </a:r>
            <a:r>
              <a:rPr lang="ja-JP" altLang="en-US" sz="1600" dirty="0">
                <a:solidFill>
                  <a:srgbClr val="384A87"/>
                </a:solidFill>
                <a:latin typeface="Meiryo"/>
                <a:ea typeface="Meiryo"/>
                <a:cs typeface="Meiryo"/>
                <a:sym typeface="Meiryo"/>
              </a:rPr>
              <a:t>　</a:t>
            </a:r>
            <a:r>
              <a:rPr lang="ja-JP" sz="1600" dirty="0">
                <a:solidFill>
                  <a:srgbClr val="384A87"/>
                </a:solidFill>
                <a:latin typeface="Meiryo"/>
                <a:ea typeface="Meiryo"/>
                <a:cs typeface="Meiryo"/>
                <a:sym typeface="Meiryo"/>
              </a:rPr>
              <a:t>日</a:t>
            </a:r>
            <a:endParaRPr sz="1600" dirty="0">
              <a:solidFill>
                <a:schemeClr val="dk1"/>
              </a:solidFill>
              <a:latin typeface="Meiryo"/>
              <a:ea typeface="Meiryo"/>
              <a:cs typeface="Meiryo"/>
              <a:sym typeface="Meiryo"/>
            </a:endParaRPr>
          </a:p>
        </p:txBody>
      </p:sp>
      <p:sp>
        <p:nvSpPr>
          <p:cNvPr id="59" name="Google Shape;59;p1"/>
          <p:cNvSpPr/>
          <p:nvPr/>
        </p:nvSpPr>
        <p:spPr>
          <a:xfrm>
            <a:off x="5323888" y="3146908"/>
            <a:ext cx="3328988" cy="924067"/>
          </a:xfrm>
          <a:prstGeom prst="wedgeRoundRectCallout">
            <a:avLst>
              <a:gd name="adj1" fmla="val -59460"/>
              <a:gd name="adj2" fmla="val -40319"/>
              <a:gd name="adj3" fmla="val 16667"/>
            </a:avLst>
          </a:prstGeom>
          <a:gradFill>
            <a:gsLst>
              <a:gs pos="0">
                <a:srgbClr val="FFDC9B"/>
              </a:gs>
              <a:gs pos="50000">
                <a:srgbClr val="FFD68D"/>
              </a:gs>
              <a:gs pos="100000">
                <a:srgbClr val="FFD478"/>
              </a:gs>
            </a:gsLst>
            <a:lin ang="5400000" scaled="0"/>
          </a:grad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350">
                <a:solidFill>
                  <a:schemeClr val="dk1"/>
                </a:solidFill>
                <a:latin typeface="Arial"/>
                <a:ea typeface="Arial"/>
                <a:cs typeface="Arial"/>
                <a:sym typeface="Arial"/>
              </a:rPr>
              <a:t>提案当日の日付を入力</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2"/>
          <p:cNvSpPr txBox="1">
            <a:spLocks noGrp="1"/>
          </p:cNvSpPr>
          <p:nvPr>
            <p:ph type="sldNum" idx="12"/>
          </p:nvPr>
        </p:nvSpPr>
        <p:spPr>
          <a:xfrm>
            <a:off x="8295860" y="4737291"/>
            <a:ext cx="431524" cy="27305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2</a:t>
            </a:fld>
            <a:endParaRPr/>
          </a:p>
        </p:txBody>
      </p:sp>
      <p:sp>
        <p:nvSpPr>
          <p:cNvPr id="65" name="Google Shape;65;p2"/>
          <p:cNvSpPr txBox="1">
            <a:spLocks noGrp="1"/>
          </p:cNvSpPr>
          <p:nvPr>
            <p:ph type="title"/>
          </p:nvPr>
        </p:nvSpPr>
        <p:spPr>
          <a:xfrm>
            <a:off x="1242012" y="2193605"/>
            <a:ext cx="6659975" cy="289823"/>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lt1"/>
              </a:buClr>
              <a:buSzPts val="1600"/>
              <a:buFont typeface="Meiryo"/>
              <a:buNone/>
            </a:pPr>
            <a:endParaRPr/>
          </a:p>
        </p:txBody>
      </p:sp>
      <p:sp>
        <p:nvSpPr>
          <p:cNvPr id="66" name="Google Shape;66;p2"/>
          <p:cNvSpPr txBox="1">
            <a:spLocks noGrp="1"/>
          </p:cNvSpPr>
          <p:nvPr>
            <p:ph type="body" idx="1"/>
          </p:nvPr>
        </p:nvSpPr>
        <p:spPr>
          <a:xfrm>
            <a:off x="1578970" y="2686996"/>
            <a:ext cx="5986056" cy="282628"/>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1400"/>
              <a:buNone/>
            </a:pPr>
            <a:endParaRPr>
              <a:solidFill>
                <a:schemeClr val="lt1"/>
              </a:solidFill>
            </a:endParaRPr>
          </a:p>
        </p:txBody>
      </p:sp>
      <p:sp>
        <p:nvSpPr>
          <p:cNvPr id="69" name="Google Shape;69;p2"/>
          <p:cNvSpPr/>
          <p:nvPr/>
        </p:nvSpPr>
        <p:spPr>
          <a:xfrm>
            <a:off x="5413248" y="3822705"/>
            <a:ext cx="3098374" cy="446732"/>
          </a:xfrm>
          <a:prstGeom prst="wedgeRoundRectCallout">
            <a:avLst>
              <a:gd name="adj1" fmla="val -22860"/>
              <a:gd name="adj2" fmla="val 26877"/>
              <a:gd name="adj3" fmla="val 16667"/>
            </a:avLst>
          </a:prstGeom>
          <a:gradFill>
            <a:gsLst>
              <a:gs pos="0">
                <a:srgbClr val="FFDC9B"/>
              </a:gs>
              <a:gs pos="50000">
                <a:srgbClr val="FFD68D"/>
              </a:gs>
              <a:gs pos="100000">
                <a:srgbClr val="FFD478"/>
              </a:gs>
            </a:gsLst>
            <a:lin ang="5400000" scaled="0"/>
          </a:grad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350">
                <a:solidFill>
                  <a:schemeClr val="dk1"/>
                </a:solidFill>
                <a:latin typeface="Arial"/>
                <a:ea typeface="Arial"/>
                <a:cs typeface="Arial"/>
                <a:sym typeface="Arial"/>
              </a:rPr>
              <a:t>ディバイダ</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3"/>
          <p:cNvSpPr txBox="1">
            <a:spLocks noGrp="1"/>
          </p:cNvSpPr>
          <p:nvPr>
            <p:ph type="title"/>
          </p:nvPr>
        </p:nvSpPr>
        <p:spPr>
          <a:xfrm>
            <a:off x="528780" y="230971"/>
            <a:ext cx="8100870" cy="28982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384A87"/>
              </a:buClr>
              <a:buSzPts val="2000"/>
              <a:buFont typeface="Meiryo"/>
              <a:buNone/>
            </a:pPr>
            <a:r>
              <a:rPr lang="ja-JP" sz="2000" dirty="0"/>
              <a:t>ページタイトル</a:t>
            </a:r>
            <a:endParaRPr sz="2000" dirty="0"/>
          </a:p>
        </p:txBody>
      </p:sp>
      <p:sp>
        <p:nvSpPr>
          <p:cNvPr id="75" name="Google Shape;75;p3"/>
          <p:cNvSpPr txBox="1">
            <a:spLocks noGrp="1"/>
          </p:cNvSpPr>
          <p:nvPr>
            <p:ph type="sldNum" idx="12"/>
          </p:nvPr>
        </p:nvSpPr>
        <p:spPr>
          <a:xfrm>
            <a:off x="8295860" y="4737291"/>
            <a:ext cx="431524" cy="27305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3</a:t>
            </a:fld>
            <a:endParaRPr/>
          </a:p>
        </p:txBody>
      </p:sp>
      <p:sp>
        <p:nvSpPr>
          <p:cNvPr id="77" name="Google Shape;77;p3"/>
          <p:cNvSpPr/>
          <p:nvPr/>
        </p:nvSpPr>
        <p:spPr>
          <a:xfrm>
            <a:off x="5531276" y="3852523"/>
            <a:ext cx="3098374" cy="446732"/>
          </a:xfrm>
          <a:prstGeom prst="wedgeRoundRectCallout">
            <a:avLst>
              <a:gd name="adj1" fmla="val -22860"/>
              <a:gd name="adj2" fmla="val 26877"/>
              <a:gd name="adj3" fmla="val 16667"/>
            </a:avLst>
          </a:prstGeom>
          <a:gradFill>
            <a:gsLst>
              <a:gs pos="0">
                <a:srgbClr val="FFDC9B"/>
              </a:gs>
              <a:gs pos="50000">
                <a:srgbClr val="FFD68D"/>
              </a:gs>
              <a:gs pos="100000">
                <a:srgbClr val="FFD478"/>
              </a:gs>
            </a:gsLst>
            <a:lin ang="5400000" scaled="0"/>
          </a:grad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350">
                <a:solidFill>
                  <a:schemeClr val="dk1"/>
                </a:solidFill>
                <a:latin typeface="Arial"/>
                <a:ea typeface="Arial"/>
                <a:cs typeface="Arial"/>
                <a:sym typeface="Arial"/>
              </a:rPr>
              <a:t>通常ページ</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D32EC13-D3CF-4D2D-B9EA-C300ADBF4C62}"/>
              </a:ext>
            </a:extLst>
          </p:cNvPr>
          <p:cNvSpPr>
            <a:spLocks noGrp="1"/>
          </p:cNvSpPr>
          <p:nvPr>
            <p:ph type="sldNum" sz="quarter" idx="12"/>
          </p:nvPr>
        </p:nvSpPr>
        <p:spPr>
          <a:xfrm>
            <a:off x="7026853" y="4698484"/>
            <a:ext cx="2057400" cy="273844"/>
          </a:xfrm>
        </p:spPr>
        <p:txBody>
          <a:bodyPr/>
          <a:lstStyle/>
          <a:p>
            <a:fld id="{AA91764B-D01D-44C5-9D2A-8A9F5C8A7A43}" type="slidenum">
              <a:rPr kumimoji="1" lang="ja-JP" altLang="en-US" smtClean="0"/>
              <a:t>4</a:t>
            </a:fld>
            <a:endParaRPr kumimoji="1" lang="ja-JP" altLang="en-US"/>
          </a:p>
        </p:txBody>
      </p:sp>
      <p:sp>
        <p:nvSpPr>
          <p:cNvPr id="3" name="タイトル 1">
            <a:extLst>
              <a:ext uri="{FF2B5EF4-FFF2-40B4-BE49-F238E27FC236}">
                <a16:creationId xmlns:a16="http://schemas.microsoft.com/office/drawing/2014/main" id="{B616F6F7-6084-4099-8CCD-D5E489C905D3}"/>
              </a:ext>
            </a:extLst>
          </p:cNvPr>
          <p:cNvSpPr txBox="1">
            <a:spLocks/>
          </p:cNvSpPr>
          <p:nvPr/>
        </p:nvSpPr>
        <p:spPr>
          <a:xfrm>
            <a:off x="381893" y="279457"/>
            <a:ext cx="8459725" cy="429239"/>
          </a:xfrm>
          <a:prstGeom prst="rect">
            <a:avLst/>
          </a:prstGeom>
        </p:spPr>
        <p:txBody>
          <a:bodyPr>
            <a:normAutofit fontScale="82500" lnSpcReduction="2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300" dirty="0">
                <a:solidFill>
                  <a:schemeClr val="tx1">
                    <a:lumMod val="75000"/>
                    <a:lumOff val="25000"/>
                  </a:schemeClr>
                </a:solidFill>
                <a:latin typeface="メイリオ" panose="020B0604030504040204" pitchFamily="50" charset="-128"/>
                <a:ea typeface="メイリオ" panose="020B0604030504040204" pitchFamily="50" charset="-128"/>
              </a:rPr>
              <a:t>本資料の取扱いについて</a:t>
            </a:r>
            <a:r>
              <a:rPr lang="en-US" altLang="ja-JP" sz="3300" dirty="0">
                <a:solidFill>
                  <a:schemeClr val="tx1">
                    <a:lumMod val="75000"/>
                    <a:lumOff val="25000"/>
                  </a:schemeClr>
                </a:solidFill>
                <a:latin typeface="メイリオ" panose="020B0604030504040204" pitchFamily="50" charset="-128"/>
                <a:ea typeface="メイリオ" panose="020B0604030504040204" pitchFamily="50" charset="-128"/>
              </a:rPr>
              <a:t>【</a:t>
            </a:r>
            <a:r>
              <a:rPr lang="ja-JP" altLang="en-US" sz="3300" dirty="0">
                <a:solidFill>
                  <a:schemeClr val="tx1">
                    <a:lumMod val="75000"/>
                    <a:lumOff val="25000"/>
                  </a:schemeClr>
                </a:solidFill>
                <a:latin typeface="メイリオ" panose="020B0604030504040204" pitchFamily="50" charset="-128"/>
                <a:ea typeface="メイリオ" panose="020B0604030504040204" pitchFamily="50" charset="-128"/>
              </a:rPr>
              <a:t>資料使用許諾条件</a:t>
            </a:r>
            <a:r>
              <a:rPr lang="en-US" altLang="ja-JP" sz="3300" dirty="0">
                <a:solidFill>
                  <a:schemeClr val="tx1">
                    <a:lumMod val="75000"/>
                    <a:lumOff val="25000"/>
                  </a:schemeClr>
                </a:solidFill>
                <a:latin typeface="メイリオ" panose="020B0604030504040204" pitchFamily="50" charset="-128"/>
                <a:ea typeface="メイリオ" panose="020B0604030504040204" pitchFamily="50" charset="-128"/>
              </a:rPr>
              <a:t>】</a:t>
            </a:r>
            <a:endParaRPr lang="ja-JP" altLang="en-US" sz="33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FE7FC728-BCAE-4B6B-BBED-62AA6CB4C7A9}"/>
              </a:ext>
            </a:extLst>
          </p:cNvPr>
          <p:cNvSpPr txBox="1"/>
          <p:nvPr/>
        </p:nvSpPr>
        <p:spPr>
          <a:xfrm>
            <a:off x="429895" y="736770"/>
            <a:ext cx="8234257" cy="3947234"/>
          </a:xfrm>
          <a:prstGeom prst="rect">
            <a:avLst/>
          </a:prstGeom>
          <a:noFill/>
        </p:spPr>
        <p:txBody>
          <a:bodyPr wrap="square" lIns="68580" tIns="34290" rIns="68580" bIns="34290" anchor="t">
            <a:spAutoFit/>
          </a:bodyPr>
          <a:lstStyle/>
          <a:p>
            <a:pPr defTabSz="342900">
              <a:buClrTx/>
              <a:defRPr/>
            </a:pPr>
            <a:r>
              <a:rPr lang="ja-JP" altLang="en-US" sz="600" kern="1200" dirty="0">
                <a:solidFill>
                  <a:schemeClr val="tx1">
                    <a:lumMod val="85000"/>
                    <a:lumOff val="15000"/>
                  </a:schemeClr>
                </a:solidFill>
                <a:latin typeface="メイリオ" panose="020B0604030504040204" pitchFamily="50" charset="-128"/>
                <a:ea typeface="メイリオ" panose="020B0604030504040204" pitchFamily="50" charset="-128"/>
              </a:rPr>
              <a:t>日本サポートシステム株式会社（以下 「弊社」と記載します）は、本資料のご提示に当たり、お客様（法人及び個人のいずれであるかを問いません。）には、</a:t>
            </a:r>
            <a:endParaRPr lang="en-US" altLang="ja-JP" sz="600" kern="1200" dirty="0">
              <a:solidFill>
                <a:schemeClr val="tx1">
                  <a:lumMod val="85000"/>
                  <a:lumOff val="15000"/>
                </a:schemeClr>
              </a:solidFill>
              <a:latin typeface="メイリオ" panose="020B0604030504040204" pitchFamily="50" charset="-128"/>
              <a:ea typeface="メイリオ" panose="020B0604030504040204" pitchFamily="50" charset="-128"/>
            </a:endParaRPr>
          </a:p>
          <a:p>
            <a:pPr defTabSz="342900">
              <a:buClrTx/>
              <a:defRPr/>
            </a:pPr>
            <a:r>
              <a:rPr lang="ja-JP" altLang="en-US" sz="600" kern="1200" dirty="0">
                <a:solidFill>
                  <a:schemeClr val="tx1">
                    <a:lumMod val="85000"/>
                    <a:lumOff val="15000"/>
                  </a:schemeClr>
                </a:solidFill>
                <a:latin typeface="メイリオ" panose="020B0604030504040204" pitchFamily="50" charset="-128"/>
                <a:ea typeface="メイリオ" panose="020B0604030504040204" pitchFamily="50" charset="-128"/>
              </a:rPr>
              <a:t>あらかじめ、この資料使用許諾条件 </a:t>
            </a:r>
            <a:r>
              <a:rPr lang="en-US" altLang="ja-JP" sz="600" kern="1200" dirty="0">
                <a:solidFill>
                  <a:schemeClr val="tx1">
                    <a:lumMod val="85000"/>
                    <a:lumOff val="15000"/>
                  </a:schemeClr>
                </a:solidFill>
                <a:latin typeface="メイリオ" panose="020B0604030504040204" pitchFamily="50" charset="-128"/>
                <a:ea typeface="メイリオ" panose="020B0604030504040204" pitchFamily="50" charset="-128"/>
              </a:rPr>
              <a:t>(</a:t>
            </a:r>
            <a:r>
              <a:rPr lang="ja-JP" altLang="en-US" sz="600" kern="1200" dirty="0">
                <a:solidFill>
                  <a:schemeClr val="tx1">
                    <a:lumMod val="85000"/>
                    <a:lumOff val="15000"/>
                  </a:schemeClr>
                </a:solidFill>
                <a:latin typeface="メイリオ" panose="020B0604030504040204" pitchFamily="50" charset="-128"/>
                <a:ea typeface="メイリオ" panose="020B0604030504040204" pitchFamily="50" charset="-128"/>
              </a:rPr>
              <a:t>以下「本条件」といいます。</a:t>
            </a:r>
            <a:r>
              <a:rPr lang="en-US" altLang="ja-JP" sz="600" kern="1200" dirty="0">
                <a:solidFill>
                  <a:schemeClr val="tx1">
                    <a:lumMod val="85000"/>
                    <a:lumOff val="15000"/>
                  </a:schemeClr>
                </a:solidFill>
                <a:latin typeface="メイリオ" panose="020B0604030504040204" pitchFamily="50" charset="-128"/>
                <a:ea typeface="メイリオ" panose="020B0604030504040204" pitchFamily="50" charset="-128"/>
              </a:rPr>
              <a:t>)</a:t>
            </a:r>
            <a:r>
              <a:rPr lang="ja-JP" altLang="en-US" sz="600" kern="1200" dirty="0">
                <a:solidFill>
                  <a:schemeClr val="tx1">
                    <a:lumMod val="85000"/>
                    <a:lumOff val="15000"/>
                  </a:schemeClr>
                </a:solidFill>
                <a:latin typeface="メイリオ" panose="020B0604030504040204" pitchFamily="50" charset="-128"/>
                <a:ea typeface="メイリオ" panose="020B0604030504040204" pitchFamily="50" charset="-128"/>
              </a:rPr>
              <a:t>記載の条件にご同意いただくものとします。方法の如何を問わず、本資料を取得又は受領されたお客様は、本条件の全部にご同意いただいたものします。</a:t>
            </a:r>
            <a:endParaRPr lang="en-US" altLang="ja-JP" sz="600" kern="1200" dirty="0">
              <a:solidFill>
                <a:schemeClr val="tx1">
                  <a:lumMod val="85000"/>
                  <a:lumOff val="15000"/>
                </a:schemeClr>
              </a:solidFill>
              <a:latin typeface="メイリオ" panose="020B0604030504040204" pitchFamily="50" charset="-128"/>
              <a:ea typeface="メイリオ" panose="020B0604030504040204" pitchFamily="50" charset="-128"/>
            </a:endParaRPr>
          </a:p>
          <a:p>
            <a:pPr defTabSz="342900">
              <a:buClrTx/>
              <a:defRPr/>
            </a:pPr>
            <a:endParaRPr lang="en-US" altLang="ja-JP" sz="600" kern="1200" dirty="0">
              <a:solidFill>
                <a:schemeClr val="tx1">
                  <a:lumMod val="85000"/>
                  <a:lumOff val="15000"/>
                </a:schemeClr>
              </a:solidFill>
              <a:latin typeface="メイリオ" panose="020B0604030504040204" pitchFamily="50" charset="-128"/>
              <a:ea typeface="メイリオ" panose="020B0604030504040204" pitchFamily="50" charset="-128"/>
            </a:endParaRPr>
          </a:p>
          <a:p>
            <a:pPr defTabSz="342900">
              <a:buClrTx/>
              <a:defRPr/>
            </a:pPr>
            <a:endParaRPr lang="en-US" altLang="ja-JP" sz="600" kern="1200" dirty="0">
              <a:solidFill>
                <a:schemeClr val="tx1">
                  <a:lumMod val="85000"/>
                  <a:lumOff val="15000"/>
                </a:schemeClr>
              </a:solidFill>
              <a:latin typeface="メイリオ" panose="020B0604030504040204" pitchFamily="50" charset="-128"/>
              <a:ea typeface="メイリオ" panose="020B0604030504040204" pitchFamily="50" charset="-128"/>
            </a:endParaRPr>
          </a:p>
          <a:p>
            <a:pPr defTabSz="342900">
              <a:buClrTx/>
              <a:defRPr/>
            </a:pPr>
            <a:r>
              <a:rPr lang="ja-JP" altLang="en-US" sz="600" b="1" kern="1200" dirty="0">
                <a:solidFill>
                  <a:schemeClr val="tx1">
                    <a:lumMod val="85000"/>
                    <a:lumOff val="15000"/>
                  </a:schemeClr>
                </a:solidFill>
                <a:latin typeface="メイリオ" panose="020B0604030504040204" pitchFamily="50" charset="-128"/>
                <a:ea typeface="メイリオ" panose="020B0604030504040204" pitchFamily="50" charset="-128"/>
              </a:rPr>
              <a:t>第１条　（知的財産権）</a:t>
            </a:r>
            <a:br>
              <a:rPr lang="ja-JP" altLang="en-US" sz="600" kern="1200" dirty="0">
                <a:latin typeface="メイリオ" panose="020B0604030504040204" pitchFamily="50" charset="-128"/>
                <a:ea typeface="メイリオ" panose="020B0604030504040204" pitchFamily="50" charset="-128"/>
              </a:rPr>
            </a:br>
            <a:r>
              <a:rPr lang="ja-JP" altLang="en-US" sz="600" kern="1200" dirty="0">
                <a:solidFill>
                  <a:schemeClr val="tx1">
                    <a:lumMod val="85000"/>
                    <a:lumOff val="15000"/>
                  </a:schemeClr>
                </a:solidFill>
                <a:latin typeface="メイリオ" panose="020B0604030504040204" pitchFamily="50" charset="-128"/>
                <a:ea typeface="メイリオ" panose="020B0604030504040204" pitchFamily="50" charset="-128"/>
              </a:rPr>
              <a:t>　１　本資料及び本資料とともに弊社から提供される関連資料（以下「関連資料」といいます。）に関する著作権等の知的財産権その他一切の権利は、全て弊社に帰属し、本資料は、著作権法その他の法令等により保護されます。</a:t>
            </a:r>
            <a:br>
              <a:rPr lang="ja-JP" altLang="en-US" sz="600" kern="1200" dirty="0">
                <a:latin typeface="メイリオ" panose="020B0604030504040204" pitchFamily="50" charset="-128"/>
                <a:ea typeface="メイリオ" panose="020B0604030504040204" pitchFamily="50" charset="-128"/>
              </a:rPr>
            </a:br>
            <a:r>
              <a:rPr lang="ja-JP" altLang="en-US" sz="600" kern="1200" dirty="0">
                <a:solidFill>
                  <a:schemeClr val="tx1">
                    <a:lumMod val="85000"/>
                    <a:lumOff val="15000"/>
                  </a:schemeClr>
                </a:solidFill>
                <a:latin typeface="メイリオ" panose="020B0604030504040204" pitchFamily="50" charset="-128"/>
                <a:ea typeface="メイリオ" panose="020B0604030504040204" pitchFamily="50" charset="-128"/>
              </a:rPr>
              <a:t>　２　お客様が本資料及び関連資料を取得又は受領されたことにより、本資料及び関連資料に関する著作権等の知的財産権その他一切の権利の全部又は一部がお客様に譲渡され、</a:t>
            </a:r>
            <a:endParaRPr lang="en-US" altLang="ja-JP" sz="600" kern="1200" dirty="0">
              <a:solidFill>
                <a:schemeClr val="tx1">
                  <a:lumMod val="85000"/>
                  <a:lumOff val="15000"/>
                </a:schemeClr>
              </a:solidFill>
              <a:latin typeface="メイリオ" panose="020B0604030504040204" pitchFamily="50" charset="-128"/>
              <a:ea typeface="メイリオ" panose="020B0604030504040204" pitchFamily="50" charset="-128"/>
            </a:endParaRPr>
          </a:p>
          <a:p>
            <a:pPr defTabSz="342900">
              <a:buClrTx/>
              <a:defRPr/>
            </a:pPr>
            <a:r>
              <a:rPr lang="ja-JP" altLang="en-US" sz="600" dirty="0">
                <a:solidFill>
                  <a:schemeClr val="tx1">
                    <a:lumMod val="85000"/>
                    <a:lumOff val="15000"/>
                  </a:schemeClr>
                </a:solidFill>
                <a:latin typeface="メイリオ" panose="020B0604030504040204" pitchFamily="50" charset="-128"/>
                <a:ea typeface="メイリオ" panose="020B0604030504040204" pitchFamily="50" charset="-128"/>
              </a:rPr>
              <a:t>　　　 </a:t>
            </a:r>
            <a:r>
              <a:rPr lang="ja-JP" altLang="en-US" sz="600" kern="1200" dirty="0">
                <a:solidFill>
                  <a:schemeClr val="tx1">
                    <a:lumMod val="85000"/>
                    <a:lumOff val="15000"/>
                  </a:schemeClr>
                </a:solidFill>
                <a:latin typeface="メイリオ" panose="020B0604030504040204" pitchFamily="50" charset="-128"/>
                <a:ea typeface="メイリオ" panose="020B0604030504040204" pitchFamily="50" charset="-128"/>
              </a:rPr>
              <a:t>又は、弊社がお客様に対して本資料及び関連資料に関するライセンスをしたものと解釈されてはならないものとします。</a:t>
            </a:r>
            <a:endParaRPr lang="en-US" altLang="ja-JP" sz="600" kern="1200" dirty="0">
              <a:solidFill>
                <a:schemeClr val="tx1">
                  <a:lumMod val="85000"/>
                  <a:lumOff val="15000"/>
                </a:schemeClr>
              </a:solidFill>
              <a:latin typeface="メイリオ" panose="020B0604030504040204" pitchFamily="50" charset="-128"/>
              <a:ea typeface="メイリオ" panose="020B0604030504040204" pitchFamily="50" charset="-128"/>
            </a:endParaRPr>
          </a:p>
          <a:p>
            <a:pPr defTabSz="342900">
              <a:buClrTx/>
              <a:defRPr/>
            </a:pPr>
            <a:br>
              <a:rPr lang="ja-JP" altLang="en-US" sz="600" kern="1200" dirty="0">
                <a:latin typeface="メイリオ" panose="020B0604030504040204" pitchFamily="50" charset="-128"/>
                <a:ea typeface="メイリオ" panose="020B0604030504040204" pitchFamily="50" charset="-128"/>
              </a:rPr>
            </a:br>
            <a:r>
              <a:rPr lang="ja-JP" altLang="en-US" sz="600" b="1" kern="1200" dirty="0">
                <a:solidFill>
                  <a:schemeClr val="tx1">
                    <a:lumMod val="85000"/>
                    <a:lumOff val="15000"/>
                  </a:schemeClr>
                </a:solidFill>
                <a:latin typeface="メイリオ" panose="020B0604030504040204" pitchFamily="50" charset="-128"/>
                <a:ea typeface="メイリオ" panose="020B0604030504040204" pitchFamily="50" charset="-128"/>
              </a:rPr>
              <a:t>第２条　（権利の許諾）</a:t>
            </a:r>
            <a:endParaRPr lang="en-US" altLang="ja-JP" sz="600" b="1" kern="1200" dirty="0">
              <a:solidFill>
                <a:schemeClr val="tx1">
                  <a:lumMod val="85000"/>
                  <a:lumOff val="15000"/>
                </a:schemeClr>
              </a:solidFill>
              <a:latin typeface="メイリオ" panose="020B0604030504040204" pitchFamily="50" charset="-128"/>
              <a:ea typeface="メイリオ" panose="020B0604030504040204" pitchFamily="50" charset="-128"/>
            </a:endParaRPr>
          </a:p>
          <a:p>
            <a:pPr defTabSz="342900">
              <a:buClrTx/>
              <a:defRPr/>
            </a:pPr>
            <a:r>
              <a:rPr lang="ja-JP" altLang="en-US" sz="600" b="1" kern="1200" dirty="0">
                <a:solidFill>
                  <a:srgbClr val="FF3300"/>
                </a:solidFill>
                <a:latin typeface="メイリオ" panose="020B0604030504040204" pitchFamily="50" charset="-128"/>
                <a:ea typeface="メイリオ" panose="020B0604030504040204" pitchFamily="50" charset="-128"/>
              </a:rPr>
              <a:t>　</a:t>
            </a:r>
            <a:r>
              <a:rPr lang="ja-JP" altLang="en-US" sz="600" kern="1200" dirty="0">
                <a:latin typeface="メイリオ" panose="020B0604030504040204" pitchFamily="50" charset="-128"/>
                <a:ea typeface="メイリオ" panose="020B0604030504040204" pitchFamily="50" charset="-128"/>
              </a:rPr>
              <a:t>１　</a:t>
            </a:r>
            <a:r>
              <a:rPr lang="ja-JP" altLang="en-US" sz="600" b="1" kern="1200" dirty="0">
                <a:solidFill>
                  <a:srgbClr val="FF0000"/>
                </a:solidFill>
                <a:latin typeface="メイリオ" panose="020B0604030504040204" pitchFamily="50" charset="-128"/>
                <a:ea typeface="メイリオ" panose="020B0604030504040204" pitchFamily="50" charset="-128"/>
              </a:rPr>
              <a:t>お客様は、弊社が本資料及び関連資料を提供した趣旨・目的の検討（以下「本検討」といいます。）のみを目的として、本資料又は関連資料を閲覧することを許諾します。</a:t>
            </a:r>
            <a:endParaRPr lang="en-US" altLang="ja-JP" sz="600" b="1" kern="1200" dirty="0">
              <a:solidFill>
                <a:srgbClr val="FF0000"/>
              </a:solidFill>
              <a:latin typeface="メイリオ" panose="020B0604030504040204" pitchFamily="50" charset="-128"/>
              <a:ea typeface="メイリオ" panose="020B0604030504040204" pitchFamily="50" charset="-128"/>
            </a:endParaRPr>
          </a:p>
          <a:p>
            <a:pPr defTabSz="342900">
              <a:buClrTx/>
              <a:defRPr/>
            </a:pPr>
            <a:r>
              <a:rPr lang="ja-JP" altLang="en-US" sz="600" kern="1200" dirty="0">
                <a:solidFill>
                  <a:srgbClr val="231F20"/>
                </a:solidFill>
                <a:latin typeface="メイリオ" panose="020B0604030504040204" pitchFamily="50" charset="-128"/>
                <a:ea typeface="メイリオ" panose="020B0604030504040204" pitchFamily="50" charset="-128"/>
              </a:rPr>
              <a:t>　２　お客様は、私的使用、及び、お客様の同一法人内において本検討のために必要な範囲内の役員又は従業員の間でのみ、必要最小限の範囲に限り、本資料及び関連資料をコピーすることができるものとします。</a:t>
            </a:r>
            <a:endParaRPr lang="en-US" altLang="ja-JP" sz="600" kern="1200" dirty="0">
              <a:solidFill>
                <a:srgbClr val="231F20"/>
              </a:solidFill>
              <a:latin typeface="メイリオ" panose="020B0604030504040204" pitchFamily="50" charset="-128"/>
              <a:ea typeface="メイリオ" panose="020B0604030504040204" pitchFamily="50" charset="-128"/>
            </a:endParaRPr>
          </a:p>
          <a:p>
            <a:pPr defTabSz="342900">
              <a:buClrTx/>
              <a:defRPr/>
            </a:pPr>
            <a:br>
              <a:rPr lang="ja-JP" altLang="en-US" sz="600" kern="1200" dirty="0">
                <a:latin typeface="メイリオ" panose="020B0604030504040204" pitchFamily="50" charset="-128"/>
                <a:ea typeface="メイリオ" panose="020B0604030504040204" pitchFamily="50" charset="-128"/>
              </a:rPr>
            </a:br>
            <a:r>
              <a:rPr lang="ja-JP" altLang="en-US" sz="600" kern="1200" dirty="0">
                <a:solidFill>
                  <a:srgbClr val="231F20"/>
                </a:solidFill>
                <a:latin typeface="メイリオ" panose="020B0604030504040204" pitchFamily="50" charset="-128"/>
                <a:ea typeface="メイリオ" panose="020B0604030504040204" pitchFamily="50" charset="-128"/>
              </a:rPr>
              <a:t>　</a:t>
            </a:r>
            <a:endParaRPr lang="en-US" altLang="ja-JP" sz="600" kern="1200" dirty="0">
              <a:solidFill>
                <a:srgbClr val="231F20"/>
              </a:solidFill>
              <a:latin typeface="メイリオ" panose="020B0604030504040204" pitchFamily="50" charset="-128"/>
              <a:ea typeface="メイリオ" panose="020B0604030504040204" pitchFamily="50" charset="-128"/>
            </a:endParaRPr>
          </a:p>
          <a:p>
            <a:pPr defTabSz="342900">
              <a:buClrTx/>
              <a:defRPr/>
            </a:pPr>
            <a:r>
              <a:rPr lang="ja-JP" altLang="en-US" sz="600" b="1" kern="1200" dirty="0">
                <a:solidFill>
                  <a:schemeClr val="tx1">
                    <a:lumMod val="85000"/>
                    <a:lumOff val="15000"/>
                  </a:schemeClr>
                </a:solidFill>
                <a:latin typeface="メイリオ" panose="020B0604030504040204" pitchFamily="50" charset="-128"/>
                <a:ea typeface="メイリオ" panose="020B0604030504040204" pitchFamily="50" charset="-128"/>
              </a:rPr>
              <a:t>第３条　（遵守事項・制限事項）</a:t>
            </a:r>
            <a:endParaRPr lang="en-US" altLang="ja-JP" sz="600" b="1" kern="1200" dirty="0">
              <a:solidFill>
                <a:schemeClr val="tx1">
                  <a:lumMod val="85000"/>
                  <a:lumOff val="15000"/>
                </a:schemeClr>
              </a:solidFill>
              <a:latin typeface="メイリオ" panose="020B0604030504040204" pitchFamily="50" charset="-128"/>
              <a:ea typeface="メイリオ" panose="020B0604030504040204" pitchFamily="50" charset="-128"/>
            </a:endParaRPr>
          </a:p>
          <a:p>
            <a:pPr defTabSz="342900">
              <a:buClrTx/>
              <a:defRPr/>
            </a:pPr>
            <a:r>
              <a:rPr lang="ja-JP" altLang="en-US" sz="600" kern="1200" dirty="0">
                <a:solidFill>
                  <a:schemeClr val="tx1">
                    <a:lumMod val="85000"/>
                    <a:lumOff val="15000"/>
                  </a:schemeClr>
                </a:solidFill>
                <a:latin typeface="メイリオ" panose="020B0604030504040204" pitchFamily="50" charset="-128"/>
                <a:ea typeface="メイリオ" panose="020B0604030504040204" pitchFamily="50" charset="-128"/>
              </a:rPr>
              <a:t>　１　お客様は、本資料及び関連資料を善良なる管理者の注意をもって管理・保管するものとします。</a:t>
            </a:r>
            <a:endParaRPr lang="en-US" altLang="ja-JP" sz="600" kern="1200" dirty="0">
              <a:solidFill>
                <a:schemeClr val="tx1">
                  <a:lumMod val="85000"/>
                  <a:lumOff val="15000"/>
                </a:schemeClr>
              </a:solidFill>
              <a:latin typeface="メイリオ" panose="020B0604030504040204" pitchFamily="50" charset="-128"/>
              <a:ea typeface="メイリオ" panose="020B0604030504040204" pitchFamily="50" charset="-128"/>
            </a:endParaRPr>
          </a:p>
          <a:p>
            <a:pPr defTabSz="342900">
              <a:buClrTx/>
              <a:defRPr/>
            </a:pPr>
            <a:r>
              <a:rPr lang="ja-JP" altLang="en-US" sz="600" kern="1200" dirty="0">
                <a:solidFill>
                  <a:schemeClr val="tx1">
                    <a:lumMod val="85000"/>
                    <a:lumOff val="15000"/>
                  </a:schemeClr>
                </a:solidFill>
                <a:latin typeface="メイリオ" panose="020B0604030504040204" pitchFamily="50" charset="-128"/>
                <a:ea typeface="メイリオ" panose="020B0604030504040204" pitchFamily="50" charset="-128"/>
              </a:rPr>
              <a:t>　２　お客様は、本検討以外の目的のために本資料及び関連資料を使用することはできないものとします。</a:t>
            </a:r>
            <a:endParaRPr lang="en-US" altLang="ja-JP" sz="600" kern="1200" dirty="0">
              <a:solidFill>
                <a:schemeClr val="tx1">
                  <a:lumMod val="85000"/>
                  <a:lumOff val="15000"/>
                </a:schemeClr>
              </a:solidFill>
              <a:latin typeface="メイリオ" panose="020B0604030504040204" pitchFamily="50" charset="-128"/>
              <a:ea typeface="メイリオ" panose="020B0604030504040204" pitchFamily="50" charset="-128"/>
            </a:endParaRPr>
          </a:p>
          <a:p>
            <a:pPr defTabSz="342900">
              <a:buClrTx/>
              <a:defRPr/>
            </a:pPr>
            <a:r>
              <a:rPr lang="ja-JP" altLang="en-US" sz="600" kern="1200" dirty="0">
                <a:solidFill>
                  <a:schemeClr val="tx1">
                    <a:lumMod val="85000"/>
                    <a:lumOff val="15000"/>
                  </a:schemeClr>
                </a:solidFill>
                <a:latin typeface="メイリオ" panose="020B0604030504040204" pitchFamily="50" charset="-128"/>
                <a:ea typeface="メイリオ" panose="020B0604030504040204" pitchFamily="50" charset="-128"/>
              </a:rPr>
              <a:t>　３　お客様は、本条件において明示的に許諾されているものを除き、本資料及び関連資料を使用・利用してはならないものとします。</a:t>
            </a:r>
            <a:br>
              <a:rPr lang="ja-JP" altLang="en-US" sz="600" kern="1200" dirty="0">
                <a:latin typeface="メイリオ" panose="020B0604030504040204" pitchFamily="50" charset="-128"/>
                <a:ea typeface="メイリオ" panose="020B0604030504040204" pitchFamily="50" charset="-128"/>
              </a:rPr>
            </a:br>
            <a:r>
              <a:rPr lang="ja-JP" altLang="en-US" sz="600" kern="1200" dirty="0">
                <a:solidFill>
                  <a:schemeClr val="tx1">
                    <a:lumMod val="85000"/>
                    <a:lumOff val="15000"/>
                  </a:schemeClr>
                </a:solidFill>
                <a:latin typeface="メイリオ" panose="020B0604030504040204" pitchFamily="50" charset="-128"/>
                <a:ea typeface="メイリオ" panose="020B0604030504040204" pitchFamily="50" charset="-128"/>
              </a:rPr>
              <a:t>　４　お客様は、本資料及び関連資料に付されている著作権表示の除去その他の改変をすることはできないものとします。</a:t>
            </a:r>
            <a:endParaRPr lang="en-US" altLang="ja-JP" sz="600" kern="1200" dirty="0">
              <a:solidFill>
                <a:schemeClr val="tx1">
                  <a:lumMod val="85000"/>
                  <a:lumOff val="15000"/>
                </a:schemeClr>
              </a:solidFill>
              <a:latin typeface="メイリオ" panose="020B0604030504040204" pitchFamily="50" charset="-128"/>
              <a:ea typeface="メイリオ" panose="020B0604030504040204" pitchFamily="50" charset="-128"/>
            </a:endParaRPr>
          </a:p>
          <a:p>
            <a:pPr defTabSz="342900">
              <a:buClrTx/>
              <a:defRPr/>
            </a:pPr>
            <a:r>
              <a:rPr lang="ja-JP" altLang="en-US" sz="600" kern="1200" dirty="0">
                <a:solidFill>
                  <a:srgbClr val="231F20"/>
                </a:solidFill>
                <a:latin typeface="メイリオ" panose="020B0604030504040204" pitchFamily="50" charset="-128"/>
                <a:ea typeface="メイリオ" panose="020B0604030504040204" pitchFamily="50" charset="-128"/>
              </a:rPr>
              <a:t>　</a:t>
            </a:r>
            <a:r>
              <a:rPr lang="ja-JP" altLang="en-US" sz="600" b="1" kern="1200" dirty="0">
                <a:solidFill>
                  <a:srgbClr val="FF0000"/>
                </a:solidFill>
                <a:latin typeface="メイリオ" panose="020B0604030504040204" pitchFamily="50" charset="-128"/>
                <a:ea typeface="メイリオ" panose="020B0604030504040204" pitchFamily="50" charset="-128"/>
              </a:rPr>
              <a:t>５　お客様は、お客様以外の第三者に対し、本資料及び関連資料を一切開示又は漏洩してはならないものとします。</a:t>
            </a:r>
            <a:endParaRPr lang="en-US" altLang="ja-JP" sz="600" b="1" kern="1200" dirty="0">
              <a:solidFill>
                <a:srgbClr val="FF0000"/>
              </a:solidFill>
              <a:latin typeface="メイリオ" panose="020B0604030504040204" pitchFamily="50" charset="-128"/>
              <a:ea typeface="メイリオ" panose="020B0604030504040204" pitchFamily="50" charset="-128"/>
            </a:endParaRPr>
          </a:p>
          <a:p>
            <a:pPr defTabSz="342900">
              <a:buClrTx/>
              <a:defRPr/>
            </a:pPr>
            <a:r>
              <a:rPr lang="ja-JP" altLang="en-US" sz="600" kern="1200" dirty="0">
                <a:solidFill>
                  <a:srgbClr val="231F20"/>
                </a:solidFill>
                <a:latin typeface="メイリオ" panose="020B0604030504040204" pitchFamily="50" charset="-128"/>
                <a:ea typeface="メイリオ" panose="020B0604030504040204" pitchFamily="50" charset="-128"/>
              </a:rPr>
              <a:t>　</a:t>
            </a:r>
            <a:r>
              <a:rPr lang="ja-JP" altLang="en-US" sz="600" kern="1200" dirty="0">
                <a:solidFill>
                  <a:schemeClr val="tx1">
                    <a:lumMod val="85000"/>
                    <a:lumOff val="15000"/>
                  </a:schemeClr>
                </a:solidFill>
                <a:latin typeface="メイリオ" panose="020B0604030504040204" pitchFamily="50" charset="-128"/>
                <a:ea typeface="メイリオ" panose="020B0604030504040204" pitchFamily="50" charset="-128"/>
              </a:rPr>
              <a:t>６　弊社は、お客様に対し、本資料及び関連資料の適法性、正確性、完全性、最新性、信頼性、有用性、妥当性その他一切の事項を一切保証いたしません。</a:t>
            </a:r>
            <a:br>
              <a:rPr lang="ja-JP" altLang="en-US" sz="600" kern="1200" dirty="0">
                <a:latin typeface="メイリオ" panose="020B0604030504040204" pitchFamily="50" charset="-128"/>
                <a:ea typeface="メイリオ" panose="020B0604030504040204" pitchFamily="50" charset="-128"/>
              </a:rPr>
            </a:br>
            <a:r>
              <a:rPr lang="ja-JP" altLang="en-US" sz="600" kern="1200" dirty="0">
                <a:solidFill>
                  <a:schemeClr val="tx1">
                    <a:lumMod val="85000"/>
                    <a:lumOff val="15000"/>
                  </a:schemeClr>
                </a:solidFill>
                <a:latin typeface="メイリオ" panose="020B0604030504040204" pitchFamily="50" charset="-128"/>
                <a:ea typeface="メイリオ" panose="020B0604030504040204" pitchFamily="50" charset="-128"/>
              </a:rPr>
              <a:t>　７　本資料又は関連資料の内容に関連するお客様の行為により、お客様又はお客様の関係者に損害等が生じ、第三者との間でいかなる紛争が生じ、その他のトラブルが生じた場合であっても、弊社は一切責任を負いません。</a:t>
            </a:r>
            <a:endParaRPr lang="en-US" altLang="ja-JP" sz="600" kern="1200" dirty="0">
              <a:solidFill>
                <a:schemeClr val="tx1">
                  <a:lumMod val="85000"/>
                  <a:lumOff val="15000"/>
                </a:schemeClr>
              </a:solidFill>
              <a:latin typeface="メイリオ" panose="020B0604030504040204" pitchFamily="50" charset="-128"/>
              <a:ea typeface="メイリオ" panose="020B0604030504040204" pitchFamily="50" charset="-128"/>
            </a:endParaRPr>
          </a:p>
          <a:p>
            <a:pPr defTabSz="342900">
              <a:buClrTx/>
              <a:defRPr/>
            </a:pPr>
            <a:r>
              <a:rPr lang="ja-JP" altLang="en-US" sz="600" kern="1200" dirty="0">
                <a:solidFill>
                  <a:schemeClr val="tx1">
                    <a:lumMod val="85000"/>
                    <a:lumOff val="15000"/>
                  </a:schemeClr>
                </a:solidFill>
                <a:latin typeface="メイリオ" panose="020B0604030504040204" pitchFamily="50" charset="-128"/>
                <a:ea typeface="メイリオ" panose="020B0604030504040204" pitchFamily="50" charset="-128"/>
              </a:rPr>
              <a:t>　８　上記のほか、本資料及び関連資料の使用に関し、お客様又はお客様の関係者に何らかの損害が生じた場合でも、弊社は一切責任を負いません。</a:t>
            </a:r>
            <a:endParaRPr lang="en-US" altLang="ja-JP" sz="600" kern="1200" dirty="0">
              <a:solidFill>
                <a:schemeClr val="tx1">
                  <a:lumMod val="85000"/>
                  <a:lumOff val="15000"/>
                </a:schemeClr>
              </a:solidFill>
              <a:latin typeface="メイリオ" panose="020B0604030504040204" pitchFamily="50" charset="-128"/>
              <a:ea typeface="メイリオ" panose="020B0604030504040204" pitchFamily="50" charset="-128"/>
            </a:endParaRPr>
          </a:p>
          <a:p>
            <a:pPr defTabSz="342900">
              <a:buClrTx/>
              <a:defRPr/>
            </a:pPr>
            <a:endParaRPr lang="en-US" altLang="ja-JP" sz="600" kern="1200" dirty="0">
              <a:solidFill>
                <a:schemeClr val="tx1">
                  <a:lumMod val="85000"/>
                  <a:lumOff val="15000"/>
                </a:schemeClr>
              </a:solidFill>
              <a:latin typeface="メイリオ" panose="020B0604030504040204" pitchFamily="50" charset="-128"/>
              <a:ea typeface="メイリオ" panose="020B0604030504040204" pitchFamily="50" charset="-128"/>
            </a:endParaRPr>
          </a:p>
          <a:p>
            <a:pPr defTabSz="342900">
              <a:buClrTx/>
              <a:defRPr/>
            </a:pPr>
            <a:r>
              <a:rPr lang="ja-JP" altLang="en-US" sz="600" kern="1200" dirty="0">
                <a:solidFill>
                  <a:schemeClr val="tx1">
                    <a:lumMod val="85000"/>
                    <a:lumOff val="15000"/>
                  </a:schemeClr>
                </a:solidFill>
                <a:latin typeface="メイリオ" panose="020B0604030504040204" pitchFamily="50" charset="-128"/>
                <a:ea typeface="メイリオ" panose="020B0604030504040204" pitchFamily="50" charset="-128"/>
              </a:rPr>
              <a:t>　</a:t>
            </a:r>
            <a:br>
              <a:rPr lang="ja-JP" altLang="en-US" sz="600" kern="1200" dirty="0">
                <a:latin typeface="メイリオ" panose="020B0604030504040204" pitchFamily="50" charset="-128"/>
                <a:ea typeface="メイリオ" panose="020B0604030504040204" pitchFamily="50" charset="-128"/>
              </a:rPr>
            </a:br>
            <a:r>
              <a:rPr lang="ja-JP" altLang="en-US" sz="600" b="1" kern="1200" dirty="0">
                <a:solidFill>
                  <a:schemeClr val="tx1">
                    <a:lumMod val="85000"/>
                    <a:lumOff val="15000"/>
                  </a:schemeClr>
                </a:solidFill>
                <a:latin typeface="メイリオ" panose="020B0604030504040204" pitchFamily="50" charset="-128"/>
                <a:ea typeface="メイリオ" panose="020B0604030504040204" pitchFamily="50" charset="-128"/>
              </a:rPr>
              <a:t>第４条　（責任の制限）</a:t>
            </a:r>
            <a:br>
              <a:rPr lang="ja-JP" altLang="en-US" sz="600" b="1" kern="1200" dirty="0">
                <a:latin typeface="メイリオ" panose="020B0604030504040204" pitchFamily="50" charset="-128"/>
                <a:ea typeface="メイリオ" panose="020B0604030504040204" pitchFamily="50" charset="-128"/>
              </a:rPr>
            </a:br>
            <a:r>
              <a:rPr lang="ja-JP" altLang="en-US" sz="600" kern="1200" dirty="0">
                <a:solidFill>
                  <a:schemeClr val="tx1">
                    <a:lumMod val="85000"/>
                    <a:lumOff val="15000"/>
                  </a:schemeClr>
                </a:solidFill>
                <a:latin typeface="メイリオ" panose="020B0604030504040204" pitchFamily="50" charset="-128"/>
                <a:ea typeface="メイリオ" panose="020B0604030504040204" pitchFamily="50" charset="-128"/>
              </a:rPr>
              <a:t>　１　本資料又は関連資料に起因又は関連するお客様の損害について弊社の責任が認められ得るのは、その損害が弊社の故意又は重過失により生じた場合に限られるものとします。</a:t>
            </a:r>
            <a:endParaRPr lang="en-US" altLang="ja-JP" sz="600" kern="1200" dirty="0">
              <a:solidFill>
                <a:schemeClr val="tx1">
                  <a:lumMod val="85000"/>
                  <a:lumOff val="15000"/>
                </a:schemeClr>
              </a:solidFill>
              <a:latin typeface="メイリオ" panose="020B0604030504040204" pitchFamily="50" charset="-128"/>
              <a:ea typeface="メイリオ" panose="020B0604030504040204" pitchFamily="50" charset="-128"/>
            </a:endParaRPr>
          </a:p>
          <a:p>
            <a:pPr defTabSz="342900">
              <a:buClrTx/>
              <a:defRPr/>
            </a:pPr>
            <a:r>
              <a:rPr lang="ja-JP" altLang="en-US" sz="600" kern="1200" dirty="0">
                <a:solidFill>
                  <a:schemeClr val="tx1">
                    <a:lumMod val="85000"/>
                    <a:lumOff val="15000"/>
                  </a:schemeClr>
                </a:solidFill>
                <a:latin typeface="メイリオ" panose="020B0604030504040204" pitchFamily="50" charset="-128"/>
                <a:ea typeface="メイリオ" panose="020B0604030504040204" pitchFamily="50" charset="-128"/>
              </a:rPr>
              <a:t>　２　弊社がお客様に対して損害賠償の責任を負う場合であっても、その責任の対象となる損害は、お客様に直接かつ現実に生じた通常の損害に限られるものとし、間接損害、特別損害、逸失利益等はこれに含まれないものとします。</a:t>
            </a:r>
            <a:endParaRPr lang="en-US" altLang="ja-JP" sz="600" kern="1200" dirty="0">
              <a:solidFill>
                <a:schemeClr val="tx1">
                  <a:lumMod val="85000"/>
                  <a:lumOff val="15000"/>
                </a:schemeClr>
              </a:solidFill>
              <a:latin typeface="メイリオ" panose="020B0604030504040204" pitchFamily="50" charset="-128"/>
              <a:ea typeface="メイリオ" panose="020B0604030504040204" pitchFamily="50" charset="-128"/>
            </a:endParaRPr>
          </a:p>
          <a:p>
            <a:pPr defTabSz="342900">
              <a:buClrTx/>
              <a:defRPr/>
            </a:pPr>
            <a:br>
              <a:rPr lang="ja-JP" altLang="en-US" sz="600" kern="1200" dirty="0">
                <a:latin typeface="メイリオ" panose="020B0604030504040204" pitchFamily="50" charset="-128"/>
                <a:ea typeface="メイリオ" panose="020B0604030504040204" pitchFamily="50" charset="-128"/>
              </a:rPr>
            </a:br>
            <a:r>
              <a:rPr lang="ja-JP" altLang="en-US" sz="600" kern="1200" dirty="0">
                <a:solidFill>
                  <a:schemeClr val="tx1">
                    <a:lumMod val="85000"/>
                    <a:lumOff val="15000"/>
                  </a:schemeClr>
                </a:solidFill>
                <a:latin typeface="メイリオ" panose="020B0604030504040204" pitchFamily="50" charset="-128"/>
                <a:ea typeface="メイリオ" panose="020B0604030504040204" pitchFamily="50" charset="-128"/>
              </a:rPr>
              <a:t>　</a:t>
            </a:r>
            <a:endParaRPr lang="en-US" altLang="ja-JP" sz="600" kern="1200" dirty="0">
              <a:solidFill>
                <a:schemeClr val="tx1">
                  <a:lumMod val="85000"/>
                  <a:lumOff val="15000"/>
                </a:schemeClr>
              </a:solidFill>
              <a:latin typeface="メイリオ" panose="020B0604030504040204" pitchFamily="50" charset="-128"/>
              <a:ea typeface="メイリオ" panose="020B0604030504040204" pitchFamily="50" charset="-128"/>
            </a:endParaRPr>
          </a:p>
          <a:p>
            <a:pPr defTabSz="342900">
              <a:buClrTx/>
              <a:defRPr/>
            </a:pPr>
            <a:r>
              <a:rPr lang="ja-JP" altLang="en-US" sz="600" b="1" kern="1200" dirty="0">
                <a:solidFill>
                  <a:schemeClr val="tx1">
                    <a:lumMod val="85000"/>
                    <a:lumOff val="15000"/>
                  </a:schemeClr>
                </a:solidFill>
                <a:latin typeface="メイリオ" panose="020B0604030504040204" pitchFamily="50" charset="-128"/>
                <a:ea typeface="メイリオ" panose="020B0604030504040204" pitchFamily="50" charset="-128"/>
              </a:rPr>
              <a:t>第５条　（効力発生）</a:t>
            </a:r>
            <a:br>
              <a:rPr lang="ja-JP" altLang="en-US" sz="600" b="1" kern="1200" dirty="0">
                <a:latin typeface="メイリオ" panose="020B0604030504040204" pitchFamily="50" charset="-128"/>
                <a:ea typeface="メイリオ" panose="020B0604030504040204" pitchFamily="50" charset="-128"/>
              </a:rPr>
            </a:br>
            <a:r>
              <a:rPr lang="ja-JP" altLang="en-US" sz="600" b="1" kern="1200" dirty="0">
                <a:solidFill>
                  <a:srgbClr val="FF0000"/>
                </a:solidFill>
                <a:latin typeface="メイリオ" panose="020B0604030504040204" pitchFamily="50" charset="-128"/>
                <a:ea typeface="メイリオ" panose="020B0604030504040204" pitchFamily="50" charset="-128"/>
              </a:rPr>
              <a:t>本条件は、お客様が本資料又は関連資料を取得又は受領された時点で効力が発生するものとし、本条件は無期限で効力を有するものとします。</a:t>
            </a:r>
            <a:endParaRPr lang="en-US" altLang="ja-JP" sz="600" b="1" kern="1200" dirty="0">
              <a:solidFill>
                <a:srgbClr val="FF0000"/>
              </a:solidFill>
              <a:latin typeface="メイリオ" panose="020B0604030504040204" pitchFamily="50" charset="-128"/>
              <a:ea typeface="メイリオ" panose="020B0604030504040204" pitchFamily="50" charset="-128"/>
            </a:endParaRPr>
          </a:p>
          <a:p>
            <a:pPr defTabSz="342900">
              <a:buClrTx/>
              <a:defRPr/>
            </a:pPr>
            <a:br>
              <a:rPr lang="ja-JP" altLang="en-US" sz="600" b="1" kern="1200" dirty="0">
                <a:latin typeface="メイリオ" panose="020B0604030504040204" pitchFamily="50" charset="-128"/>
                <a:ea typeface="メイリオ" panose="020B0604030504040204" pitchFamily="50" charset="-128"/>
              </a:rPr>
            </a:br>
            <a:r>
              <a:rPr lang="ja-JP" altLang="en-US" sz="600" b="1" kern="1200" dirty="0">
                <a:solidFill>
                  <a:srgbClr val="FF3300"/>
                </a:solidFill>
                <a:latin typeface="メイリオ" panose="020B0604030504040204" pitchFamily="50" charset="-128"/>
                <a:ea typeface="メイリオ" panose="020B0604030504040204" pitchFamily="50" charset="-128"/>
              </a:rPr>
              <a:t>　</a:t>
            </a:r>
            <a:br>
              <a:rPr lang="ja-JP" altLang="en-US" sz="600" kern="1200" dirty="0">
                <a:latin typeface="メイリオ" panose="020B0604030504040204" pitchFamily="50" charset="-128"/>
                <a:ea typeface="メイリオ" panose="020B0604030504040204" pitchFamily="50" charset="-128"/>
              </a:rPr>
            </a:br>
            <a:r>
              <a:rPr lang="ja-JP" altLang="en-US" sz="600" b="1" kern="1200" dirty="0">
                <a:solidFill>
                  <a:schemeClr val="tx1">
                    <a:lumMod val="85000"/>
                    <a:lumOff val="15000"/>
                  </a:schemeClr>
                </a:solidFill>
                <a:latin typeface="メイリオ" panose="020B0604030504040204" pitchFamily="50" charset="-128"/>
                <a:ea typeface="メイリオ" panose="020B0604030504040204" pitchFamily="50" charset="-128"/>
              </a:rPr>
              <a:t>第６条　（検討終了時の取扱い）</a:t>
            </a:r>
            <a:br>
              <a:rPr lang="ja-JP" altLang="en-US" sz="600" b="1" kern="1200" dirty="0">
                <a:latin typeface="メイリオ" panose="020B0604030504040204" pitchFamily="50" charset="-128"/>
                <a:ea typeface="メイリオ" panose="020B0604030504040204" pitchFamily="50" charset="-128"/>
              </a:rPr>
            </a:br>
            <a:r>
              <a:rPr lang="ja-JP" altLang="en-US" sz="600" kern="1200" dirty="0">
                <a:solidFill>
                  <a:schemeClr val="tx1">
                    <a:lumMod val="85000"/>
                    <a:lumOff val="15000"/>
                  </a:schemeClr>
                </a:solidFill>
                <a:latin typeface="メイリオ" panose="020B0604030504040204" pitchFamily="50" charset="-128"/>
                <a:ea typeface="メイリオ" panose="020B0604030504040204" pitchFamily="50" charset="-128"/>
              </a:rPr>
              <a:t>　１　お客様は、本検討が終了したときは、直ちに、本資料及び関連資料及びそのコピー、データを全て廃棄・消去するものとします。</a:t>
            </a:r>
            <a:endParaRPr lang="en-US" altLang="ja-JP" sz="600" kern="1200" dirty="0">
              <a:solidFill>
                <a:schemeClr val="tx1">
                  <a:lumMod val="85000"/>
                  <a:lumOff val="15000"/>
                </a:schemeClr>
              </a:solidFill>
              <a:latin typeface="メイリオ" panose="020B0604030504040204" pitchFamily="50" charset="-128"/>
              <a:ea typeface="メイリオ" panose="020B0604030504040204" pitchFamily="50" charset="-128"/>
            </a:endParaRPr>
          </a:p>
          <a:p>
            <a:pPr defTabSz="342900">
              <a:buClrTx/>
              <a:defRPr/>
            </a:pPr>
            <a:r>
              <a:rPr lang="ja-JP" altLang="en-US" sz="600" kern="1200" dirty="0">
                <a:solidFill>
                  <a:schemeClr val="tx1">
                    <a:lumMod val="85000"/>
                    <a:lumOff val="15000"/>
                  </a:schemeClr>
                </a:solidFill>
                <a:latin typeface="メイリオ" panose="020B0604030504040204" pitchFamily="50" charset="-128"/>
                <a:ea typeface="メイリオ" panose="020B0604030504040204" pitchFamily="50" charset="-128"/>
              </a:rPr>
              <a:t>　２　お客様は、弊社の求めに応じて、前項に定める廃棄・消去が完了した旨の証明書を発行しなければならないものとします。</a:t>
            </a:r>
            <a:endParaRPr lang="en-US" altLang="ja-JP" sz="600" kern="1200" dirty="0">
              <a:solidFill>
                <a:schemeClr val="tx1">
                  <a:lumMod val="85000"/>
                  <a:lumOff val="15000"/>
                </a:schemeClr>
              </a:solidFill>
              <a:latin typeface="メイリオ" panose="020B0604030504040204" pitchFamily="50" charset="-128"/>
              <a:ea typeface="メイリオ" panose="020B0604030504040204" pitchFamily="50" charset="-128"/>
            </a:endParaRPr>
          </a:p>
          <a:p>
            <a:pPr defTabSz="342900">
              <a:buClrTx/>
              <a:defRPr/>
            </a:pPr>
            <a:br>
              <a:rPr lang="ja-JP" altLang="en-US" sz="600" kern="1200" dirty="0">
                <a:latin typeface="メイリオ" panose="020B0604030504040204" pitchFamily="50" charset="-128"/>
                <a:ea typeface="メイリオ" panose="020B0604030504040204" pitchFamily="50" charset="-128"/>
              </a:rPr>
            </a:br>
            <a:r>
              <a:rPr lang="ja-JP" altLang="en-US" sz="600" kern="1200" dirty="0">
                <a:solidFill>
                  <a:schemeClr val="tx1">
                    <a:lumMod val="85000"/>
                    <a:lumOff val="15000"/>
                  </a:schemeClr>
                </a:solidFill>
                <a:latin typeface="メイリオ" panose="020B0604030504040204" pitchFamily="50" charset="-128"/>
                <a:ea typeface="メイリオ" panose="020B0604030504040204" pitchFamily="50" charset="-128"/>
              </a:rPr>
              <a:t>　</a:t>
            </a:r>
            <a:endParaRPr lang="en-US" altLang="ja-JP" sz="600" kern="1200" dirty="0">
              <a:solidFill>
                <a:schemeClr val="tx1">
                  <a:lumMod val="85000"/>
                  <a:lumOff val="15000"/>
                </a:schemeClr>
              </a:solidFill>
              <a:latin typeface="メイリオ" panose="020B0604030504040204" pitchFamily="50" charset="-128"/>
              <a:ea typeface="メイリオ" panose="020B0604030504040204" pitchFamily="50" charset="-128"/>
            </a:endParaRPr>
          </a:p>
          <a:p>
            <a:pPr defTabSz="342900">
              <a:buClrTx/>
              <a:defRPr/>
            </a:pPr>
            <a:r>
              <a:rPr lang="ja-JP" altLang="en-US" sz="600" b="1" kern="1200" dirty="0">
                <a:solidFill>
                  <a:schemeClr val="tx1">
                    <a:lumMod val="85000"/>
                    <a:lumOff val="15000"/>
                  </a:schemeClr>
                </a:solidFill>
                <a:latin typeface="メイリオ" panose="020B0604030504040204" pitchFamily="50" charset="-128"/>
                <a:ea typeface="メイリオ" panose="020B0604030504040204" pitchFamily="50" charset="-128"/>
              </a:rPr>
              <a:t>第７条　（その他）</a:t>
            </a:r>
            <a:endParaRPr lang="en-US" altLang="ja-JP" sz="600" b="1" kern="1200" dirty="0">
              <a:solidFill>
                <a:schemeClr val="tx1">
                  <a:lumMod val="85000"/>
                  <a:lumOff val="15000"/>
                </a:schemeClr>
              </a:solidFill>
              <a:latin typeface="メイリオ" panose="020B0604030504040204" pitchFamily="50" charset="-128"/>
              <a:ea typeface="メイリオ" panose="020B0604030504040204" pitchFamily="50" charset="-128"/>
            </a:endParaRPr>
          </a:p>
          <a:p>
            <a:pPr defTabSz="342900">
              <a:buClrTx/>
              <a:defRPr/>
            </a:pPr>
            <a:r>
              <a:rPr lang="ja-JP" altLang="en-US" sz="600" kern="1200" dirty="0">
                <a:solidFill>
                  <a:schemeClr val="tx1">
                    <a:lumMod val="85000"/>
                    <a:lumOff val="15000"/>
                  </a:schemeClr>
                </a:solidFill>
                <a:latin typeface="メイリオ" panose="020B0604030504040204" pitchFamily="50" charset="-128"/>
                <a:ea typeface="メイリオ" panose="020B0604030504040204" pitchFamily="50" charset="-128"/>
              </a:rPr>
              <a:t>　１　本条件は、日本法を準拠法とし、かつ、日本法に従って解釈・適用されるものとします。</a:t>
            </a:r>
            <a:endParaRPr lang="en-US" altLang="ja-JP" sz="600" kern="1200" dirty="0">
              <a:solidFill>
                <a:schemeClr val="tx1">
                  <a:lumMod val="85000"/>
                  <a:lumOff val="15000"/>
                </a:schemeClr>
              </a:solidFill>
              <a:latin typeface="メイリオ" panose="020B0604030504040204" pitchFamily="50" charset="-128"/>
              <a:ea typeface="メイリオ" panose="020B0604030504040204" pitchFamily="50" charset="-128"/>
            </a:endParaRPr>
          </a:p>
          <a:p>
            <a:pPr defTabSz="342900">
              <a:buClrTx/>
              <a:defRPr/>
            </a:pPr>
            <a:r>
              <a:rPr lang="ja-JP" altLang="en-US" sz="600" kern="1200" dirty="0">
                <a:solidFill>
                  <a:schemeClr val="tx1">
                    <a:lumMod val="85000"/>
                    <a:lumOff val="15000"/>
                  </a:schemeClr>
                </a:solidFill>
                <a:latin typeface="メイリオ" panose="020B0604030504040204" pitchFamily="50" charset="-128"/>
                <a:ea typeface="メイリオ" panose="020B0604030504040204" pitchFamily="50" charset="-128"/>
              </a:rPr>
              <a:t>　２　本条件に関連する一切の紛争は、日本国の東京地方裁判所を第</a:t>
            </a:r>
            <a:r>
              <a:rPr lang="en-US" altLang="ja-JP" sz="450" kern="1200" dirty="0">
                <a:solidFill>
                  <a:schemeClr val="tx1">
                    <a:lumMod val="85000"/>
                    <a:lumOff val="15000"/>
                  </a:schemeClr>
                </a:solidFill>
                <a:latin typeface="メイリオ" panose="020B0604030504040204" pitchFamily="50" charset="-128"/>
                <a:ea typeface="メイリオ" panose="020B0604030504040204" pitchFamily="50" charset="-128"/>
              </a:rPr>
              <a:t>1</a:t>
            </a:r>
            <a:r>
              <a:rPr lang="ja-JP" altLang="en-US" sz="450" kern="1200" dirty="0">
                <a:solidFill>
                  <a:schemeClr val="tx1">
                    <a:lumMod val="85000"/>
                    <a:lumOff val="15000"/>
                  </a:schemeClr>
                </a:solidFill>
                <a:latin typeface="メイリオ" panose="020B0604030504040204" pitchFamily="50" charset="-128"/>
                <a:ea typeface="メイリオ" panose="020B0604030504040204" pitchFamily="50" charset="-128"/>
              </a:rPr>
              <a:t>審の専属的合意管轄裁判所としま</a:t>
            </a:r>
            <a:r>
              <a:rPr lang="ja-JP" altLang="en-US" sz="600" kern="1200" dirty="0">
                <a:solidFill>
                  <a:schemeClr val="tx1">
                    <a:lumMod val="85000"/>
                    <a:lumOff val="15000"/>
                  </a:schemeClr>
                </a:solidFill>
                <a:latin typeface="メイリオ" panose="020B0604030504040204" pitchFamily="50" charset="-128"/>
                <a:ea typeface="メイリオ" panose="020B0604030504040204" pitchFamily="50" charset="-128"/>
              </a:rPr>
              <a:t>す。</a:t>
            </a:r>
          </a:p>
        </p:txBody>
      </p:sp>
      <p:sp>
        <p:nvSpPr>
          <p:cNvPr id="5" name="Google Shape;114;p6">
            <a:extLst>
              <a:ext uri="{FF2B5EF4-FFF2-40B4-BE49-F238E27FC236}">
                <a16:creationId xmlns:a16="http://schemas.microsoft.com/office/drawing/2014/main" id="{D086257E-3621-45A8-810C-8911F37B1D79}"/>
              </a:ext>
            </a:extLst>
          </p:cNvPr>
          <p:cNvSpPr txBox="1">
            <a:spLocks/>
          </p:cNvSpPr>
          <p:nvPr/>
        </p:nvSpPr>
        <p:spPr>
          <a:xfrm>
            <a:off x="8295860" y="4737291"/>
            <a:ext cx="431524" cy="27305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Font typeface="Arial"/>
              <a:buNone/>
              <a:defRPr sz="900" b="1" i="0" u="none" strike="noStrike" cap="none">
                <a:solidFill>
                  <a:schemeClr val="lt1"/>
                </a:solidFill>
                <a:latin typeface="Meiryo"/>
                <a:ea typeface="Meiryo"/>
                <a:cs typeface="Meiryo"/>
                <a:sym typeface="Meiryo"/>
              </a:defRPr>
            </a:lvl1pPr>
            <a:lvl2pPr marL="0" marR="0" lvl="1" indent="0" algn="ctr" rtl="0">
              <a:lnSpc>
                <a:spcPct val="100000"/>
              </a:lnSpc>
              <a:spcBef>
                <a:spcPts val="0"/>
              </a:spcBef>
              <a:spcAft>
                <a:spcPts val="0"/>
              </a:spcAft>
              <a:buClr>
                <a:srgbClr val="000000"/>
              </a:buClr>
              <a:buFont typeface="Arial"/>
              <a:buNone/>
              <a:defRPr sz="900" b="1" i="0" u="none" strike="noStrike" cap="none">
                <a:solidFill>
                  <a:schemeClr val="lt1"/>
                </a:solidFill>
                <a:latin typeface="Meiryo"/>
                <a:ea typeface="Meiryo"/>
                <a:cs typeface="Meiryo"/>
                <a:sym typeface="Meiryo"/>
              </a:defRPr>
            </a:lvl2pPr>
            <a:lvl3pPr marL="0" marR="0" lvl="2" indent="0" algn="ctr" rtl="0">
              <a:lnSpc>
                <a:spcPct val="100000"/>
              </a:lnSpc>
              <a:spcBef>
                <a:spcPts val="0"/>
              </a:spcBef>
              <a:spcAft>
                <a:spcPts val="0"/>
              </a:spcAft>
              <a:buClr>
                <a:srgbClr val="000000"/>
              </a:buClr>
              <a:buFont typeface="Arial"/>
              <a:buNone/>
              <a:defRPr sz="900" b="1" i="0" u="none" strike="noStrike" cap="none">
                <a:solidFill>
                  <a:schemeClr val="lt1"/>
                </a:solidFill>
                <a:latin typeface="Meiryo"/>
                <a:ea typeface="Meiryo"/>
                <a:cs typeface="Meiryo"/>
                <a:sym typeface="Meiryo"/>
              </a:defRPr>
            </a:lvl3pPr>
            <a:lvl4pPr marL="0" marR="0" lvl="3" indent="0" algn="ctr" rtl="0">
              <a:lnSpc>
                <a:spcPct val="100000"/>
              </a:lnSpc>
              <a:spcBef>
                <a:spcPts val="0"/>
              </a:spcBef>
              <a:spcAft>
                <a:spcPts val="0"/>
              </a:spcAft>
              <a:buClr>
                <a:srgbClr val="000000"/>
              </a:buClr>
              <a:buFont typeface="Arial"/>
              <a:buNone/>
              <a:defRPr sz="900" b="1" i="0" u="none" strike="noStrike" cap="none">
                <a:solidFill>
                  <a:schemeClr val="lt1"/>
                </a:solidFill>
                <a:latin typeface="Meiryo"/>
                <a:ea typeface="Meiryo"/>
                <a:cs typeface="Meiryo"/>
                <a:sym typeface="Meiryo"/>
              </a:defRPr>
            </a:lvl4pPr>
            <a:lvl5pPr marL="0" marR="0" lvl="4" indent="0" algn="ctr" rtl="0">
              <a:lnSpc>
                <a:spcPct val="100000"/>
              </a:lnSpc>
              <a:spcBef>
                <a:spcPts val="0"/>
              </a:spcBef>
              <a:spcAft>
                <a:spcPts val="0"/>
              </a:spcAft>
              <a:buClr>
                <a:srgbClr val="000000"/>
              </a:buClr>
              <a:buFont typeface="Arial"/>
              <a:buNone/>
              <a:defRPr sz="900" b="1" i="0" u="none" strike="noStrike" cap="none">
                <a:solidFill>
                  <a:schemeClr val="lt1"/>
                </a:solidFill>
                <a:latin typeface="Meiryo"/>
                <a:ea typeface="Meiryo"/>
                <a:cs typeface="Meiryo"/>
                <a:sym typeface="Meiryo"/>
              </a:defRPr>
            </a:lvl5pPr>
            <a:lvl6pPr marL="0" marR="0" lvl="5" indent="0" algn="ctr" rtl="0">
              <a:lnSpc>
                <a:spcPct val="100000"/>
              </a:lnSpc>
              <a:spcBef>
                <a:spcPts val="0"/>
              </a:spcBef>
              <a:spcAft>
                <a:spcPts val="0"/>
              </a:spcAft>
              <a:buClr>
                <a:srgbClr val="000000"/>
              </a:buClr>
              <a:buFont typeface="Arial"/>
              <a:buNone/>
              <a:defRPr sz="900" b="1" i="0" u="none" strike="noStrike" cap="none">
                <a:solidFill>
                  <a:schemeClr val="lt1"/>
                </a:solidFill>
                <a:latin typeface="Meiryo"/>
                <a:ea typeface="Meiryo"/>
                <a:cs typeface="Meiryo"/>
                <a:sym typeface="Meiryo"/>
              </a:defRPr>
            </a:lvl6pPr>
            <a:lvl7pPr marL="0" marR="0" lvl="6" indent="0" algn="ctr" rtl="0">
              <a:lnSpc>
                <a:spcPct val="100000"/>
              </a:lnSpc>
              <a:spcBef>
                <a:spcPts val="0"/>
              </a:spcBef>
              <a:spcAft>
                <a:spcPts val="0"/>
              </a:spcAft>
              <a:buClr>
                <a:srgbClr val="000000"/>
              </a:buClr>
              <a:buFont typeface="Arial"/>
              <a:buNone/>
              <a:defRPr sz="900" b="1" i="0" u="none" strike="noStrike" cap="none">
                <a:solidFill>
                  <a:schemeClr val="lt1"/>
                </a:solidFill>
                <a:latin typeface="Meiryo"/>
                <a:ea typeface="Meiryo"/>
                <a:cs typeface="Meiryo"/>
                <a:sym typeface="Meiryo"/>
              </a:defRPr>
            </a:lvl7pPr>
            <a:lvl8pPr marL="0" marR="0" lvl="7" indent="0" algn="ctr" rtl="0">
              <a:lnSpc>
                <a:spcPct val="100000"/>
              </a:lnSpc>
              <a:spcBef>
                <a:spcPts val="0"/>
              </a:spcBef>
              <a:spcAft>
                <a:spcPts val="0"/>
              </a:spcAft>
              <a:buClr>
                <a:srgbClr val="000000"/>
              </a:buClr>
              <a:buFont typeface="Arial"/>
              <a:buNone/>
              <a:defRPr sz="900" b="1" i="0" u="none" strike="noStrike" cap="none">
                <a:solidFill>
                  <a:schemeClr val="lt1"/>
                </a:solidFill>
                <a:latin typeface="Meiryo"/>
                <a:ea typeface="Meiryo"/>
                <a:cs typeface="Meiryo"/>
                <a:sym typeface="Meiryo"/>
              </a:defRPr>
            </a:lvl8pPr>
            <a:lvl9pPr marL="0" marR="0" lvl="8" indent="0" algn="ctr" rtl="0">
              <a:lnSpc>
                <a:spcPct val="100000"/>
              </a:lnSpc>
              <a:spcBef>
                <a:spcPts val="0"/>
              </a:spcBef>
              <a:spcAft>
                <a:spcPts val="0"/>
              </a:spcAft>
              <a:buClr>
                <a:srgbClr val="000000"/>
              </a:buClr>
              <a:buFont typeface="Arial"/>
              <a:buNone/>
              <a:defRPr sz="900" b="1" i="0" u="none" strike="noStrike" cap="none">
                <a:solidFill>
                  <a:schemeClr val="lt1"/>
                </a:solidFill>
                <a:latin typeface="Meiryo"/>
                <a:ea typeface="Meiryo"/>
                <a:cs typeface="Meiryo"/>
                <a:sym typeface="Meiryo"/>
              </a:defRPr>
            </a:lvl9pPr>
          </a:lstStyle>
          <a:p>
            <a:fld id="{00000000-1234-1234-1234-123412341234}" type="slidenum">
              <a:rPr lang="en-US" altLang="ja-JP" smtClean="0"/>
              <a:pPr/>
              <a:t>4</a:t>
            </a:fld>
            <a:endParaRPr lang="en-US"/>
          </a:p>
        </p:txBody>
      </p:sp>
      <p:sp>
        <p:nvSpPr>
          <p:cNvPr id="6" name="Google Shape;86;p4">
            <a:extLst>
              <a:ext uri="{FF2B5EF4-FFF2-40B4-BE49-F238E27FC236}">
                <a16:creationId xmlns:a16="http://schemas.microsoft.com/office/drawing/2014/main" id="{CAFC79D3-6F0D-4C33-BB01-3A7DB5CCBE61}"/>
              </a:ext>
            </a:extLst>
          </p:cNvPr>
          <p:cNvSpPr/>
          <p:nvPr/>
        </p:nvSpPr>
        <p:spPr>
          <a:xfrm>
            <a:off x="5285469" y="4047790"/>
            <a:ext cx="3328988" cy="446732"/>
          </a:xfrm>
          <a:prstGeom prst="wedgeRoundRectCallout">
            <a:avLst>
              <a:gd name="adj1" fmla="val -22860"/>
              <a:gd name="adj2" fmla="val 26877"/>
              <a:gd name="adj3" fmla="val 16667"/>
            </a:avLst>
          </a:prstGeom>
          <a:gradFill>
            <a:gsLst>
              <a:gs pos="0">
                <a:srgbClr val="FFDC9B"/>
              </a:gs>
              <a:gs pos="50000">
                <a:srgbClr val="FFD68D"/>
              </a:gs>
              <a:gs pos="100000">
                <a:srgbClr val="FFD478"/>
              </a:gs>
            </a:gsLst>
            <a:lin ang="5400000" scaled="0"/>
          </a:grad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altLang="en-US" sz="1350" dirty="0">
                <a:solidFill>
                  <a:schemeClr val="dk1"/>
                </a:solidFill>
                <a:latin typeface="Arial"/>
                <a:ea typeface="Arial"/>
                <a:cs typeface="Arial"/>
                <a:sym typeface="Arial"/>
              </a:rPr>
              <a:t>資料使用許諾条件</a:t>
            </a:r>
            <a:r>
              <a:rPr lang="ja-JP" sz="1350" dirty="0">
                <a:solidFill>
                  <a:schemeClr val="dk1"/>
                </a:solidFill>
                <a:latin typeface="Arial"/>
                <a:ea typeface="Arial"/>
                <a:cs typeface="Arial"/>
                <a:sym typeface="Arial"/>
              </a:rPr>
              <a:t>ページ</a:t>
            </a:r>
            <a:endParaRPr dirty="0"/>
          </a:p>
        </p:txBody>
      </p:sp>
    </p:spTree>
    <p:extLst>
      <p:ext uri="{BB962C8B-B14F-4D97-AF65-F5344CB8AC3E}">
        <p14:creationId xmlns:p14="http://schemas.microsoft.com/office/powerpoint/2010/main" val="3042378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4"/>
          <p:cNvSpPr txBox="1">
            <a:spLocks noGrp="1"/>
          </p:cNvSpPr>
          <p:nvPr>
            <p:ph type="title"/>
          </p:nvPr>
        </p:nvSpPr>
        <p:spPr>
          <a:xfrm>
            <a:off x="528780" y="230971"/>
            <a:ext cx="8100870" cy="28982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384A87"/>
              </a:buClr>
              <a:buSzPts val="2000"/>
              <a:buFont typeface="Meiryo"/>
              <a:buNone/>
            </a:pPr>
            <a:r>
              <a:rPr lang="ja-JP" sz="2000"/>
              <a:t>End of File</a:t>
            </a:r>
            <a:endParaRPr sz="2000"/>
          </a:p>
        </p:txBody>
      </p:sp>
      <p:sp>
        <p:nvSpPr>
          <p:cNvPr id="83" name="Google Shape;83;p4"/>
          <p:cNvSpPr txBox="1">
            <a:spLocks noGrp="1"/>
          </p:cNvSpPr>
          <p:nvPr>
            <p:ph type="sldNum" idx="12"/>
          </p:nvPr>
        </p:nvSpPr>
        <p:spPr>
          <a:xfrm>
            <a:off x="8295860" y="4737291"/>
            <a:ext cx="431524" cy="27305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5</a:t>
            </a:fld>
            <a:endParaRPr/>
          </a:p>
        </p:txBody>
      </p:sp>
      <p:pic>
        <p:nvPicPr>
          <p:cNvPr id="84" name="Google Shape;84;p4" descr="テキスト が含まれている画像&#10;&#10;自動的に生成された説明"/>
          <p:cNvPicPr preferRelativeResize="0"/>
          <p:nvPr/>
        </p:nvPicPr>
        <p:blipFill rotWithShape="1">
          <a:blip r:embed="rId3">
            <a:alphaModFix/>
          </a:blip>
          <a:srcRect/>
          <a:stretch/>
        </p:blipFill>
        <p:spPr>
          <a:xfrm>
            <a:off x="3981465" y="3296372"/>
            <a:ext cx="1181070" cy="867280"/>
          </a:xfrm>
          <a:prstGeom prst="rect">
            <a:avLst/>
          </a:prstGeom>
          <a:noFill/>
          <a:ln>
            <a:noFill/>
          </a:ln>
        </p:spPr>
      </p:pic>
      <p:sp>
        <p:nvSpPr>
          <p:cNvPr id="85" name="Google Shape;85;p4"/>
          <p:cNvSpPr txBox="1"/>
          <p:nvPr/>
        </p:nvSpPr>
        <p:spPr>
          <a:xfrm>
            <a:off x="894126" y="2372489"/>
            <a:ext cx="735574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ja-JP" sz="2400" b="1" i="1" dirty="0">
                <a:solidFill>
                  <a:schemeClr val="tx1">
                    <a:lumMod val="75000"/>
                    <a:lumOff val="25000"/>
                  </a:schemeClr>
                </a:solidFill>
                <a:latin typeface="Meiryo"/>
                <a:ea typeface="Meiryo"/>
                <a:cs typeface="Meiryo"/>
                <a:sym typeface="Meiryo"/>
              </a:rPr>
              <a:t>“The No.1 Factory Innovator” in the World!</a:t>
            </a:r>
            <a:endParaRPr sz="2400" b="1" i="1" dirty="0">
              <a:solidFill>
                <a:schemeClr val="tx1">
                  <a:lumMod val="75000"/>
                  <a:lumOff val="25000"/>
                </a:schemeClr>
              </a:solidFill>
              <a:latin typeface="Meiryo"/>
              <a:ea typeface="Meiryo"/>
              <a:cs typeface="Meiryo"/>
              <a:sym typeface="Meiryo"/>
            </a:endParaRPr>
          </a:p>
        </p:txBody>
      </p:sp>
      <p:sp>
        <p:nvSpPr>
          <p:cNvPr id="86" name="Google Shape;86;p4"/>
          <p:cNvSpPr/>
          <p:nvPr/>
        </p:nvSpPr>
        <p:spPr>
          <a:xfrm>
            <a:off x="5300662" y="3940286"/>
            <a:ext cx="3328988" cy="446732"/>
          </a:xfrm>
          <a:prstGeom prst="wedgeRoundRectCallout">
            <a:avLst>
              <a:gd name="adj1" fmla="val -22860"/>
              <a:gd name="adj2" fmla="val 26877"/>
              <a:gd name="adj3" fmla="val 16667"/>
            </a:avLst>
          </a:prstGeom>
          <a:gradFill>
            <a:gsLst>
              <a:gs pos="0">
                <a:srgbClr val="FFDC9B"/>
              </a:gs>
              <a:gs pos="50000">
                <a:srgbClr val="FFD68D"/>
              </a:gs>
              <a:gs pos="100000">
                <a:srgbClr val="FFD478"/>
              </a:gs>
            </a:gsLst>
            <a:lin ang="5400000" scaled="0"/>
          </a:grad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350" dirty="0">
                <a:solidFill>
                  <a:schemeClr val="dk1"/>
                </a:solidFill>
                <a:latin typeface="Arial"/>
                <a:ea typeface="Arial"/>
                <a:cs typeface="Arial"/>
                <a:sym typeface="Arial"/>
              </a:rPr>
              <a:t>最終ページ</a:t>
            </a:r>
            <a:endParaRPr dirty="0"/>
          </a:p>
        </p:txBody>
      </p:sp>
    </p:spTree>
  </p:cSld>
  <p:clrMapOvr>
    <a:masterClrMapping/>
  </p:clrMapOvr>
</p:sld>
</file>

<file path=ppt/theme/theme1.xml><?xml version="1.0" encoding="utf-8"?>
<a:theme xmlns:a="http://schemas.openxmlformats.org/drawingml/2006/main" name="デザインの設定">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デザインの設定">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4_デザインの設定">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993</Words>
  <Application>Microsoft Office PowerPoint</Application>
  <PresentationFormat>ユーザー設定</PresentationFormat>
  <Paragraphs>44</Paragraphs>
  <Slides>5</Slides>
  <Notes>4</Notes>
  <HiddenSlides>0</HiddenSlides>
  <MMClips>0</MMClips>
  <ScaleCrop>false</ScaleCrop>
  <HeadingPairs>
    <vt:vector size="6" baseType="variant">
      <vt:variant>
        <vt:lpstr>使用されているフォント</vt:lpstr>
      </vt:variant>
      <vt:variant>
        <vt:i4>3</vt:i4>
      </vt:variant>
      <vt:variant>
        <vt:lpstr>テーマ</vt:lpstr>
      </vt:variant>
      <vt:variant>
        <vt:i4>3</vt:i4>
      </vt:variant>
      <vt:variant>
        <vt:lpstr>スライド タイトル</vt:lpstr>
      </vt:variant>
      <vt:variant>
        <vt:i4>5</vt:i4>
      </vt:variant>
    </vt:vector>
  </HeadingPairs>
  <TitlesOfParts>
    <vt:vector size="11" baseType="lpstr">
      <vt:lpstr>メイリオ</vt:lpstr>
      <vt:lpstr>メイリオ</vt:lpstr>
      <vt:lpstr>Arial</vt:lpstr>
      <vt:lpstr>デザインの設定</vt:lpstr>
      <vt:lpstr>3_デザインの設定</vt:lpstr>
      <vt:lpstr>4_デザインの設定</vt:lpstr>
      <vt:lpstr>PowerPoint プレゼンテーション</vt:lpstr>
      <vt:lpstr>PowerPoint プレゼンテーション</vt:lpstr>
      <vt:lpstr>ページタイトル</vt:lpstr>
      <vt:lpstr>PowerPoint プレゼンテーション</vt:lpstr>
      <vt:lpstr>End of File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下園真基</dc:creator>
  <cp:lastModifiedBy>植地 祐奈</cp:lastModifiedBy>
  <cp:revision>7</cp:revision>
  <dcterms:created xsi:type="dcterms:W3CDTF">2019-03-07T09:19:53Z</dcterms:created>
  <dcterms:modified xsi:type="dcterms:W3CDTF">2021-07-21T05:43:39Z</dcterms:modified>
</cp:coreProperties>
</file>