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0" r:id="rId2"/>
    <p:sldMasterId id="2147483654" r:id="rId3"/>
  </p:sldMasterIdLst>
  <p:notesMasterIdLst>
    <p:notesMasterId r:id="rId11"/>
  </p:notesMasterIdLst>
  <p:handoutMasterIdLst>
    <p:handoutMasterId r:id="rId12"/>
  </p:handoutMasterIdLst>
  <p:sldIdLst>
    <p:sldId id="256" r:id="rId4"/>
    <p:sldId id="260" r:id="rId5"/>
    <p:sldId id="261" r:id="rId6"/>
    <p:sldId id="263" r:id="rId7"/>
    <p:sldId id="262" r:id="rId8"/>
    <p:sldId id="264" r:id="rId9"/>
    <p:sldId id="259" r:id="rId10"/>
  </p:sldIdLst>
  <p:sldSz cx="9144000" cy="5145088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6" roundtripDataSignature="AMtx7mikFXZLX1IKmuDx5MsBo+2Xo9Caw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B3E25D-49DB-42AA-9B0B-1871663B0581}" v="43" dt="2022-07-03T23:21:11.8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3" d="100"/>
          <a:sy n="123" d="100"/>
        </p:scale>
        <p:origin x="720" y="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25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microsoft.com/office/2016/11/relationships/changesInfo" Target="changesInfos/changesInfo1.xml"/><Relationship Id="rId7" Type="http://schemas.openxmlformats.org/officeDocument/2006/relationships/slide" Target="slides/slide4.xml"/><Relationship Id="rId12" Type="http://schemas.openxmlformats.org/officeDocument/2006/relationships/handoutMaster" Target="handoutMasters/handoutMaster1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伊藤 義張" userId="7e694531-8aea-4bc6-8e9e-c9918ed7c214" providerId="ADAL" clId="{CFB3E25D-49DB-42AA-9B0B-1871663B0581}"/>
    <pc:docChg chg="custSel addSld delSld modSld">
      <pc:chgData name="伊藤 義張" userId="7e694531-8aea-4bc6-8e9e-c9918ed7c214" providerId="ADAL" clId="{CFB3E25D-49DB-42AA-9B0B-1871663B0581}" dt="2022-07-03T23:25:49.107" v="2166" actId="20577"/>
      <pc:docMkLst>
        <pc:docMk/>
      </pc:docMkLst>
      <pc:sldChg chg="modSp mod">
        <pc:chgData name="伊藤 義張" userId="7e694531-8aea-4bc6-8e9e-c9918ed7c214" providerId="ADAL" clId="{CFB3E25D-49DB-42AA-9B0B-1871663B0581}" dt="2022-06-25T00:41:07.107" v="49" actId="20577"/>
        <pc:sldMkLst>
          <pc:docMk/>
          <pc:sldMk cId="0" sldId="256"/>
        </pc:sldMkLst>
        <pc:spChg chg="mod">
          <ac:chgData name="伊藤 義張" userId="7e694531-8aea-4bc6-8e9e-c9918ed7c214" providerId="ADAL" clId="{CFB3E25D-49DB-42AA-9B0B-1871663B0581}" dt="2022-06-25T00:40:58.989" v="41" actId="20577"/>
          <ac:spMkLst>
            <pc:docMk/>
            <pc:sldMk cId="0" sldId="256"/>
            <ac:spMk id="52" creationId="{00000000-0000-0000-0000-000000000000}"/>
          </ac:spMkLst>
        </pc:spChg>
        <pc:spChg chg="mod">
          <ac:chgData name="伊藤 義張" userId="7e694531-8aea-4bc6-8e9e-c9918ed7c214" providerId="ADAL" clId="{CFB3E25D-49DB-42AA-9B0B-1871663B0581}" dt="2022-06-25T00:41:07.107" v="49" actId="20577"/>
          <ac:spMkLst>
            <pc:docMk/>
            <pc:sldMk cId="0" sldId="256"/>
            <ac:spMk id="53" creationId="{00000000-0000-0000-0000-000000000000}"/>
          </ac:spMkLst>
        </pc:spChg>
      </pc:sldChg>
      <pc:sldChg chg="del">
        <pc:chgData name="伊藤 義張" userId="7e694531-8aea-4bc6-8e9e-c9918ed7c214" providerId="ADAL" clId="{CFB3E25D-49DB-42AA-9B0B-1871663B0581}" dt="2022-06-25T00:40:34.654" v="0" actId="2696"/>
        <pc:sldMkLst>
          <pc:docMk/>
          <pc:sldMk cId="0" sldId="258"/>
        </pc:sldMkLst>
      </pc:sldChg>
      <pc:sldChg chg="addSp modSp new mod">
        <pc:chgData name="伊藤 義張" userId="7e694531-8aea-4bc6-8e9e-c9918ed7c214" providerId="ADAL" clId="{CFB3E25D-49DB-42AA-9B0B-1871663B0581}" dt="2022-06-25T01:18:26.031" v="549" actId="20577"/>
        <pc:sldMkLst>
          <pc:docMk/>
          <pc:sldMk cId="56406859" sldId="260"/>
        </pc:sldMkLst>
        <pc:spChg chg="mod">
          <ac:chgData name="伊藤 義張" userId="7e694531-8aea-4bc6-8e9e-c9918ed7c214" providerId="ADAL" clId="{CFB3E25D-49DB-42AA-9B0B-1871663B0581}" dt="2022-06-25T00:52:44.767" v="223" actId="20577"/>
          <ac:spMkLst>
            <pc:docMk/>
            <pc:sldMk cId="56406859" sldId="260"/>
            <ac:spMk id="2" creationId="{B9BA199D-D886-C594-D803-16C968B0B47D}"/>
          </ac:spMkLst>
        </pc:spChg>
        <pc:spChg chg="add mod">
          <ac:chgData name="伊藤 義張" userId="7e694531-8aea-4bc6-8e9e-c9918ed7c214" providerId="ADAL" clId="{CFB3E25D-49DB-42AA-9B0B-1871663B0581}" dt="2022-06-25T01:18:26.031" v="549" actId="20577"/>
          <ac:spMkLst>
            <pc:docMk/>
            <pc:sldMk cId="56406859" sldId="260"/>
            <ac:spMk id="4" creationId="{60317B90-B351-8F99-F3AF-66227CEFA11F}"/>
          </ac:spMkLst>
        </pc:spChg>
      </pc:sldChg>
      <pc:sldChg chg="addSp modSp new mod">
        <pc:chgData name="伊藤 義張" userId="7e694531-8aea-4bc6-8e9e-c9918ed7c214" providerId="ADAL" clId="{CFB3E25D-49DB-42AA-9B0B-1871663B0581}" dt="2022-06-25T01:26:15.210" v="632" actId="20577"/>
        <pc:sldMkLst>
          <pc:docMk/>
          <pc:sldMk cId="2862881680" sldId="261"/>
        </pc:sldMkLst>
        <pc:spChg chg="mod">
          <ac:chgData name="伊藤 義張" userId="7e694531-8aea-4bc6-8e9e-c9918ed7c214" providerId="ADAL" clId="{CFB3E25D-49DB-42AA-9B0B-1871663B0581}" dt="2022-06-25T01:24:24.491" v="561"/>
          <ac:spMkLst>
            <pc:docMk/>
            <pc:sldMk cId="2862881680" sldId="261"/>
            <ac:spMk id="2" creationId="{1D4B5578-4B33-4724-0A64-2F159B667CD7}"/>
          </ac:spMkLst>
        </pc:spChg>
        <pc:spChg chg="add mod">
          <ac:chgData name="伊藤 義張" userId="7e694531-8aea-4bc6-8e9e-c9918ed7c214" providerId="ADAL" clId="{CFB3E25D-49DB-42AA-9B0B-1871663B0581}" dt="2022-06-25T01:26:15.210" v="632" actId="20577"/>
          <ac:spMkLst>
            <pc:docMk/>
            <pc:sldMk cId="2862881680" sldId="261"/>
            <ac:spMk id="4" creationId="{3041B39D-5293-4EE4-0AD9-B97F65ACDE5F}"/>
          </ac:spMkLst>
        </pc:spChg>
        <pc:picChg chg="add mod ord">
          <ac:chgData name="伊藤 義張" userId="7e694531-8aea-4bc6-8e9e-c9918ed7c214" providerId="ADAL" clId="{CFB3E25D-49DB-42AA-9B0B-1871663B0581}" dt="2022-06-25T01:05:45.924" v="510" actId="1076"/>
          <ac:picMkLst>
            <pc:docMk/>
            <pc:sldMk cId="2862881680" sldId="261"/>
            <ac:picMk id="6" creationId="{FDB38914-CD20-43F8-7121-D5E06996EFD2}"/>
          </ac:picMkLst>
        </pc:picChg>
        <pc:picChg chg="add mod">
          <ac:chgData name="伊藤 義張" userId="7e694531-8aea-4bc6-8e9e-c9918ed7c214" providerId="ADAL" clId="{CFB3E25D-49DB-42AA-9B0B-1871663B0581}" dt="2022-06-25T01:05:49.679" v="513" actId="1076"/>
          <ac:picMkLst>
            <pc:docMk/>
            <pc:sldMk cId="2862881680" sldId="261"/>
            <ac:picMk id="1026" creationId="{4E5076D8-52EB-4B34-9CB1-1C1B3D19CC02}"/>
          </ac:picMkLst>
        </pc:picChg>
        <pc:picChg chg="add mod">
          <ac:chgData name="伊藤 義張" userId="7e694531-8aea-4bc6-8e9e-c9918ed7c214" providerId="ADAL" clId="{CFB3E25D-49DB-42AA-9B0B-1871663B0581}" dt="2022-06-25T01:05:48.400" v="512" actId="1076"/>
          <ac:picMkLst>
            <pc:docMk/>
            <pc:sldMk cId="2862881680" sldId="261"/>
            <ac:picMk id="1028" creationId="{B07529FC-1E43-A9C5-27E5-A5544FE6B892}"/>
          </ac:picMkLst>
        </pc:picChg>
      </pc:sldChg>
      <pc:sldChg chg="addSp delSp modSp new mod">
        <pc:chgData name="伊藤 義張" userId="7e694531-8aea-4bc6-8e9e-c9918ed7c214" providerId="ADAL" clId="{CFB3E25D-49DB-42AA-9B0B-1871663B0581}" dt="2022-06-25T01:33:30.720" v="1088" actId="1076"/>
        <pc:sldMkLst>
          <pc:docMk/>
          <pc:sldMk cId="663250931" sldId="262"/>
        </pc:sldMkLst>
        <pc:spChg chg="mod">
          <ac:chgData name="伊藤 義張" userId="7e694531-8aea-4bc6-8e9e-c9918ed7c214" providerId="ADAL" clId="{CFB3E25D-49DB-42AA-9B0B-1871663B0581}" dt="2022-06-25T01:25:35.879" v="570" actId="20577"/>
          <ac:spMkLst>
            <pc:docMk/>
            <pc:sldMk cId="663250931" sldId="262"/>
            <ac:spMk id="2" creationId="{59D0E56A-983E-6587-6915-04F9FC875C92}"/>
          </ac:spMkLst>
        </pc:spChg>
        <pc:spChg chg="add mod">
          <ac:chgData name="伊藤 義張" userId="7e694531-8aea-4bc6-8e9e-c9918ed7c214" providerId="ADAL" clId="{CFB3E25D-49DB-42AA-9B0B-1871663B0581}" dt="2022-06-25T01:30:05.852" v="1065" actId="20577"/>
          <ac:spMkLst>
            <pc:docMk/>
            <pc:sldMk cId="663250931" sldId="262"/>
            <ac:spMk id="4" creationId="{99BB3C49-48AA-E7BB-63F4-21C049E22500}"/>
          </ac:spMkLst>
        </pc:spChg>
        <pc:picChg chg="add mod">
          <ac:chgData name="伊藤 義張" userId="7e694531-8aea-4bc6-8e9e-c9918ed7c214" providerId="ADAL" clId="{CFB3E25D-49DB-42AA-9B0B-1871663B0581}" dt="2022-06-25T01:33:30.720" v="1088" actId="1076"/>
          <ac:picMkLst>
            <pc:docMk/>
            <pc:sldMk cId="663250931" sldId="262"/>
            <ac:picMk id="6" creationId="{6394BFB5-69E5-E32D-A442-3ADE97B45089}"/>
          </ac:picMkLst>
        </pc:picChg>
        <pc:picChg chg="add del mod">
          <ac:chgData name="伊藤 義張" userId="7e694531-8aea-4bc6-8e9e-c9918ed7c214" providerId="ADAL" clId="{CFB3E25D-49DB-42AA-9B0B-1871663B0581}" dt="2022-06-25T01:30:56.088" v="1069" actId="478"/>
          <ac:picMkLst>
            <pc:docMk/>
            <pc:sldMk cId="663250931" sldId="262"/>
            <ac:picMk id="2050" creationId="{C474389C-DE59-E384-DE1F-D1BDDDB99F10}"/>
          </ac:picMkLst>
        </pc:picChg>
        <pc:picChg chg="add mod">
          <ac:chgData name="伊藤 義張" userId="7e694531-8aea-4bc6-8e9e-c9918ed7c214" providerId="ADAL" clId="{CFB3E25D-49DB-42AA-9B0B-1871663B0581}" dt="2022-06-25T01:33:25.622" v="1086" actId="1076"/>
          <ac:picMkLst>
            <pc:docMk/>
            <pc:sldMk cId="663250931" sldId="262"/>
            <ac:picMk id="2052" creationId="{199E563A-1FB7-BADA-336F-20560111A59E}"/>
          </ac:picMkLst>
        </pc:picChg>
        <pc:picChg chg="add mod">
          <ac:chgData name="伊藤 義張" userId="7e694531-8aea-4bc6-8e9e-c9918ed7c214" providerId="ADAL" clId="{CFB3E25D-49DB-42AA-9B0B-1871663B0581}" dt="2022-06-25T01:33:27.743" v="1087" actId="1076"/>
          <ac:picMkLst>
            <pc:docMk/>
            <pc:sldMk cId="663250931" sldId="262"/>
            <ac:picMk id="2054" creationId="{A3970550-9C46-82AA-8DC4-F9E71375D9B6}"/>
          </ac:picMkLst>
        </pc:picChg>
      </pc:sldChg>
      <pc:sldChg chg="modSp new del mod">
        <pc:chgData name="伊藤 義張" userId="7e694531-8aea-4bc6-8e9e-c9918ed7c214" providerId="ADAL" clId="{CFB3E25D-49DB-42AA-9B0B-1871663B0581}" dt="2022-06-25T01:34:08.878" v="1110" actId="2696"/>
        <pc:sldMkLst>
          <pc:docMk/>
          <pc:sldMk cId="365548302" sldId="263"/>
        </pc:sldMkLst>
        <pc:spChg chg="mod">
          <ac:chgData name="伊藤 義張" userId="7e694531-8aea-4bc6-8e9e-c9918ed7c214" providerId="ADAL" clId="{CFB3E25D-49DB-42AA-9B0B-1871663B0581}" dt="2022-06-25T01:33:56.976" v="1109" actId="20577"/>
          <ac:spMkLst>
            <pc:docMk/>
            <pc:sldMk cId="365548302" sldId="263"/>
            <ac:spMk id="2" creationId="{DA8BF57D-2E83-79D7-D786-07C547B7187B}"/>
          </ac:spMkLst>
        </pc:spChg>
      </pc:sldChg>
      <pc:sldChg chg="addSp modSp new mod">
        <pc:chgData name="伊藤 義張" userId="7e694531-8aea-4bc6-8e9e-c9918ed7c214" providerId="ADAL" clId="{CFB3E25D-49DB-42AA-9B0B-1871663B0581}" dt="2022-07-03T23:25:49.107" v="2166" actId="20577"/>
        <pc:sldMkLst>
          <pc:docMk/>
          <pc:sldMk cId="2461114000" sldId="263"/>
        </pc:sldMkLst>
        <pc:spChg chg="mod">
          <ac:chgData name="伊藤 義張" userId="7e694531-8aea-4bc6-8e9e-c9918ed7c214" providerId="ADAL" clId="{CFB3E25D-49DB-42AA-9B0B-1871663B0581}" dt="2022-07-03T23:13:00.615" v="1127" actId="20577"/>
          <ac:spMkLst>
            <pc:docMk/>
            <pc:sldMk cId="2461114000" sldId="263"/>
            <ac:spMk id="2" creationId="{E11B7A9D-2586-6A4C-87D7-B7D70B7DDAC7}"/>
          </ac:spMkLst>
        </pc:spChg>
        <pc:spChg chg="add mod">
          <ac:chgData name="伊藤 義張" userId="7e694531-8aea-4bc6-8e9e-c9918ed7c214" providerId="ADAL" clId="{CFB3E25D-49DB-42AA-9B0B-1871663B0581}" dt="2022-07-03T23:25:49.107" v="2166" actId="20577"/>
          <ac:spMkLst>
            <pc:docMk/>
            <pc:sldMk cId="2461114000" sldId="263"/>
            <ac:spMk id="4" creationId="{B0BE9B10-6A25-E61C-4C1A-5CDED887E9C9}"/>
          </ac:spMkLst>
        </pc:spChg>
      </pc:sldChg>
      <pc:sldChg chg="addSp modSp new mod">
        <pc:chgData name="伊藤 義張" userId="7e694531-8aea-4bc6-8e9e-c9918ed7c214" providerId="ADAL" clId="{CFB3E25D-49DB-42AA-9B0B-1871663B0581}" dt="2022-07-03T23:25:30.265" v="2129" actId="20577"/>
        <pc:sldMkLst>
          <pc:docMk/>
          <pc:sldMk cId="2106542117" sldId="264"/>
        </pc:sldMkLst>
        <pc:spChg chg="mod">
          <ac:chgData name="伊藤 義張" userId="7e694531-8aea-4bc6-8e9e-c9918ed7c214" providerId="ADAL" clId="{CFB3E25D-49DB-42AA-9B0B-1871663B0581}" dt="2022-07-03T23:21:03.066" v="1774" actId="20577"/>
          <ac:spMkLst>
            <pc:docMk/>
            <pc:sldMk cId="2106542117" sldId="264"/>
            <ac:spMk id="2" creationId="{49872883-6C1B-99B6-C10B-D2BA8C76EBEE}"/>
          </ac:spMkLst>
        </pc:spChg>
        <pc:spChg chg="add mod">
          <ac:chgData name="伊藤 義張" userId="7e694531-8aea-4bc6-8e9e-c9918ed7c214" providerId="ADAL" clId="{CFB3E25D-49DB-42AA-9B0B-1871663B0581}" dt="2022-07-03T23:25:30.265" v="2129" actId="20577"/>
          <ac:spMkLst>
            <pc:docMk/>
            <pc:sldMk cId="2106542117" sldId="264"/>
            <ac:spMk id="4" creationId="{BCAEF49D-7EF4-A681-EA59-D8A01A34F499}"/>
          </ac:spMkLst>
        </pc:spChg>
      </pc:sldChg>
      <pc:sldChg chg="del">
        <pc:chgData name="伊藤 義張" userId="7e694531-8aea-4bc6-8e9e-c9918ed7c214" providerId="ADAL" clId="{CFB3E25D-49DB-42AA-9B0B-1871663B0581}" dt="2022-06-25T00:40:45.126" v="4" actId="2696"/>
        <pc:sldMkLst>
          <pc:docMk/>
          <pc:sldMk cId="3042378211" sldId="339"/>
        </pc:sldMkLst>
      </pc:sldChg>
      <pc:sldChg chg="del">
        <pc:chgData name="伊藤 義張" userId="7e694531-8aea-4bc6-8e9e-c9918ed7c214" providerId="ADAL" clId="{CFB3E25D-49DB-42AA-9B0B-1871663B0581}" dt="2022-06-25T00:40:38.438" v="1" actId="2696"/>
        <pc:sldMkLst>
          <pc:docMk/>
          <pc:sldMk cId="4003250967" sldId="340"/>
        </pc:sldMkLst>
      </pc:sldChg>
      <pc:sldChg chg="del">
        <pc:chgData name="伊藤 義張" userId="7e694531-8aea-4bc6-8e9e-c9918ed7c214" providerId="ADAL" clId="{CFB3E25D-49DB-42AA-9B0B-1871663B0581}" dt="2022-06-25T00:40:41.137" v="2" actId="2696"/>
        <pc:sldMkLst>
          <pc:docMk/>
          <pc:sldMk cId="4058925981" sldId="341"/>
        </pc:sldMkLst>
      </pc:sldChg>
      <pc:sldChg chg="del">
        <pc:chgData name="伊藤 義張" userId="7e694531-8aea-4bc6-8e9e-c9918ed7c214" providerId="ADAL" clId="{CFB3E25D-49DB-42AA-9B0B-1871663B0581}" dt="2022-06-25T00:40:43.193" v="3" actId="2696"/>
        <pc:sldMkLst>
          <pc:docMk/>
          <pc:sldMk cId="306944782" sldId="342"/>
        </pc:sldMkLst>
      </pc:sldChg>
      <pc:sldMasterChg chg="delSldLayout">
        <pc:chgData name="伊藤 義張" userId="7e694531-8aea-4bc6-8e9e-c9918ed7c214" providerId="ADAL" clId="{CFB3E25D-49DB-42AA-9B0B-1871663B0581}" dt="2022-06-25T00:40:45.126" v="4" actId="2696"/>
        <pc:sldMasterMkLst>
          <pc:docMk/>
          <pc:sldMasterMk cId="0" sldId="2147483650"/>
        </pc:sldMasterMkLst>
        <pc:sldLayoutChg chg="del">
          <pc:chgData name="伊藤 義張" userId="7e694531-8aea-4bc6-8e9e-c9918ed7c214" providerId="ADAL" clId="{CFB3E25D-49DB-42AA-9B0B-1871663B0581}" dt="2022-06-25T00:40:45.126" v="4" actId="2696"/>
          <pc:sldLayoutMkLst>
            <pc:docMk/>
            <pc:sldMasterMk cId="0" sldId="2147483650"/>
            <pc:sldLayoutMk cId="4093926040" sldId="2147483656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A7C00618-FC90-40A2-999F-3A2A2F174E3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13A4151-AF4C-420D-BB1E-53FC6B73D40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A16BEF-89A7-4CC3-B1E9-A1A4EBC31DFC}" type="datetimeFigureOut">
              <a:rPr kumimoji="1" lang="ja-JP" altLang="en-US" smtClean="0"/>
              <a:t>2022/7/4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27FD2F3-09EC-4AE3-9CBB-E0CA6E2711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28B8BD9-89B9-4320-AA72-A2EAB82D16C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35103-AACF-459F-A8D6-131C3D09CE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49596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 スライド">
  <p:cSld name="タイトル スライド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>
            <a:spLocks noGrp="1"/>
          </p:cNvSpPr>
          <p:nvPr>
            <p:ph type="title"/>
          </p:nvPr>
        </p:nvSpPr>
        <p:spPr>
          <a:xfrm>
            <a:off x="615399" y="2371331"/>
            <a:ext cx="7886700" cy="375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84A87"/>
              </a:buClr>
              <a:buSzPts val="2400"/>
              <a:buFont typeface="Meiryo"/>
              <a:buNone/>
              <a:defRPr sz="2400" b="1" i="0" u="none" strike="noStrike" cap="none">
                <a:solidFill>
                  <a:srgbClr val="384A87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 スライド">
  <p:cSld name="タイトル スライド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3"/>
          <p:cNvSpPr txBox="1">
            <a:spLocks noGrp="1"/>
          </p:cNvSpPr>
          <p:nvPr>
            <p:ph type="title"/>
          </p:nvPr>
        </p:nvSpPr>
        <p:spPr>
          <a:xfrm>
            <a:off x="528780" y="230971"/>
            <a:ext cx="6659975" cy="289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84A87"/>
              </a:buClr>
              <a:buSzPts val="2000"/>
              <a:buFont typeface="Meiryo"/>
              <a:buNone/>
              <a:defRPr sz="2000" b="1" i="0" u="none" strike="noStrike" cap="none">
                <a:solidFill>
                  <a:srgbClr val="384A87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4" name="Google Shape;34;p13"/>
          <p:cNvSpPr txBox="1">
            <a:spLocks noGrp="1"/>
          </p:cNvSpPr>
          <p:nvPr>
            <p:ph type="sldNum" idx="12"/>
          </p:nvPr>
        </p:nvSpPr>
        <p:spPr>
          <a:xfrm>
            <a:off x="8295860" y="4737291"/>
            <a:ext cx="431524" cy="273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900" b="1" i="0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marL="0" lvl="1" indent="0" algn="ctr">
              <a:spcBef>
                <a:spcPts val="0"/>
              </a:spcBef>
              <a:buNone/>
              <a:defRPr sz="900" b="1" i="0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marL="0" lvl="2" indent="0" algn="ctr">
              <a:spcBef>
                <a:spcPts val="0"/>
              </a:spcBef>
              <a:buNone/>
              <a:defRPr sz="900" b="1" i="0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marL="0" lvl="3" indent="0" algn="ctr">
              <a:spcBef>
                <a:spcPts val="0"/>
              </a:spcBef>
              <a:buNone/>
              <a:defRPr sz="900" b="1" i="0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marL="0" lvl="4" indent="0" algn="ctr">
              <a:spcBef>
                <a:spcPts val="0"/>
              </a:spcBef>
              <a:buNone/>
              <a:defRPr sz="900" b="1" i="0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marL="0" lvl="5" indent="0" algn="ctr">
              <a:spcBef>
                <a:spcPts val="0"/>
              </a:spcBef>
              <a:buNone/>
              <a:defRPr sz="900" b="1" i="0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marL="0" lvl="6" indent="0" algn="ctr">
              <a:spcBef>
                <a:spcPts val="0"/>
              </a:spcBef>
              <a:buNone/>
              <a:defRPr sz="900" b="1" i="0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marL="0" lvl="7" indent="0" algn="ctr">
              <a:spcBef>
                <a:spcPts val="0"/>
              </a:spcBef>
              <a:buNone/>
              <a:defRPr sz="900" b="1" i="0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marL="0" lvl="8" indent="0" algn="ctr">
              <a:spcBef>
                <a:spcPts val="0"/>
              </a:spcBef>
              <a:buNone/>
              <a:defRPr sz="900" b="1" i="0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  <p:sp>
        <p:nvSpPr>
          <p:cNvPr id="35" name="Google Shape;35;p13"/>
          <p:cNvSpPr/>
          <p:nvPr/>
        </p:nvSpPr>
        <p:spPr>
          <a:xfrm>
            <a:off x="641351" y="698922"/>
            <a:ext cx="7861300" cy="0"/>
          </a:xfrm>
          <a:custGeom>
            <a:avLst/>
            <a:gdLst/>
            <a:ahLst/>
            <a:cxnLst/>
            <a:rect l="l" t="t" r="r" b="b"/>
            <a:pathLst>
              <a:path w="7861300" h="120000" extrusionOk="0">
                <a:moveTo>
                  <a:pt x="0" y="0"/>
                </a:moveTo>
                <a:lnTo>
                  <a:pt x="7861299" y="0"/>
                </a:lnTo>
              </a:path>
            </a:pathLst>
          </a:custGeom>
          <a:noFill/>
          <a:ln w="9525" cap="flat" cmpd="sng">
            <a:solidFill>
              <a:srgbClr val="C42F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 スライド">
  <p:cSld name="タイトル スライド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6"/>
          <p:cNvSpPr txBox="1">
            <a:spLocks noGrp="1"/>
          </p:cNvSpPr>
          <p:nvPr>
            <p:ph type="sldNum" idx="12"/>
          </p:nvPr>
        </p:nvSpPr>
        <p:spPr>
          <a:xfrm>
            <a:off x="8295860" y="4737291"/>
            <a:ext cx="431524" cy="273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900" b="1" i="0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marL="0" lvl="1" indent="0" algn="ctr">
              <a:spcBef>
                <a:spcPts val="0"/>
              </a:spcBef>
              <a:buNone/>
              <a:defRPr sz="900" b="1" i="0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marL="0" lvl="2" indent="0" algn="ctr">
              <a:spcBef>
                <a:spcPts val="0"/>
              </a:spcBef>
              <a:buNone/>
              <a:defRPr sz="900" b="1" i="0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marL="0" lvl="3" indent="0" algn="ctr">
              <a:spcBef>
                <a:spcPts val="0"/>
              </a:spcBef>
              <a:buNone/>
              <a:defRPr sz="900" b="1" i="0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marL="0" lvl="4" indent="0" algn="ctr">
              <a:spcBef>
                <a:spcPts val="0"/>
              </a:spcBef>
              <a:buNone/>
              <a:defRPr sz="900" b="1" i="0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marL="0" lvl="5" indent="0" algn="ctr">
              <a:spcBef>
                <a:spcPts val="0"/>
              </a:spcBef>
              <a:buNone/>
              <a:defRPr sz="900" b="1" i="0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marL="0" lvl="6" indent="0" algn="ctr">
              <a:spcBef>
                <a:spcPts val="0"/>
              </a:spcBef>
              <a:buNone/>
              <a:defRPr sz="900" b="1" i="0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marL="0" lvl="7" indent="0" algn="ctr">
              <a:spcBef>
                <a:spcPts val="0"/>
              </a:spcBef>
              <a:buNone/>
              <a:defRPr sz="900" b="1" i="0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marL="0" lvl="8" indent="0" algn="ctr">
              <a:spcBef>
                <a:spcPts val="0"/>
              </a:spcBef>
              <a:buNone/>
              <a:defRPr sz="900" b="1" i="0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/>
          <p:nvPr/>
        </p:nvSpPr>
        <p:spPr>
          <a:xfrm>
            <a:off x="0" y="1588"/>
            <a:ext cx="9144000" cy="5143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" name="Google Shape;11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89250" y="4123750"/>
            <a:ext cx="3365500" cy="43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9"/>
          <p:cNvSpPr/>
          <p:nvPr/>
        </p:nvSpPr>
        <p:spPr>
          <a:xfrm>
            <a:off x="1050925" y="4648771"/>
            <a:ext cx="7023100" cy="0"/>
          </a:xfrm>
          <a:custGeom>
            <a:avLst/>
            <a:gdLst/>
            <a:ahLst/>
            <a:cxnLst/>
            <a:rect l="l" t="t" r="r" b="b"/>
            <a:pathLst>
              <a:path w="7023100" h="120000" extrusionOk="0">
                <a:moveTo>
                  <a:pt x="0" y="0"/>
                </a:moveTo>
                <a:lnTo>
                  <a:pt x="7023086" y="0"/>
                </a:lnTo>
              </a:path>
            </a:pathLst>
          </a:custGeom>
          <a:noFill/>
          <a:ln w="9525" cap="flat" cmpd="sng">
            <a:solidFill>
              <a:srgbClr val="C42F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12;p9">
            <a:extLst>
              <a:ext uri="{FF2B5EF4-FFF2-40B4-BE49-F238E27FC236}">
                <a16:creationId xmlns:a16="http://schemas.microsoft.com/office/drawing/2014/main" id="{A4FECC64-6886-4EB6-AB98-F7B1FF7503A9}"/>
              </a:ext>
            </a:extLst>
          </p:cNvPr>
          <p:cNvSpPr/>
          <p:nvPr userDrawn="1"/>
        </p:nvSpPr>
        <p:spPr>
          <a:xfrm>
            <a:off x="1050925" y="4648771"/>
            <a:ext cx="7023100" cy="0"/>
          </a:xfrm>
          <a:custGeom>
            <a:avLst/>
            <a:gdLst/>
            <a:ahLst/>
            <a:cxnLst/>
            <a:rect l="l" t="t" r="r" b="b"/>
            <a:pathLst>
              <a:path w="7023100" h="120000" extrusionOk="0">
                <a:moveTo>
                  <a:pt x="0" y="0"/>
                </a:moveTo>
                <a:lnTo>
                  <a:pt x="7023086" y="0"/>
                </a:lnTo>
              </a:path>
            </a:pathLst>
          </a:custGeom>
          <a:noFill/>
          <a:ln w="9525" cap="flat" cmpd="sng">
            <a:solidFill>
              <a:srgbClr val="C42F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object 109">
            <a:extLst>
              <a:ext uri="{FF2B5EF4-FFF2-40B4-BE49-F238E27FC236}">
                <a16:creationId xmlns:a16="http://schemas.microsoft.com/office/drawing/2014/main" id="{897F8907-384D-4C0A-ADBE-F7FE640EE823}"/>
              </a:ext>
            </a:extLst>
          </p:cNvPr>
          <p:cNvSpPr txBox="1"/>
          <p:nvPr userDrawn="1"/>
        </p:nvSpPr>
        <p:spPr>
          <a:xfrm>
            <a:off x="457008" y="4784469"/>
            <a:ext cx="2956468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 err="1">
                <a:solidFill>
                  <a:srgbClr val="231F20"/>
                </a:solidFill>
                <a:latin typeface="メイリオ"/>
                <a:cs typeface="メイリオ"/>
              </a:rPr>
              <a:t>日本サポートシステム株式会社</a:t>
            </a:r>
            <a:endParaRPr sz="1200" dirty="0">
              <a:latin typeface="メイリオ"/>
              <a:cs typeface="メイリオ"/>
            </a:endParaRPr>
          </a:p>
        </p:txBody>
      </p:sp>
      <p:sp>
        <p:nvSpPr>
          <p:cNvPr id="13" name="object 111">
            <a:extLst>
              <a:ext uri="{FF2B5EF4-FFF2-40B4-BE49-F238E27FC236}">
                <a16:creationId xmlns:a16="http://schemas.microsoft.com/office/drawing/2014/main" id="{0BBC819A-643E-4DBA-83C6-E52D83D30085}"/>
              </a:ext>
            </a:extLst>
          </p:cNvPr>
          <p:cNvSpPr txBox="1"/>
          <p:nvPr userDrawn="1"/>
        </p:nvSpPr>
        <p:spPr>
          <a:xfrm>
            <a:off x="2828873" y="4722943"/>
            <a:ext cx="4178018" cy="329577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lang="ja-JP" altLang="en-US" sz="900" spc="50" dirty="0">
                <a:solidFill>
                  <a:srgbClr val="231F20"/>
                </a:solidFill>
                <a:latin typeface="メイリオ"/>
                <a:cs typeface="メイリオ"/>
              </a:rPr>
              <a:t>つくばベース </a:t>
            </a:r>
            <a:r>
              <a:rPr sz="900" spc="50" dirty="0">
                <a:solidFill>
                  <a:srgbClr val="231F20"/>
                </a:solidFill>
                <a:latin typeface="メイリオ"/>
                <a:cs typeface="メイリオ"/>
              </a:rPr>
              <a:t>〒</a:t>
            </a:r>
            <a:r>
              <a:rPr lang="en-US" altLang="ja-JP" sz="900" spc="40" dirty="0">
                <a:solidFill>
                  <a:srgbClr val="231F20"/>
                </a:solidFill>
                <a:latin typeface="メイリオ"/>
                <a:cs typeface="メイリオ"/>
              </a:rPr>
              <a:t>300-0847</a:t>
            </a:r>
            <a:r>
              <a:rPr sz="900" spc="95" dirty="0">
                <a:solidFill>
                  <a:srgbClr val="231F20"/>
                </a:solidFill>
                <a:latin typeface="メイリオ"/>
                <a:cs typeface="メイリオ"/>
              </a:rPr>
              <a:t> </a:t>
            </a:r>
            <a:r>
              <a:rPr lang="ja-JP" altLang="en-US" sz="900" spc="70" dirty="0">
                <a:solidFill>
                  <a:srgbClr val="231F2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/>
              </a:rPr>
              <a:t>茨城県土浦市卸町</a:t>
            </a:r>
            <a:r>
              <a:rPr lang="en-US" altLang="ja-JP" sz="9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/>
              </a:rPr>
              <a:t>2</a:t>
            </a:r>
            <a:r>
              <a:rPr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/>
              </a:rPr>
              <a:t>丁目</a:t>
            </a:r>
            <a:r>
              <a:rPr lang="en-US" altLang="ja-JP" sz="9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/>
              </a:rPr>
              <a:t>13-3</a:t>
            </a: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lang="ja-JP" altLang="en-US" sz="900" spc="50" dirty="0">
                <a:solidFill>
                  <a:srgbClr val="231F20"/>
                </a:solidFill>
                <a:latin typeface="メイリオ"/>
                <a:cs typeface="メイリオ"/>
              </a:rPr>
              <a:t>相模原ベース </a:t>
            </a:r>
            <a:r>
              <a:rPr sz="900" spc="50" dirty="0">
                <a:solidFill>
                  <a:srgbClr val="231F20"/>
                </a:solidFill>
                <a:latin typeface="メイリオ"/>
                <a:cs typeface="メイリオ"/>
              </a:rPr>
              <a:t>〒</a:t>
            </a:r>
            <a:r>
              <a:rPr sz="900" spc="40" dirty="0">
                <a:solidFill>
                  <a:srgbClr val="231F20"/>
                </a:solidFill>
                <a:latin typeface="メイリオ"/>
                <a:cs typeface="メイリオ"/>
              </a:rPr>
              <a:t>252-0243</a:t>
            </a:r>
            <a:r>
              <a:rPr sz="900" spc="75" dirty="0">
                <a:solidFill>
                  <a:srgbClr val="231F20"/>
                </a:solidFill>
                <a:latin typeface="メイリオ"/>
                <a:cs typeface="メイリオ"/>
              </a:rPr>
              <a:t> </a:t>
            </a:r>
            <a:r>
              <a:rPr sz="900" dirty="0">
                <a:solidFill>
                  <a:srgbClr val="231F20"/>
                </a:solidFill>
                <a:latin typeface="メイリオ"/>
                <a:cs typeface="メイリオ"/>
              </a:rPr>
              <a:t>神奈川県相模原市中央区上溝1880番2</a:t>
            </a:r>
            <a:r>
              <a:rPr sz="900" spc="-20" dirty="0">
                <a:solidFill>
                  <a:srgbClr val="231F20"/>
                </a:solidFill>
                <a:latin typeface="メイリオ"/>
                <a:cs typeface="メイリオ"/>
              </a:rPr>
              <a:t> </a:t>
            </a:r>
            <a:r>
              <a:rPr sz="900" dirty="0">
                <a:solidFill>
                  <a:srgbClr val="231F20"/>
                </a:solidFill>
                <a:latin typeface="メイリオ"/>
                <a:cs typeface="メイリオ"/>
              </a:rPr>
              <a:t>SIC3-317</a:t>
            </a:r>
            <a:endParaRPr sz="900" dirty="0">
              <a:latin typeface="メイリオ"/>
              <a:cs typeface="メイリオ"/>
            </a:endParaRPr>
          </a:p>
        </p:txBody>
      </p:sp>
      <p:sp>
        <p:nvSpPr>
          <p:cNvPr id="14" name="object 112">
            <a:extLst>
              <a:ext uri="{FF2B5EF4-FFF2-40B4-BE49-F238E27FC236}">
                <a16:creationId xmlns:a16="http://schemas.microsoft.com/office/drawing/2014/main" id="{D2EDEDA0-3113-4CF9-ABFE-F89EBFC6B084}"/>
              </a:ext>
            </a:extLst>
          </p:cNvPr>
          <p:cNvSpPr txBox="1"/>
          <p:nvPr userDrawn="1"/>
        </p:nvSpPr>
        <p:spPr>
          <a:xfrm>
            <a:off x="7115890" y="4723520"/>
            <a:ext cx="1678981" cy="329577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z="900" spc="-25" dirty="0">
                <a:solidFill>
                  <a:srgbClr val="231F20"/>
                </a:solidFill>
                <a:latin typeface="メイリオ"/>
                <a:cs typeface="メイリオ"/>
              </a:rPr>
              <a:t>Tel.</a:t>
            </a:r>
            <a:r>
              <a:rPr sz="900" spc="-90" dirty="0">
                <a:solidFill>
                  <a:srgbClr val="231F20"/>
                </a:solidFill>
                <a:latin typeface="メイリオ"/>
                <a:cs typeface="メイリオ"/>
              </a:rPr>
              <a:t> </a:t>
            </a:r>
            <a:r>
              <a:rPr lang="en-US" altLang="ja-JP" sz="900" spc="-5" dirty="0">
                <a:solidFill>
                  <a:srgbClr val="231F20"/>
                </a:solidFill>
                <a:latin typeface="メイリオ"/>
                <a:cs typeface="メイリオ"/>
              </a:rPr>
              <a:t>050-1743-0310</a:t>
            </a:r>
            <a:endParaRPr lang="en" altLang="ja-JP" sz="900" spc="0" dirty="0">
              <a:solidFill>
                <a:schemeClr val="tx1"/>
              </a:solidFill>
              <a:latin typeface="メイリオ"/>
              <a:cs typeface="メイリオ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lang="en" sz="900" spc="-25" dirty="0">
                <a:solidFill>
                  <a:srgbClr val="231F20"/>
                </a:solidFill>
                <a:latin typeface="メイリオ"/>
                <a:cs typeface="メイリオ"/>
              </a:rPr>
              <a:t>Tel.</a:t>
            </a:r>
            <a:r>
              <a:rPr lang="en" sz="900" spc="-95" dirty="0">
                <a:solidFill>
                  <a:srgbClr val="231F20"/>
                </a:solidFill>
                <a:latin typeface="メイリオ"/>
                <a:cs typeface="メイリオ"/>
              </a:rPr>
              <a:t> </a:t>
            </a:r>
            <a:r>
              <a:rPr lang="en" sz="900" spc="-5" dirty="0">
                <a:solidFill>
                  <a:srgbClr val="231F20"/>
                </a:solidFill>
                <a:latin typeface="メイリオ"/>
                <a:cs typeface="メイリオ"/>
              </a:rPr>
              <a:t>042-786-1552</a:t>
            </a:r>
            <a:endParaRPr lang="en" sz="900" dirty="0">
              <a:latin typeface="メイリオ"/>
              <a:cs typeface="メイリオ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1"/>
          <p:cNvSpPr/>
          <p:nvPr/>
        </p:nvSpPr>
        <p:spPr>
          <a:xfrm>
            <a:off x="0" y="2286"/>
            <a:ext cx="9144000" cy="514280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1"/>
          <p:cNvSpPr/>
          <p:nvPr/>
        </p:nvSpPr>
        <p:spPr>
          <a:xfrm>
            <a:off x="8183907" y="4743917"/>
            <a:ext cx="628015" cy="222885"/>
          </a:xfrm>
          <a:custGeom>
            <a:avLst/>
            <a:gdLst/>
            <a:ahLst/>
            <a:cxnLst/>
            <a:rect l="l" t="t" r="r" b="b"/>
            <a:pathLst>
              <a:path w="628015" h="222885" extrusionOk="0">
                <a:moveTo>
                  <a:pt x="627633" y="222707"/>
                </a:moveTo>
                <a:lnTo>
                  <a:pt x="0" y="222707"/>
                </a:lnTo>
                <a:lnTo>
                  <a:pt x="0" y="0"/>
                </a:lnTo>
                <a:lnTo>
                  <a:pt x="627633" y="0"/>
                </a:lnTo>
                <a:lnTo>
                  <a:pt x="627633" y="222707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1"/>
          <p:cNvSpPr txBox="1"/>
          <p:nvPr/>
        </p:nvSpPr>
        <p:spPr>
          <a:xfrm>
            <a:off x="5447107" y="4762428"/>
            <a:ext cx="2633345" cy="158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67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sz="900" b="1" i="0" dirty="0">
                <a:solidFill>
                  <a:srgbClr val="384A87"/>
                </a:solidFill>
                <a:latin typeface="Meiryo"/>
                <a:ea typeface="Meiryo"/>
                <a:cs typeface="Meiryo"/>
                <a:sym typeface="Meiryo"/>
              </a:rPr>
              <a:t>Copyright 20</a:t>
            </a:r>
            <a:r>
              <a:rPr lang="en-US" altLang="ja-JP" sz="900" b="1" i="0" dirty="0">
                <a:solidFill>
                  <a:srgbClr val="384A87"/>
                </a:solidFill>
                <a:latin typeface="Meiryo"/>
                <a:ea typeface="Meiryo"/>
                <a:cs typeface="Meiryo"/>
                <a:sym typeface="Meiryo"/>
              </a:rPr>
              <a:t>22</a:t>
            </a:r>
            <a:r>
              <a:rPr lang="ja-JP" sz="900" b="1" i="0" dirty="0">
                <a:solidFill>
                  <a:srgbClr val="384A87"/>
                </a:solidFill>
                <a:latin typeface="Meiryo"/>
                <a:ea typeface="Meiryo"/>
                <a:cs typeface="Meiryo"/>
                <a:sym typeface="Meiryo"/>
              </a:rPr>
              <a:t> Japan Support System Ltd.</a:t>
            </a:r>
            <a:endParaRPr dirty="0"/>
          </a:p>
        </p:txBody>
      </p:sp>
      <p:pic>
        <p:nvPicPr>
          <p:cNvPr id="23" name="Google Shape;23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1350" y="4692612"/>
            <a:ext cx="2345690" cy="300956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11"/>
          <p:cNvSpPr txBox="1">
            <a:spLocks noGrp="1"/>
          </p:cNvSpPr>
          <p:nvPr>
            <p:ph type="sldNum" idx="12"/>
          </p:nvPr>
        </p:nvSpPr>
        <p:spPr>
          <a:xfrm>
            <a:off x="8295860" y="4737291"/>
            <a:ext cx="431524" cy="273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900" b="1" i="0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marL="0" marR="0" lvl="1" indent="0" algn="ctr" rtl="0">
              <a:spcBef>
                <a:spcPts val="0"/>
              </a:spcBef>
              <a:buNone/>
              <a:defRPr sz="900" b="1" i="0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marL="0" marR="0" lvl="2" indent="0" algn="ctr" rtl="0">
              <a:spcBef>
                <a:spcPts val="0"/>
              </a:spcBef>
              <a:buNone/>
              <a:defRPr sz="900" b="1" i="0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marL="0" marR="0" lvl="3" indent="0" algn="ctr" rtl="0">
              <a:spcBef>
                <a:spcPts val="0"/>
              </a:spcBef>
              <a:buNone/>
              <a:defRPr sz="900" b="1" i="0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marL="0" marR="0" lvl="4" indent="0" algn="ctr" rtl="0">
              <a:spcBef>
                <a:spcPts val="0"/>
              </a:spcBef>
              <a:buNone/>
              <a:defRPr sz="900" b="1" i="0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marL="0" marR="0" lvl="5" indent="0" algn="ctr" rtl="0">
              <a:spcBef>
                <a:spcPts val="0"/>
              </a:spcBef>
              <a:buNone/>
              <a:defRPr sz="900" b="1" i="0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marL="0" marR="0" lvl="6" indent="0" algn="ctr" rtl="0">
              <a:spcBef>
                <a:spcPts val="0"/>
              </a:spcBef>
              <a:buNone/>
              <a:defRPr sz="900" b="1" i="0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marL="0" marR="0" lvl="7" indent="0" algn="ctr" rtl="0">
              <a:spcBef>
                <a:spcPts val="0"/>
              </a:spcBef>
              <a:buNone/>
              <a:defRPr sz="900" b="1" i="0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marL="0" marR="0" lvl="8" indent="0" algn="ctr" rtl="0">
              <a:spcBef>
                <a:spcPts val="0"/>
              </a:spcBef>
              <a:buNone/>
              <a:defRPr sz="900" b="1" i="0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5"/>
          <p:cNvSpPr/>
          <p:nvPr/>
        </p:nvSpPr>
        <p:spPr>
          <a:xfrm>
            <a:off x="0" y="2286"/>
            <a:ext cx="9144000" cy="514280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5"/>
          <p:cNvSpPr/>
          <p:nvPr/>
        </p:nvSpPr>
        <p:spPr>
          <a:xfrm>
            <a:off x="8183907" y="4743917"/>
            <a:ext cx="628015" cy="222885"/>
          </a:xfrm>
          <a:custGeom>
            <a:avLst/>
            <a:gdLst/>
            <a:ahLst/>
            <a:cxnLst/>
            <a:rect l="l" t="t" r="r" b="b"/>
            <a:pathLst>
              <a:path w="628015" h="222885" extrusionOk="0">
                <a:moveTo>
                  <a:pt x="627633" y="222707"/>
                </a:moveTo>
                <a:lnTo>
                  <a:pt x="0" y="222707"/>
                </a:lnTo>
                <a:lnTo>
                  <a:pt x="0" y="0"/>
                </a:lnTo>
                <a:lnTo>
                  <a:pt x="627633" y="0"/>
                </a:lnTo>
                <a:lnTo>
                  <a:pt x="627633" y="222707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5"/>
          <p:cNvSpPr txBox="1"/>
          <p:nvPr/>
        </p:nvSpPr>
        <p:spPr>
          <a:xfrm>
            <a:off x="5447107" y="4762428"/>
            <a:ext cx="2633345" cy="158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67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sz="900" b="1" i="0" dirty="0">
                <a:solidFill>
                  <a:srgbClr val="384A87"/>
                </a:solidFill>
                <a:latin typeface="Meiryo"/>
                <a:ea typeface="Meiryo"/>
                <a:cs typeface="Meiryo"/>
                <a:sym typeface="Meiryo"/>
              </a:rPr>
              <a:t>Copyright 20</a:t>
            </a:r>
            <a:r>
              <a:rPr lang="en-US" altLang="ja-JP" sz="900" b="1" i="0" dirty="0">
                <a:solidFill>
                  <a:srgbClr val="384A87"/>
                </a:solidFill>
                <a:latin typeface="Meiryo"/>
                <a:ea typeface="Meiryo"/>
                <a:cs typeface="Meiryo"/>
                <a:sym typeface="Meiryo"/>
              </a:rPr>
              <a:t>22</a:t>
            </a:r>
            <a:r>
              <a:rPr lang="ja-JP" sz="900" b="1" i="0" dirty="0">
                <a:solidFill>
                  <a:srgbClr val="384A87"/>
                </a:solidFill>
                <a:latin typeface="Meiryo"/>
                <a:ea typeface="Meiryo"/>
                <a:cs typeface="Meiryo"/>
                <a:sym typeface="Meiryo"/>
              </a:rPr>
              <a:t> Japan Support System Ltd.</a:t>
            </a:r>
            <a:endParaRPr dirty="0"/>
          </a:p>
        </p:txBody>
      </p:sp>
      <p:pic>
        <p:nvPicPr>
          <p:cNvPr id="44" name="Google Shape;44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1350" y="4692612"/>
            <a:ext cx="2345690" cy="300956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15"/>
          <p:cNvSpPr txBox="1">
            <a:spLocks noGrp="1"/>
          </p:cNvSpPr>
          <p:nvPr>
            <p:ph type="sldNum" idx="12"/>
          </p:nvPr>
        </p:nvSpPr>
        <p:spPr>
          <a:xfrm>
            <a:off x="8295860" y="4737291"/>
            <a:ext cx="431524" cy="273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900" b="1" i="0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marL="0" marR="0" lvl="1" indent="0" algn="ctr" rtl="0">
              <a:spcBef>
                <a:spcPts val="0"/>
              </a:spcBef>
              <a:buNone/>
              <a:defRPr sz="900" b="1" i="0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marL="0" marR="0" lvl="2" indent="0" algn="ctr" rtl="0">
              <a:spcBef>
                <a:spcPts val="0"/>
              </a:spcBef>
              <a:buNone/>
              <a:defRPr sz="900" b="1" i="0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marL="0" marR="0" lvl="3" indent="0" algn="ctr" rtl="0">
              <a:spcBef>
                <a:spcPts val="0"/>
              </a:spcBef>
              <a:buNone/>
              <a:defRPr sz="900" b="1" i="0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marL="0" marR="0" lvl="4" indent="0" algn="ctr" rtl="0">
              <a:spcBef>
                <a:spcPts val="0"/>
              </a:spcBef>
              <a:buNone/>
              <a:defRPr sz="900" b="1" i="0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marL="0" marR="0" lvl="5" indent="0" algn="ctr" rtl="0">
              <a:spcBef>
                <a:spcPts val="0"/>
              </a:spcBef>
              <a:buNone/>
              <a:defRPr sz="900" b="1" i="0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marL="0" marR="0" lvl="6" indent="0" algn="ctr" rtl="0">
              <a:spcBef>
                <a:spcPts val="0"/>
              </a:spcBef>
              <a:buNone/>
              <a:defRPr sz="900" b="1" i="0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marL="0" marR="0" lvl="7" indent="0" algn="ctr" rtl="0">
              <a:spcBef>
                <a:spcPts val="0"/>
              </a:spcBef>
              <a:buNone/>
              <a:defRPr sz="900" b="1" i="0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marL="0" marR="0" lvl="8" indent="0" algn="ctr" rtl="0">
              <a:spcBef>
                <a:spcPts val="0"/>
              </a:spcBef>
              <a:buNone/>
              <a:defRPr sz="900" b="1" i="0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s://github.co.jp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s://plan.io/ja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"/>
          <p:cNvSpPr txBox="1"/>
          <p:nvPr/>
        </p:nvSpPr>
        <p:spPr>
          <a:xfrm>
            <a:off x="1494183" y="2413590"/>
            <a:ext cx="6155635" cy="382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2400" b="1" dirty="0">
                <a:solidFill>
                  <a:srgbClr val="384A87"/>
                </a:solidFill>
                <a:latin typeface="Meiryo"/>
                <a:ea typeface="Meiryo"/>
                <a:cs typeface="Meiryo"/>
                <a:sym typeface="Meiryo"/>
              </a:rPr>
              <a:t>情報共有ツール調査</a:t>
            </a:r>
            <a:endParaRPr sz="2400" b="1" i="0" dirty="0">
              <a:solidFill>
                <a:srgbClr val="384A87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53" name="Google Shape;53;p1"/>
          <p:cNvSpPr txBox="1"/>
          <p:nvPr/>
        </p:nvSpPr>
        <p:spPr>
          <a:xfrm>
            <a:off x="3749337" y="2915059"/>
            <a:ext cx="1645326" cy="259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600" dirty="0">
                <a:solidFill>
                  <a:srgbClr val="384A87"/>
                </a:solidFill>
                <a:latin typeface="Meiryo"/>
                <a:ea typeface="Meiryo"/>
                <a:cs typeface="Meiryo"/>
                <a:sym typeface="Meiryo"/>
              </a:rPr>
              <a:t>2022</a:t>
            </a:r>
            <a:r>
              <a:rPr lang="ja-JP" sz="1600" dirty="0">
                <a:solidFill>
                  <a:srgbClr val="384A87"/>
                </a:solidFill>
                <a:latin typeface="Meiryo"/>
                <a:ea typeface="Meiryo"/>
                <a:cs typeface="Meiryo"/>
                <a:sym typeface="Meiryo"/>
              </a:rPr>
              <a:t>年</a:t>
            </a:r>
            <a:r>
              <a:rPr lang="en-US" altLang="ja-JP" sz="1600" dirty="0">
                <a:solidFill>
                  <a:srgbClr val="384A87"/>
                </a:solidFill>
                <a:latin typeface="Meiryo"/>
                <a:ea typeface="Meiryo"/>
                <a:cs typeface="Meiryo"/>
                <a:sym typeface="Meiryo"/>
              </a:rPr>
              <a:t> 6</a:t>
            </a:r>
            <a:r>
              <a:rPr lang="ja-JP" sz="1600" dirty="0">
                <a:solidFill>
                  <a:srgbClr val="384A87"/>
                </a:solidFill>
                <a:latin typeface="Meiryo"/>
                <a:ea typeface="Meiryo"/>
                <a:cs typeface="Meiryo"/>
                <a:sym typeface="Meiryo"/>
              </a:rPr>
              <a:t>月</a:t>
            </a:r>
            <a:r>
              <a:rPr lang="en-US" altLang="ja-JP" sz="1600" dirty="0">
                <a:solidFill>
                  <a:srgbClr val="384A87"/>
                </a:solidFill>
                <a:latin typeface="Meiryo"/>
                <a:ea typeface="Meiryo"/>
                <a:cs typeface="Meiryo"/>
                <a:sym typeface="Meiryo"/>
              </a:rPr>
              <a:t>27</a:t>
            </a:r>
            <a:r>
              <a:rPr lang="ja-JP" sz="1600" dirty="0">
                <a:solidFill>
                  <a:srgbClr val="384A87"/>
                </a:solidFill>
                <a:latin typeface="Meiryo"/>
                <a:ea typeface="Meiryo"/>
                <a:cs typeface="Meiryo"/>
                <a:sym typeface="Meiryo"/>
              </a:rPr>
              <a:t>日</a:t>
            </a:r>
            <a:endParaRPr sz="1600" dirty="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BA199D-D886-C594-D803-16C968B0B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情報共有、バージョン管理、プロジェクト管理ツール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4843D25E-1F47-3F7E-56D1-CA499939776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t>2</a:t>
            </a:fld>
            <a:endParaRPr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0317B90-B351-8F99-F3AF-66227CEFA11F}"/>
              </a:ext>
            </a:extLst>
          </p:cNvPr>
          <p:cNvSpPr txBox="1"/>
          <p:nvPr/>
        </p:nvSpPr>
        <p:spPr>
          <a:xfrm>
            <a:off x="942975" y="1057275"/>
            <a:ext cx="112723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GitHub</a:t>
            </a:r>
          </a:p>
          <a:p>
            <a:pPr marL="342900" indent="-342900">
              <a:buAutoNum type="arabicPeriod"/>
            </a:pPr>
            <a:r>
              <a:rPr kumimoji="1"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planio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342900" indent="-342900">
              <a:buAutoNum type="arabicPeriod"/>
            </a:pP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Notion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6406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4B5578-4B33-4724-0A64-2F159B667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1. GitHub  </a:t>
            </a:r>
            <a:r>
              <a:rPr kumimoji="1" lang="en-US" altLang="ja-JP" dirty="0">
                <a:hlinkClick r:id="rId2"/>
              </a:rPr>
              <a:t>https://github.co.jp/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516D2F42-63A7-8A1A-101F-D2611F538E6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t>3</a:t>
            </a:fld>
            <a:endParaRPr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041B39D-5293-4EE4-0AD9-B97F65ACDE5F}"/>
              </a:ext>
            </a:extLst>
          </p:cNvPr>
          <p:cNvSpPr txBox="1"/>
          <p:nvPr/>
        </p:nvSpPr>
        <p:spPr>
          <a:xfrm>
            <a:off x="700230" y="812378"/>
            <a:ext cx="53880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バージョン管理システム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Git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を中心に、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Issue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、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knowledge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の共有ができ、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カンバンでプロジェクト管理としても利用可能。</a:t>
            </a:r>
          </a:p>
        </p:txBody>
      </p:sp>
      <p:pic>
        <p:nvPicPr>
          <p:cNvPr id="1026" name="Picture 2" descr="小規模開発でのタスク管理に便利！github projectsの使い方解説 - Gattino">
            <a:extLst>
              <a:ext uri="{FF2B5EF4-FFF2-40B4-BE49-F238E27FC236}">
                <a16:creationId xmlns:a16="http://schemas.microsoft.com/office/drawing/2014/main" id="{4E5076D8-52EB-4B34-9CB1-1C1B3D19CC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230" y="1733550"/>
            <a:ext cx="3657600" cy="2185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tHub Issues : 新機能の beta 版サインアップ受付中です - Qiita">
            <a:extLst>
              <a:ext uri="{FF2B5EF4-FFF2-40B4-BE49-F238E27FC236}">
                <a16:creationId xmlns:a16="http://schemas.microsoft.com/office/drawing/2014/main" id="{B07529FC-1E43-A9C5-27E5-A5544FE6B8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3621" y="1316699"/>
            <a:ext cx="3433763" cy="2062804"/>
          </a:xfrm>
          <a:prstGeom prst="rect">
            <a:avLst/>
          </a:prstGeom>
          <a:noFill/>
          <a:ln>
            <a:solidFill>
              <a:schemeClr val="accent1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FDB38914-CD20-43F8-7121-D5E06996EF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0380" y="2529455"/>
            <a:ext cx="4242235" cy="2197284"/>
          </a:xfrm>
          <a:prstGeom prst="rect">
            <a:avLst/>
          </a:prstGeom>
          <a:noFill/>
          <a:ln>
            <a:solidFill>
              <a:schemeClr val="accent1"/>
            </a:solidFill>
            <a:prstDash val="sysDot"/>
          </a:ln>
        </p:spPr>
      </p:pic>
    </p:spTree>
    <p:extLst>
      <p:ext uri="{BB962C8B-B14F-4D97-AF65-F5344CB8AC3E}">
        <p14:creationId xmlns:p14="http://schemas.microsoft.com/office/powerpoint/2010/main" val="2862881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1B7A9D-2586-6A4C-87D7-B7D70B7DD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GitHub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6CA2C0D7-05FE-0201-8E86-64676E404A3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t>4</a:t>
            </a:fld>
            <a:endParaRPr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0BE9B10-6A25-E61C-4C1A-5CDED887E9C9}"/>
              </a:ext>
            </a:extLst>
          </p:cNvPr>
          <p:cNvSpPr txBox="1"/>
          <p:nvPr/>
        </p:nvSpPr>
        <p:spPr>
          <a:xfrm>
            <a:off x="847241" y="971227"/>
            <a:ext cx="787106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GitHub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との連携：もちろん問題なし</a:t>
            </a:r>
            <a:b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　　　　　　　　　　　　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Issue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に解決積みリビジョンが記入できるかは不明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アジャイル：カンバン機能、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Issue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管理でアジャイル風プロジェクト管理も可能。</a:t>
            </a:r>
            <a:b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　　　　　　　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Issue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をスプリントごとに管理もできる。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導入済みシステムとの重複：スケジュール機能がクラウドログとかぶるが、クラウドログは大枠、こちらは詳細と</a:t>
            </a:r>
            <a:b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　　　　　　　　　　　　　　　　　　役割分担するとよいかも</a:t>
            </a:r>
            <a:br>
              <a:rPr kumimoji="1" lang="en-US" altLang="ja-JP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kumimoji="1" lang="en-US" altLang="ja-JP">
                <a:latin typeface="Meiryo UI" panose="020B0604030504040204" pitchFamily="50" charset="-128"/>
                <a:ea typeface="Meiryo UI" panose="020B0604030504040204" pitchFamily="50" charset="-128"/>
              </a:rPr>
              <a:t>                                   </a:t>
            </a:r>
            <a:r>
              <a: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チャット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機能は使わなければよいかも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61114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D0E56A-983E-6587-6915-04F9FC875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2. </a:t>
            </a:r>
            <a:r>
              <a:rPr kumimoji="1" lang="en-US" altLang="ja-JP" dirty="0" err="1"/>
              <a:t>planio</a:t>
            </a:r>
            <a:r>
              <a:rPr kumimoji="1" lang="ja-JP" altLang="en-US" dirty="0"/>
              <a:t>　</a:t>
            </a:r>
            <a:r>
              <a:rPr kumimoji="1" lang="en-US" altLang="ja-JP" dirty="0">
                <a:hlinkClick r:id="rId2"/>
              </a:rPr>
              <a:t>https://plan.io/ja/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25AB992-52E1-4BB3-596B-C3B700443D7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t>5</a:t>
            </a:fld>
            <a:endParaRPr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9BB3C49-48AA-E7BB-63F4-21C049E22500}"/>
              </a:ext>
            </a:extLst>
          </p:cNvPr>
          <p:cNvSpPr txBox="1"/>
          <p:nvPr/>
        </p:nvSpPr>
        <p:spPr>
          <a:xfrm>
            <a:off x="700230" y="812378"/>
            <a:ext cx="658225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Redmine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ベースの課題管理、プロジェクト管理、バージョン管理ツール。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スプリントを計画し、カンバン形式のタスクボードで進捗把握など、アジャイル開発の使用も、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マイルストーン、ガントチャート等伝統的なプロジェクト管理も可能。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Git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と親和性もよく、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Knowledge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管理、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Wiki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での情報共有、ファイル管理も行える。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199E563A-1FB7-BADA-336F-20560111A5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028" y="1788018"/>
            <a:ext cx="2581275" cy="177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Planio Japan - Redmine互換のプロジェクト管理ツール (@planio_jp) / Twitter">
            <a:extLst>
              <a:ext uri="{FF2B5EF4-FFF2-40B4-BE49-F238E27FC236}">
                <a16:creationId xmlns:a16="http://schemas.microsoft.com/office/drawing/2014/main" id="{A3970550-9C46-82AA-8DC4-F9E71375D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6665" y="2771626"/>
            <a:ext cx="3348178" cy="177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6394BFB5-69E5-E32D-A442-3ADE97B450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4236" y="2576059"/>
            <a:ext cx="3476777" cy="1974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250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872883-6C1B-99B6-C10B-D2BA8C76E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Planio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D8478CC2-A42D-9B85-4A05-E08AE3FA05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t>6</a:t>
            </a:fld>
            <a:endParaRPr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CAEF49D-7EF4-A681-EA59-D8A01A34F499}"/>
              </a:ext>
            </a:extLst>
          </p:cNvPr>
          <p:cNvSpPr txBox="1"/>
          <p:nvPr/>
        </p:nvSpPr>
        <p:spPr>
          <a:xfrm>
            <a:off x="847241" y="971227"/>
            <a:ext cx="787106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GitHub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との連携：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Issue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にリビジョンを紐づけられる。</a:t>
            </a:r>
            <a:b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　　　　　　　　　　　　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Subversion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も連携可能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アジャイル：ウオーターフォール、アジャイル共に対応可能。スクラムと看板による逐次管理ができる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導入済みシステムとの重複：スケジュール機能がクラウドログとかぶるが、クラウドログは大枠、こちらは詳細と</a:t>
            </a:r>
            <a:b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　　　　　　　　　　　　　　　　　　役割分担するとよいかも</a:t>
            </a:r>
            <a:b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　　　　　　　　　　　　　　　　　　チャット機能は使わなければよいかも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06542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 txBox="1">
            <a:spLocks noGrp="1"/>
          </p:cNvSpPr>
          <p:nvPr>
            <p:ph type="title"/>
          </p:nvPr>
        </p:nvSpPr>
        <p:spPr>
          <a:xfrm>
            <a:off x="528780" y="230971"/>
            <a:ext cx="8100870" cy="289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84A87"/>
              </a:buClr>
              <a:buSzPts val="2000"/>
              <a:buFont typeface="Meiryo"/>
              <a:buNone/>
            </a:pPr>
            <a:r>
              <a:rPr lang="ja-JP" sz="2000"/>
              <a:t>End of File</a:t>
            </a:r>
            <a:endParaRPr sz="2000"/>
          </a:p>
        </p:txBody>
      </p:sp>
      <p:sp>
        <p:nvSpPr>
          <p:cNvPr id="83" name="Google Shape;83;p4"/>
          <p:cNvSpPr txBox="1">
            <a:spLocks noGrp="1"/>
          </p:cNvSpPr>
          <p:nvPr>
            <p:ph type="sldNum" idx="12"/>
          </p:nvPr>
        </p:nvSpPr>
        <p:spPr>
          <a:xfrm>
            <a:off x="8295860" y="4737291"/>
            <a:ext cx="431524" cy="273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t>7</a:t>
            </a:fld>
            <a:endParaRPr/>
          </a:p>
        </p:txBody>
      </p:sp>
      <p:pic>
        <p:nvPicPr>
          <p:cNvPr id="84" name="Google Shape;84;p4" descr="テキスト が含まれている画像&#10;&#10;自動的に生成された説明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81465" y="3296372"/>
            <a:ext cx="1181070" cy="86728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4"/>
          <p:cNvSpPr txBox="1"/>
          <p:nvPr/>
        </p:nvSpPr>
        <p:spPr>
          <a:xfrm>
            <a:off x="894126" y="2372489"/>
            <a:ext cx="735574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Meiryo"/>
                <a:ea typeface="Meiryo"/>
                <a:cs typeface="Meiryo"/>
                <a:sym typeface="Meiryo"/>
              </a:rPr>
              <a:t>“The No.1 Factory Innovator” in the World!</a:t>
            </a:r>
            <a:endParaRPr sz="2400" b="1" i="1" dirty="0">
              <a:solidFill>
                <a:schemeClr val="tx1">
                  <a:lumMod val="75000"/>
                  <a:lumOff val="25000"/>
                </a:schemeClr>
              </a:solidFill>
              <a:latin typeface="Meiryo"/>
              <a:ea typeface="Meiryo"/>
              <a:cs typeface="Meiryo"/>
              <a:sym typeface="Meiry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デザインの設定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デザインの設定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4_デザインの設定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テーマ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318</Words>
  <Application>Microsoft Office PowerPoint</Application>
  <PresentationFormat>ユーザー設定</PresentationFormat>
  <Paragraphs>34</Paragraphs>
  <Slides>7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3</vt:i4>
      </vt:variant>
      <vt:variant>
        <vt:lpstr>スライド タイトル</vt:lpstr>
      </vt:variant>
      <vt:variant>
        <vt:i4>7</vt:i4>
      </vt:variant>
    </vt:vector>
  </HeadingPairs>
  <TitlesOfParts>
    <vt:vector size="15" baseType="lpstr">
      <vt:lpstr>Meiryo UI</vt:lpstr>
      <vt:lpstr>Meiryo</vt:lpstr>
      <vt:lpstr>Meiryo</vt:lpstr>
      <vt:lpstr>Arial</vt:lpstr>
      <vt:lpstr>Wingdings</vt:lpstr>
      <vt:lpstr>デザインの設定</vt:lpstr>
      <vt:lpstr>3_デザインの設定</vt:lpstr>
      <vt:lpstr>4_デザインの設定</vt:lpstr>
      <vt:lpstr>PowerPoint プレゼンテーション</vt:lpstr>
      <vt:lpstr>情報共有、バージョン管理、プロジェクト管理ツール</vt:lpstr>
      <vt:lpstr>1. GitHub  https://github.co.jp/</vt:lpstr>
      <vt:lpstr>GitHub</vt:lpstr>
      <vt:lpstr>2. planio　https://plan.io/ja/</vt:lpstr>
      <vt:lpstr>Planio</vt:lpstr>
      <vt:lpstr>End of File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下園真基</dc:creator>
  <cp:lastModifiedBy>伊藤 義張</cp:lastModifiedBy>
  <cp:revision>9</cp:revision>
  <dcterms:created xsi:type="dcterms:W3CDTF">2019-03-07T09:19:53Z</dcterms:created>
  <dcterms:modified xsi:type="dcterms:W3CDTF">2022-07-03T23:25:53Z</dcterms:modified>
</cp:coreProperties>
</file>