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72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5c3866a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45c3866a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a30fdd3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a30fdd3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06DA92-67DD-7226-43A6-16A0CB65EDE2}"/>
              </a:ext>
            </a:extLst>
          </p:cNvPr>
          <p:cNvSpPr txBox="1"/>
          <p:nvPr/>
        </p:nvSpPr>
        <p:spPr>
          <a:xfrm>
            <a:off x="960895" y="650929"/>
            <a:ext cx="75456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0" dirty="0">
                <a:solidFill>
                  <a:schemeClr val="tx1"/>
                </a:solidFill>
                <a:effectLst/>
                <a:latin typeface="IPAゴシック" panose="020B0509000000000000" pitchFamily="49" charset="-128"/>
                <a:ea typeface="IPAゴシック" panose="020B0509000000000000" pitchFamily="49" charset="-128"/>
              </a:rPr>
              <a:t>お疲れ様です。先週の宿題の共有システムの件ですが、下記のアプリ見つけました。</a:t>
            </a:r>
          </a:p>
          <a:p>
            <a:r>
              <a:rPr lang="ja-JP" altLang="en-US" b="0" dirty="0">
                <a:solidFill>
                  <a:schemeClr val="tx1"/>
                </a:solidFill>
                <a:effectLst/>
                <a:latin typeface="IPAゴシック" panose="020B0509000000000000" pitchFamily="49" charset="-128"/>
                <a:ea typeface="IPAゴシック" panose="020B0509000000000000" pitchFamily="49" charset="-128"/>
              </a:rPr>
              <a:t>必要に応じてテンプレートもカスタマイズできます。色々な機能もそろえてると思います。</a:t>
            </a:r>
          </a:p>
          <a:p>
            <a:r>
              <a:rPr lang="ja-JP" altLang="en-US" b="0" dirty="0">
                <a:solidFill>
                  <a:schemeClr val="tx1"/>
                </a:solidFill>
                <a:effectLst/>
                <a:latin typeface="IPAゴシック" panose="020B0509000000000000" pitchFamily="49" charset="-128"/>
                <a:ea typeface="IPAゴシック" panose="020B0509000000000000" pitchFamily="49" charset="-128"/>
              </a:rPr>
              <a:t>良かったらご確認お願い致します。</a:t>
            </a: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IPAゴシック" panose="020B0509000000000000" pitchFamily="49" charset="-128"/>
                <a:ea typeface="IPAゴシック" panose="020B0509000000000000" pitchFamily="49" charset="-128"/>
              </a:rPr>
              <a:t>https://www.notion.so/ja-jp/product</a:t>
            </a:r>
          </a:p>
          <a:p>
            <a:br>
              <a:rPr lang="en-US" altLang="ja-JP" b="0" dirty="0">
                <a:solidFill>
                  <a:schemeClr val="tx1"/>
                </a:solidFill>
                <a:effectLst/>
                <a:latin typeface="IPAゴシック" panose="020B0509000000000000" pitchFamily="49" charset="-128"/>
                <a:ea typeface="IPAゴシック" panose="020B0509000000000000" pitchFamily="49" charset="-128"/>
              </a:rPr>
            </a:br>
            <a:r>
              <a:rPr lang="ja-JP" altLang="en-US" b="0" dirty="0">
                <a:solidFill>
                  <a:schemeClr val="tx1"/>
                </a:solidFill>
                <a:effectLst/>
                <a:latin typeface="IPAゴシック" panose="020B0509000000000000" pitchFamily="49" charset="-128"/>
                <a:ea typeface="IPAゴシック" panose="020B0509000000000000" pitchFamily="49" charset="-128"/>
              </a:rPr>
              <a:t>無料でトライアル利用ができます。チームプランで登録しておきました。</a:t>
            </a:r>
          </a:p>
          <a:p>
            <a:r>
              <a:rPr lang="ja-JP" altLang="en-US" b="0" dirty="0">
                <a:solidFill>
                  <a:schemeClr val="tx1"/>
                </a:solidFill>
                <a:effectLst/>
                <a:latin typeface="IPAゴシック" panose="020B0509000000000000" pitchFamily="49" charset="-128"/>
                <a:ea typeface="IPAゴシック" panose="020B0509000000000000" pitchFamily="49" charset="-128"/>
              </a:rPr>
              <a:t>ご自由にお使いください。</a:t>
            </a: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IPAゴシック" panose="020B0509000000000000" pitchFamily="49" charset="-128"/>
                <a:ea typeface="IPAゴシック" panose="020B0509000000000000" pitchFamily="49" charset="-128"/>
              </a:rPr>
              <a:t>https://www.notion.so/invite</a:t>
            </a:r>
            <a:r>
              <a:rPr lang="en-US" altLang="ja-JP" b="0">
                <a:solidFill>
                  <a:schemeClr val="tx1"/>
                </a:solidFill>
                <a:effectLst/>
                <a:latin typeface="IPAゴシック" panose="020B0509000000000000" pitchFamily="49" charset="-128"/>
                <a:ea typeface="IPAゴシック" panose="020B0509000000000000" pitchFamily="49" charset="-128"/>
              </a:rPr>
              <a:t>/64811a4759297db67138c7f0087a86388da50746</a:t>
            </a:r>
            <a:endParaRPr lang="en-US" altLang="ja-JP" b="0" dirty="0">
              <a:solidFill>
                <a:schemeClr val="tx1"/>
              </a:solidFill>
              <a:effectLst/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30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773525"/>
            <a:ext cx="8520600" cy="3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Notion-Github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下記のソフトとapiを使って関連出来ます。</a:t>
            </a:r>
            <a:endParaRPr sz="2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①Zapier　ー　https://zapier.com/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②automate.io ー　</a:t>
            </a:r>
            <a:r>
              <a:rPr lang="ja" u="sng">
                <a:solidFill>
                  <a:schemeClr val="hlink"/>
                </a:solidFill>
                <a:hlinkClick r:id="rId3"/>
              </a:rPr>
              <a:t>https://automate.io/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③Notion Api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例‐NotionデータベースとGitHubのissueが関連出来ます。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61000" y="16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Agile Project　Management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44"/>
              <a:t>下記のようにタスク管理ツールを使ってプロジェクトの管理が出来ています。必要に応じてテンプレートの設定変えます</a:t>
            </a:r>
            <a:r>
              <a:rPr lang="ja" sz="2355"/>
              <a:t>。</a:t>
            </a:r>
            <a:endParaRPr sz="2355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1319" t="3866" r="-1319" b="10772"/>
          <a:stretch/>
        </p:blipFill>
        <p:spPr>
          <a:xfrm>
            <a:off x="311700" y="1152476"/>
            <a:ext cx="8632200" cy="35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750">
                <a:solidFill>
                  <a:srgbClr val="202124"/>
                </a:solidFill>
              </a:rPr>
              <a:t>JSSに導入済みのツールとかぶる機能はどこか</a:t>
            </a:r>
            <a:endParaRPr sz="340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crowdlogのプロジェクトのガントチャートツールとかぶっているツールがございます。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画面に合わせる (16:9)</PresentationFormat>
  <Paragraphs>17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IPAゴシック</vt:lpstr>
      <vt:lpstr>Arial</vt:lpstr>
      <vt:lpstr>Simple Light</vt:lpstr>
      <vt:lpstr>PowerPoint プレゼンテーション</vt:lpstr>
      <vt:lpstr>PowerPoint プレゼンテーション</vt:lpstr>
      <vt:lpstr>Agile Project　Management 下記のようにタスク管理ツールを使ってプロジェクトの管理が出来ています。必要に応じてテンプレートの設定変えます。</vt:lpstr>
      <vt:lpstr>JSSに導入済みのツールとかぶる機能はどこか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伊藤 義張</cp:lastModifiedBy>
  <cp:revision>1</cp:revision>
  <dcterms:modified xsi:type="dcterms:W3CDTF">2022-07-12T07:21:25Z</dcterms:modified>
</cp:coreProperties>
</file>