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E8DE6D-06E7-4EF9-BA7F-BBE962F7929E}" v="2" dt="2022-10-11T09:40:18.532"/>
    <p1510:client id="{D4B83A98-F971-4219-9B41-C7A4208215F0}" v="54" dt="2022-10-11T13:35:13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 a" userId="5bd785c48423a2a8" providerId="Windows Live" clId="Web-{D4B83A98-F971-4219-9B41-C7A4208215F0}"/>
    <pc:docChg chg="modSld">
      <pc:chgData name="y a" userId="5bd785c48423a2a8" providerId="Windows Live" clId="Web-{D4B83A98-F971-4219-9B41-C7A4208215F0}" dt="2022-10-11T13:35:13.171" v="53" actId="1076"/>
      <pc:docMkLst>
        <pc:docMk/>
      </pc:docMkLst>
      <pc:sldChg chg="modSp">
        <pc:chgData name="y a" userId="5bd785c48423a2a8" providerId="Windows Live" clId="Web-{D4B83A98-F971-4219-9B41-C7A4208215F0}" dt="2022-10-11T13:31:19.760" v="0"/>
        <pc:sldMkLst>
          <pc:docMk/>
          <pc:sldMk cId="1136176482" sldId="257"/>
        </pc:sldMkLst>
        <pc:spChg chg="mod">
          <ac:chgData name="y a" userId="5bd785c48423a2a8" providerId="Windows Live" clId="Web-{D4B83A98-F971-4219-9B41-C7A4208215F0}" dt="2022-10-11T13:31:19.760" v="0"/>
          <ac:spMkLst>
            <pc:docMk/>
            <pc:sldMk cId="1136176482" sldId="257"/>
            <ac:spMk id="18" creationId="{3B28B54F-B833-6D6C-E112-6448A3FFBAE5}"/>
          </ac:spMkLst>
        </pc:spChg>
      </pc:sldChg>
      <pc:sldChg chg="addSp modSp">
        <pc:chgData name="y a" userId="5bd785c48423a2a8" providerId="Windows Live" clId="Web-{D4B83A98-F971-4219-9B41-C7A4208215F0}" dt="2022-10-11T13:35:13.171" v="53" actId="1076"/>
        <pc:sldMkLst>
          <pc:docMk/>
          <pc:sldMk cId="3609944784" sldId="258"/>
        </pc:sldMkLst>
        <pc:spChg chg="mod">
          <ac:chgData name="y a" userId="5bd785c48423a2a8" providerId="Windows Live" clId="Web-{D4B83A98-F971-4219-9B41-C7A4208215F0}" dt="2022-10-11T13:32:45.308" v="33" actId="1076"/>
          <ac:spMkLst>
            <pc:docMk/>
            <pc:sldMk cId="3609944784" sldId="258"/>
            <ac:spMk id="3" creationId="{E36C37A5-1476-F802-EBC2-C745C44DB69F}"/>
          </ac:spMkLst>
        </pc:spChg>
        <pc:spChg chg="mod">
          <ac:chgData name="y a" userId="5bd785c48423a2a8" providerId="Windows Live" clId="Web-{D4B83A98-F971-4219-9B41-C7A4208215F0}" dt="2022-10-11T13:31:57.542" v="6" actId="14100"/>
          <ac:spMkLst>
            <pc:docMk/>
            <pc:sldMk cId="3609944784" sldId="258"/>
            <ac:spMk id="4" creationId="{12279C5C-485E-4E09-CEE1-C6C5470B7945}"/>
          </ac:spMkLst>
        </pc:spChg>
        <pc:spChg chg="add mod">
          <ac:chgData name="y a" userId="5bd785c48423a2a8" providerId="Windows Live" clId="Web-{D4B83A98-F971-4219-9B41-C7A4208215F0}" dt="2022-10-11T13:34:20.670" v="45" actId="1076"/>
          <ac:spMkLst>
            <pc:docMk/>
            <pc:sldMk cId="3609944784" sldId="258"/>
            <ac:spMk id="6" creationId="{C0C8DBF6-8B73-5D81-0DB6-AAB6835AC41C}"/>
          </ac:spMkLst>
        </pc:spChg>
        <pc:spChg chg="mod">
          <ac:chgData name="y a" userId="5bd785c48423a2a8" providerId="Windows Live" clId="Web-{D4B83A98-F971-4219-9B41-C7A4208215F0}" dt="2022-10-11T13:32:45.324" v="34" actId="1076"/>
          <ac:spMkLst>
            <pc:docMk/>
            <pc:sldMk cId="3609944784" sldId="258"/>
            <ac:spMk id="15" creationId="{17E34CCD-6B86-EEED-EB40-B55F6B29A304}"/>
          </ac:spMkLst>
        </pc:spChg>
        <pc:spChg chg="mod">
          <ac:chgData name="y a" userId="5bd785c48423a2a8" providerId="Windows Live" clId="Web-{D4B83A98-F971-4219-9B41-C7A4208215F0}" dt="2022-10-11T13:32:45.355" v="35" actId="1076"/>
          <ac:spMkLst>
            <pc:docMk/>
            <pc:sldMk cId="3609944784" sldId="258"/>
            <ac:spMk id="24" creationId="{81254FC6-47BB-47D4-B0CC-76E63B422937}"/>
          </ac:spMkLst>
        </pc:spChg>
        <pc:spChg chg="mod">
          <ac:chgData name="y a" userId="5bd785c48423a2a8" providerId="Windows Live" clId="Web-{D4B83A98-F971-4219-9B41-C7A4208215F0}" dt="2022-10-11T13:32:56.309" v="37" actId="14100"/>
          <ac:spMkLst>
            <pc:docMk/>
            <pc:sldMk cId="3609944784" sldId="258"/>
            <ac:spMk id="41" creationId="{64EFE4D5-D900-3363-C2E1-61ADDB119DDC}"/>
          </ac:spMkLst>
        </pc:spChg>
        <pc:spChg chg="mod">
          <ac:chgData name="y a" userId="5bd785c48423a2a8" providerId="Windows Live" clId="Web-{D4B83A98-F971-4219-9B41-C7A4208215F0}" dt="2022-10-11T13:33:30.388" v="41" actId="14100"/>
          <ac:spMkLst>
            <pc:docMk/>
            <pc:sldMk cId="3609944784" sldId="258"/>
            <ac:spMk id="42" creationId="{F7B1282D-B99C-6E6E-A7CC-C40D577FEB69}"/>
          </ac:spMkLst>
        </pc:spChg>
        <pc:spChg chg="mod">
          <ac:chgData name="y a" userId="5bd785c48423a2a8" providerId="Windows Live" clId="Web-{D4B83A98-F971-4219-9B41-C7A4208215F0}" dt="2022-10-11T13:33:43.247" v="42" actId="14100"/>
          <ac:spMkLst>
            <pc:docMk/>
            <pc:sldMk cId="3609944784" sldId="258"/>
            <ac:spMk id="50" creationId="{49299E96-11FB-C0E0-83B4-BF3CA23AF2A0}"/>
          </ac:spMkLst>
        </pc:spChg>
        <pc:spChg chg="mod">
          <ac:chgData name="y a" userId="5bd785c48423a2a8" providerId="Windows Live" clId="Web-{D4B83A98-F971-4219-9B41-C7A4208215F0}" dt="2022-10-11T13:32:45.402" v="36" actId="1076"/>
          <ac:spMkLst>
            <pc:docMk/>
            <pc:sldMk cId="3609944784" sldId="258"/>
            <ac:spMk id="54" creationId="{BA322343-54CB-80AA-39AE-32646C8097AC}"/>
          </ac:spMkLst>
        </pc:spChg>
        <pc:spChg chg="mod">
          <ac:chgData name="y a" userId="5bd785c48423a2a8" providerId="Windows Live" clId="Web-{D4B83A98-F971-4219-9B41-C7A4208215F0}" dt="2022-10-11T13:35:13.171" v="53" actId="1076"/>
          <ac:spMkLst>
            <pc:docMk/>
            <pc:sldMk cId="3609944784" sldId="258"/>
            <ac:spMk id="57" creationId="{E720DB4A-E23E-87C3-838F-CE7DB81C59A8}"/>
          </ac:spMkLst>
        </pc:spChg>
        <pc:spChg chg="mod">
          <ac:chgData name="y a" userId="5bd785c48423a2a8" providerId="Windows Live" clId="Web-{D4B83A98-F971-4219-9B41-C7A4208215F0}" dt="2022-10-11T13:31:48.260" v="5" actId="1076"/>
          <ac:spMkLst>
            <pc:docMk/>
            <pc:sldMk cId="3609944784" sldId="258"/>
            <ac:spMk id="1047" creationId="{C2E2D14F-7D8A-A9A2-2F82-3F1C8BD12F79}"/>
          </ac:spMkLst>
        </pc:spChg>
        <pc:grpChg chg="mod">
          <ac:chgData name="y a" userId="5bd785c48423a2a8" providerId="Windows Live" clId="Web-{D4B83A98-F971-4219-9B41-C7A4208215F0}" dt="2022-10-11T13:33:20.309" v="40" actId="1076"/>
          <ac:grpSpMkLst>
            <pc:docMk/>
            <pc:sldMk cId="3609944784" sldId="258"/>
            <ac:grpSpMk id="43" creationId="{A37F16EA-B8C2-9E6E-848D-92D7C85428D7}"/>
          </ac:grpSpMkLst>
        </pc:grpChg>
        <pc:picChg chg="mod">
          <ac:chgData name="y a" userId="5bd785c48423a2a8" providerId="Windows Live" clId="Web-{D4B83A98-F971-4219-9B41-C7A4208215F0}" dt="2022-10-11T13:33:16.590" v="39" actId="1076"/>
          <ac:picMkLst>
            <pc:docMk/>
            <pc:sldMk cId="3609944784" sldId="258"/>
            <ac:picMk id="26" creationId="{3D5F235E-E6AD-7C30-E778-2E5F7CAA34A8}"/>
          </ac:picMkLst>
        </pc:picChg>
        <pc:picChg chg="mod">
          <ac:chgData name="y a" userId="5bd785c48423a2a8" providerId="Windows Live" clId="Web-{D4B83A98-F971-4219-9B41-C7A4208215F0}" dt="2022-10-11T13:31:48.213" v="3" actId="1076"/>
          <ac:picMkLst>
            <pc:docMk/>
            <pc:sldMk cId="3609944784" sldId="258"/>
            <ac:picMk id="1039" creationId="{D8D04AC9-EBED-B4D3-2AF7-69745DFAF464}"/>
          </ac:picMkLst>
        </pc:picChg>
        <pc:picChg chg="mod">
          <ac:chgData name="y a" userId="5bd785c48423a2a8" providerId="Windows Live" clId="Web-{D4B83A98-F971-4219-9B41-C7A4208215F0}" dt="2022-10-11T13:31:48.245" v="4" actId="1076"/>
          <ac:picMkLst>
            <pc:docMk/>
            <pc:sldMk cId="3609944784" sldId="258"/>
            <ac:picMk id="1040" creationId="{5FCAD232-F4B3-7F07-44F5-7CF74ABE7325}"/>
          </ac:picMkLst>
        </pc:picChg>
        <pc:cxnChg chg="add mod">
          <ac:chgData name="y a" userId="5bd785c48423a2a8" providerId="Windows Live" clId="Web-{D4B83A98-F971-4219-9B41-C7A4208215F0}" dt="2022-10-11T13:34:45.952" v="49" actId="14100"/>
          <ac:cxnSpMkLst>
            <pc:docMk/>
            <pc:sldMk cId="3609944784" sldId="258"/>
            <ac:cxnSpMk id="7" creationId="{D8725D08-9BF2-23BB-3C0F-8E751DA160C5}"/>
          </ac:cxnSpMkLst>
        </pc:cxnChg>
        <pc:cxnChg chg="mod">
          <ac:chgData name="y a" userId="5bd785c48423a2a8" providerId="Windows Live" clId="Web-{D4B83A98-F971-4219-9B41-C7A4208215F0}" dt="2022-10-11T13:34:28.420" v="46" actId="14100"/>
          <ac:cxnSpMkLst>
            <pc:docMk/>
            <pc:sldMk cId="3609944784" sldId="258"/>
            <ac:cxnSpMk id="51" creationId="{5508055D-EE3D-EEAD-6458-6FEE0E97EC52}"/>
          </ac:cxnSpMkLst>
        </pc:cxnChg>
        <pc:cxnChg chg="mod">
          <ac:chgData name="y a" userId="5bd785c48423a2a8" providerId="Windows Live" clId="Web-{D4B83A98-F971-4219-9B41-C7A4208215F0}" dt="2022-10-11T13:35:13.171" v="53" actId="1076"/>
          <ac:cxnSpMkLst>
            <pc:docMk/>
            <pc:sldMk cId="3609944784" sldId="258"/>
            <ac:cxnSpMk id="1028" creationId="{1FA6AFD9-8321-B06E-C547-A0C787E6F023}"/>
          </ac:cxnSpMkLst>
        </pc:cxnChg>
        <pc:cxnChg chg="mod">
          <ac:chgData name="y a" userId="5bd785c48423a2a8" providerId="Windows Live" clId="Web-{D4B83A98-F971-4219-9B41-C7A4208215F0}" dt="2022-10-11T13:35:13.171" v="53" actId="1076"/>
          <ac:cxnSpMkLst>
            <pc:docMk/>
            <pc:sldMk cId="3609944784" sldId="258"/>
            <ac:cxnSpMk id="1036" creationId="{F6EF870B-75DB-1BD5-F237-9EA4406B0B8E}"/>
          </ac:cxnSpMkLst>
        </pc:cxnChg>
        <pc:cxnChg chg="mod">
          <ac:chgData name="y a" userId="5bd785c48423a2a8" providerId="Windows Live" clId="Web-{D4B83A98-F971-4219-9B41-C7A4208215F0}" dt="2022-10-11T13:35:13.171" v="53" actId="1076"/>
          <ac:cxnSpMkLst>
            <pc:docMk/>
            <pc:sldMk cId="3609944784" sldId="258"/>
            <ac:cxnSpMk id="1038" creationId="{18B9E822-A95F-2AA1-6683-00822BA3608B}"/>
          </ac:cxnSpMkLst>
        </pc:cxnChg>
        <pc:cxnChg chg="mod">
          <ac:chgData name="y a" userId="5bd785c48423a2a8" providerId="Windows Live" clId="Web-{D4B83A98-F971-4219-9B41-C7A4208215F0}" dt="2022-10-11T13:32:45.355" v="35" actId="1076"/>
          <ac:cxnSpMkLst>
            <pc:docMk/>
            <pc:sldMk cId="3609944784" sldId="258"/>
            <ac:cxnSpMk id="1042" creationId="{402D9CBF-AC23-C567-D0A2-4DF2158093EB}"/>
          </ac:cxnSpMkLst>
        </pc:cxnChg>
        <pc:cxnChg chg="mod">
          <ac:chgData name="y a" userId="5bd785c48423a2a8" providerId="Windows Live" clId="Web-{D4B83A98-F971-4219-9B41-C7A4208215F0}" dt="2022-10-11T13:32:45.402" v="36" actId="1076"/>
          <ac:cxnSpMkLst>
            <pc:docMk/>
            <pc:sldMk cId="3609944784" sldId="258"/>
            <ac:cxnSpMk id="1044" creationId="{4403A329-1812-4B26-13DB-6602FF452E08}"/>
          </ac:cxnSpMkLst>
        </pc:cxnChg>
        <pc:cxnChg chg="mod">
          <ac:chgData name="y a" userId="5bd785c48423a2a8" providerId="Windows Live" clId="Web-{D4B83A98-F971-4219-9B41-C7A4208215F0}" dt="2022-10-11T13:35:13.171" v="53" actId="1076"/>
          <ac:cxnSpMkLst>
            <pc:docMk/>
            <pc:sldMk cId="3609944784" sldId="258"/>
            <ac:cxnSpMk id="1046" creationId="{70BB1CBC-562B-AD85-5EAB-F64B7DA6CD1A}"/>
          </ac:cxnSpMkLst>
        </pc:cxnChg>
      </pc:sldChg>
    </pc:docChg>
  </pc:docChgLst>
  <pc:docChgLst>
    <pc:chgData name="SEH 吉川 敦/Yoshikawa, Atsushi (NTT DATA)" userId="4f29043d-2f14-4e5b-b5b8-39455eaf8c52" providerId="ADAL" clId="{A7E8DE6D-06E7-4EF9-BA7F-BBE962F7929E}"/>
    <pc:docChg chg="custSel delSld modSld">
      <pc:chgData name="SEH 吉川 敦/Yoshikawa, Atsushi (NTT DATA)" userId="4f29043d-2f14-4e5b-b5b8-39455eaf8c52" providerId="ADAL" clId="{A7E8DE6D-06E7-4EF9-BA7F-BBE962F7929E}" dt="2022-10-11T09:41:17.923" v="25" actId="2696"/>
      <pc:docMkLst>
        <pc:docMk/>
      </pc:docMkLst>
      <pc:sldChg chg="del">
        <pc:chgData name="SEH 吉川 敦/Yoshikawa, Atsushi (NTT DATA)" userId="4f29043d-2f14-4e5b-b5b8-39455eaf8c52" providerId="ADAL" clId="{A7E8DE6D-06E7-4EF9-BA7F-BBE962F7929E}" dt="2022-10-11T09:41:17.923" v="25" actId="2696"/>
        <pc:sldMkLst>
          <pc:docMk/>
          <pc:sldMk cId="285800241" sldId="256"/>
        </pc:sldMkLst>
      </pc:sldChg>
      <pc:sldChg chg="addSp delSp modSp mod">
        <pc:chgData name="SEH 吉川 敦/Yoshikawa, Atsushi (NTT DATA)" userId="4f29043d-2f14-4e5b-b5b8-39455eaf8c52" providerId="ADAL" clId="{A7E8DE6D-06E7-4EF9-BA7F-BBE962F7929E}" dt="2022-10-11T09:40:39.951" v="24" actId="1076"/>
        <pc:sldMkLst>
          <pc:docMk/>
          <pc:sldMk cId="1136176482" sldId="257"/>
        </pc:sldMkLst>
        <pc:spChg chg="del">
          <ac:chgData name="SEH 吉川 敦/Yoshikawa, Atsushi (NTT DATA)" userId="4f29043d-2f14-4e5b-b5b8-39455eaf8c52" providerId="ADAL" clId="{A7E8DE6D-06E7-4EF9-BA7F-BBE962F7929E}" dt="2022-10-11T09:39:37.088" v="0" actId="478"/>
          <ac:spMkLst>
            <pc:docMk/>
            <pc:sldMk cId="1136176482" sldId="257"/>
            <ac:spMk id="16" creationId="{412C77F8-FAE0-23C1-9A1F-981D7B60A283}"/>
          </ac:spMkLst>
        </pc:spChg>
        <pc:spChg chg="add mod">
          <ac:chgData name="SEH 吉川 敦/Yoshikawa, Atsushi (NTT DATA)" userId="4f29043d-2f14-4e5b-b5b8-39455eaf8c52" providerId="ADAL" clId="{A7E8DE6D-06E7-4EF9-BA7F-BBE962F7929E}" dt="2022-10-11T09:40:08.629" v="4" actId="1076"/>
          <ac:spMkLst>
            <pc:docMk/>
            <pc:sldMk cId="1136176482" sldId="257"/>
            <ac:spMk id="1025" creationId="{C42E532B-E62D-5496-ED73-CEA4224628B1}"/>
          </ac:spMkLst>
        </pc:spChg>
        <pc:spChg chg="add mod">
          <ac:chgData name="SEH 吉川 敦/Yoshikawa, Atsushi (NTT DATA)" userId="4f29043d-2f14-4e5b-b5b8-39455eaf8c52" providerId="ADAL" clId="{A7E8DE6D-06E7-4EF9-BA7F-BBE962F7929E}" dt="2022-10-11T09:40:39.951" v="24" actId="1076"/>
          <ac:spMkLst>
            <pc:docMk/>
            <pc:sldMk cId="1136176482" sldId="257"/>
            <ac:spMk id="1027" creationId="{5EEECD39-D8D8-FCB7-4413-C25E4537A5BC}"/>
          </ac:spMkLst>
        </pc:spChg>
        <pc:cxnChg chg="mod">
          <ac:chgData name="SEH 吉川 敦/Yoshikawa, Atsushi (NTT DATA)" userId="4f29043d-2f14-4e5b-b5b8-39455eaf8c52" providerId="ADAL" clId="{A7E8DE6D-06E7-4EF9-BA7F-BBE962F7929E}" dt="2022-10-11T09:39:42.782" v="2" actId="14100"/>
          <ac:cxnSpMkLst>
            <pc:docMk/>
            <pc:sldMk cId="1136176482" sldId="257"/>
            <ac:cxnSpMk id="22" creationId="{9ED67225-68C0-04CA-333E-29C2361D3E63}"/>
          </ac:cxnSpMkLst>
        </pc:cxnChg>
        <pc:cxnChg chg="del mod">
          <ac:chgData name="SEH 吉川 敦/Yoshikawa, Atsushi (NTT DATA)" userId="4f29043d-2f14-4e5b-b5b8-39455eaf8c52" providerId="ADAL" clId="{A7E8DE6D-06E7-4EF9-BA7F-BBE962F7929E}" dt="2022-10-11T09:39:39.267" v="1" actId="478"/>
          <ac:cxnSpMkLst>
            <pc:docMk/>
            <pc:sldMk cId="1136176482" sldId="257"/>
            <ac:cxnSpMk id="25" creationId="{62253934-5D68-F5D6-5005-9DB5432A2ED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6C1FF-285A-73EA-A822-8ADD9881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EF5EDB-908C-AC23-1D17-52945989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88AE3A-7762-6A02-5EB3-247050C6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3D0F-5041-449B-AD73-640FD0945E01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4D33DE-B84D-2AB3-6492-5AB1EE4A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1462BD-0C7D-BC43-8C9F-2F1FB6D7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20C-366E-4292-B87C-60B3EBD7E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36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C02E84-C3DC-56CC-72FA-59140BFF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DADC05-EDA3-A91A-C143-8645E3028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FAD750-8923-BA10-8E15-337170DB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3D0F-5041-449B-AD73-640FD0945E01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5D2EC-0425-6E02-6904-35F3B30E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DB46D7-4424-D833-B690-0D408AE0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20C-366E-4292-B87C-60B3EBD7E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6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0CABFB-403F-F06D-591B-E4F115B81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CD4942-D187-323E-9A47-A4C31DF68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F7994-EEBA-B5D3-B882-E5A06474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3D0F-5041-449B-AD73-640FD0945E01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12D2F4-FFE3-5A87-4EE7-AAC7EA26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95172-5B0D-15AF-10AC-BA5A2FF6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20C-366E-4292-B87C-60B3EBD7E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58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FF6104-FC31-7356-2658-1F70C4B5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EE6461-EF6B-FC52-0D8C-FB3979320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60A19E-66AD-A5B1-55CF-621C8E78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3D0F-5041-449B-AD73-640FD0945E01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D8262E-89E5-D04C-6D6D-C84AC099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5A5E3A-E82A-9F64-AB60-BF6A788A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20C-366E-4292-B87C-60B3EBD7E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82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39A55-410E-E01E-CAEC-9AD792C9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9F12DF-3E9A-915B-36ED-5D6DC2534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2C72B5-CBDA-D24E-1D21-9C3B8D99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3D0F-5041-449B-AD73-640FD0945E01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916E60-1957-528E-2448-79D35F23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A235A0-33D2-0750-53F5-39E5C666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20C-366E-4292-B87C-60B3EBD7E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53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2E1E5C-7E2A-B017-5300-7F5450C7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5FE111-5F00-2A3E-0720-2392B6851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8B34E5-18E1-7461-E447-6C86D0A17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6FDC3D-5B37-F63C-00AA-0ADCCC1C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3D0F-5041-449B-AD73-640FD0945E01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6ADAE9-0496-1BC2-39D4-7F5D2A25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5302B8-7C35-06A5-6ECD-FEDE18CD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20C-366E-4292-B87C-60B3EBD7E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62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0C046C-5AA8-3C30-A5E6-5CF26CA6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B9B695-2B5A-BD25-D31D-9F289486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D2B467-DCB6-7F88-8F74-A22150C25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41CD710-1C85-2471-F97D-7551F1E29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5F8CFA-9F77-98EE-1A4F-F8FD8BB05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3354DC-B00A-8178-65AF-BFDC12D0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3D0F-5041-449B-AD73-640FD0945E01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9BB02A-82F1-7092-CA68-A8E34DF8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9AAC46-E1A1-EA46-7FD8-1FBB05EC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20C-366E-4292-B87C-60B3EBD7E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12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03A8F-B5D0-8A7D-548C-3EDCEAF9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6FABCF-932D-0C0F-4E5B-E49CA4BE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3D0F-5041-449B-AD73-640FD0945E01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0AB8EE2-CCE8-E7C3-0AF8-BB314371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3B4F1D-ECD5-5EE9-15FD-B411784F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20C-366E-4292-B87C-60B3EBD7E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6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A248FB-2FDE-FB1B-EE0C-3A1A129F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3D0F-5041-449B-AD73-640FD0945E01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70E999-3317-437D-B3FA-0D47756C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E64822-A165-3981-2810-31CC07E7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20C-366E-4292-B87C-60B3EBD7E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60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77CFA5-747D-5066-4616-304596DE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B9338D-CC04-4F9C-8F97-522846DB8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6CDD54-CAFE-0F3E-CD5E-D05DACFBA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C0DED4-52C1-FEF3-7F93-C4B2416F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3D0F-5041-449B-AD73-640FD0945E01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865491-55D9-8880-E30D-FB479AB3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0035ED-9CF6-8915-CFB0-59B2EF0C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20C-366E-4292-B87C-60B3EBD7E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62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175178-F821-68FE-753B-94569A27F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978C24E-1C5D-BEE0-48C8-9B97CC657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17114A-65FC-EAFC-4747-E3605E635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82AEB1-B76C-7A78-04A4-13465494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3D0F-5041-449B-AD73-640FD0945E01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08285E-D45D-9103-408E-65645763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423B4D-2D59-74CF-6A5E-1536AFED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020C-366E-4292-B87C-60B3EBD7E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47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C0A4FB-3025-6E11-0BDF-D4BA650E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8B80CE-2761-F0C9-4874-032DF9E6C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435F3B-4C22-8C6B-DE7F-CDA862CED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73D0F-5041-449B-AD73-640FD0945E01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8C6CCE-ED18-10FD-EF9C-6163B341E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331B26-E3E8-423D-019C-55165092E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9020C-366E-4292-B87C-60B3EBD7E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2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872E1-2B60-E485-CB14-A8D720A9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02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Supplier</a:t>
            </a:r>
            <a:r>
              <a:rPr lang="ja-JP" altLang="en-US" dirty="0"/>
              <a:t> </a:t>
            </a:r>
            <a:r>
              <a:rPr lang="en-US" altLang="ja-JP" dirty="0"/>
              <a:t>(Source, Producer)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2279C5C-485E-4E09-CEE1-C6C5470B7945}"/>
              </a:ext>
            </a:extLst>
          </p:cNvPr>
          <p:cNvSpPr/>
          <p:nvPr/>
        </p:nvSpPr>
        <p:spPr>
          <a:xfrm>
            <a:off x="653143" y="1333786"/>
            <a:ext cx="9948397" cy="52457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/>
              <a:t>Spring Cloud Stream</a:t>
            </a:r>
            <a:endParaRPr kumimoji="1" lang="ja-JP" altLang="en-US" sz="1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F95DB6E-1948-6F63-0074-B99FE759FED2}"/>
              </a:ext>
            </a:extLst>
          </p:cNvPr>
          <p:cNvSpPr/>
          <p:nvPr/>
        </p:nvSpPr>
        <p:spPr>
          <a:xfrm>
            <a:off x="1017529" y="1876926"/>
            <a:ext cx="5846488" cy="44757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/>
              <a:t>Spring Integration</a:t>
            </a:r>
            <a:endParaRPr kumimoji="1" lang="ja-JP" altLang="en-US" sz="14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FE19E38-2E63-F99D-067C-F0846EA92714}"/>
              </a:ext>
            </a:extLst>
          </p:cNvPr>
          <p:cNvSpPr/>
          <p:nvPr/>
        </p:nvSpPr>
        <p:spPr>
          <a:xfrm>
            <a:off x="1148156" y="2312924"/>
            <a:ext cx="3013300" cy="220006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IntegrationFlow</a:t>
            </a:r>
            <a:endParaRPr kumimoji="1" lang="ja-JP" altLang="en-US" sz="1400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AC62549-D0F7-0089-5334-6BDBD994C132}"/>
              </a:ext>
            </a:extLst>
          </p:cNvPr>
          <p:cNvGrpSpPr/>
          <p:nvPr/>
        </p:nvGrpSpPr>
        <p:grpSpPr>
          <a:xfrm>
            <a:off x="1533738" y="2877834"/>
            <a:ext cx="2205788" cy="1373892"/>
            <a:chOff x="1547489" y="2833724"/>
            <a:chExt cx="2205788" cy="137389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F2A969E-19B6-3015-B7DD-43C5BBF0C52A}"/>
                </a:ext>
              </a:extLst>
            </p:cNvPr>
            <p:cNvSpPr/>
            <p:nvPr/>
          </p:nvSpPr>
          <p:spPr>
            <a:xfrm>
              <a:off x="1678691" y="2833724"/>
              <a:ext cx="1958283" cy="137389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200" dirty="0"/>
                <a:t>Spring Cloud Function</a:t>
              </a:r>
              <a:endParaRPr kumimoji="1" lang="ja-JP" altLang="en-US" sz="1200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08962371-33AC-243F-31AC-5CD730055E89}"/>
                </a:ext>
              </a:extLst>
            </p:cNvPr>
            <p:cNvSpPr/>
            <p:nvPr/>
          </p:nvSpPr>
          <p:spPr>
            <a:xfrm>
              <a:off x="1853435" y="3187222"/>
              <a:ext cx="1608794" cy="8800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Supplier</a:t>
              </a:r>
              <a:endParaRPr kumimoji="1" lang="ja-JP" altLang="en-US" sz="1400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9752DC00-0819-959F-D61D-04791B1FCCCA}"/>
                </a:ext>
              </a:extLst>
            </p:cNvPr>
            <p:cNvSpPr/>
            <p:nvPr/>
          </p:nvSpPr>
          <p:spPr>
            <a:xfrm>
              <a:off x="1547489" y="3289776"/>
              <a:ext cx="247507" cy="66689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3644392-E0B8-875C-FA04-57B4976354B5}"/>
                </a:ext>
              </a:extLst>
            </p:cNvPr>
            <p:cNvSpPr/>
            <p:nvPr/>
          </p:nvSpPr>
          <p:spPr>
            <a:xfrm>
              <a:off x="3505770" y="3297231"/>
              <a:ext cx="247507" cy="66689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279E0A1-7C53-2DB8-4121-5CDF81E44179}"/>
              </a:ext>
            </a:extLst>
          </p:cNvPr>
          <p:cNvSpPr/>
          <p:nvPr/>
        </p:nvSpPr>
        <p:spPr>
          <a:xfrm>
            <a:off x="7228403" y="1876926"/>
            <a:ext cx="2902475" cy="44757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400" dirty="0"/>
              <a:t>Spring AMQP</a:t>
            </a:r>
            <a:endParaRPr kumimoji="1" lang="ja-JP" altLang="en-US" sz="14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E8A66770-2109-1F77-FB70-A7639E800061}"/>
              </a:ext>
            </a:extLst>
          </p:cNvPr>
          <p:cNvSpPr/>
          <p:nvPr/>
        </p:nvSpPr>
        <p:spPr>
          <a:xfrm>
            <a:off x="4586515" y="3234776"/>
            <a:ext cx="1608794" cy="8800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Binding</a:t>
            </a:r>
          </a:p>
          <a:p>
            <a:pPr algn="ctr"/>
            <a:r>
              <a:rPr kumimoji="1" lang="en-US" altLang="ja-JP" sz="1400" dirty="0"/>
              <a:t>Channel</a:t>
            </a:r>
          </a:p>
          <a:p>
            <a:pPr algn="ctr"/>
            <a:r>
              <a:rPr lang="en-US" altLang="ja-JP" sz="1400" dirty="0"/>
              <a:t>(destination)</a:t>
            </a:r>
            <a:endParaRPr kumimoji="1" lang="ja-JP" altLang="en-US" sz="14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7095F39-74BA-79E7-3A29-CDC7D751E2A1}"/>
              </a:ext>
            </a:extLst>
          </p:cNvPr>
          <p:cNvSpPr/>
          <p:nvPr/>
        </p:nvSpPr>
        <p:spPr>
          <a:xfrm>
            <a:off x="4586515" y="5351756"/>
            <a:ext cx="1608794" cy="8800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Default</a:t>
            </a:r>
          </a:p>
          <a:p>
            <a:pPr algn="ctr"/>
            <a:r>
              <a:rPr lang="en-US" altLang="ja-JP" sz="1400" dirty="0" err="1"/>
              <a:t>ErrorChannel</a:t>
            </a:r>
            <a:endParaRPr lang="en-US" altLang="ja-JP" sz="1400" dirty="0"/>
          </a:p>
          <a:p>
            <a:pPr algn="ctr"/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errorChannel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A4497C4-8481-DC8A-61AE-1D08148E465D}"/>
              </a:ext>
            </a:extLst>
          </p:cNvPr>
          <p:cNvSpPr/>
          <p:nvPr/>
        </p:nvSpPr>
        <p:spPr>
          <a:xfrm>
            <a:off x="7442536" y="2312923"/>
            <a:ext cx="2474207" cy="329722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MessageChannelBinder</a:t>
            </a:r>
            <a:endParaRPr kumimoji="1" lang="ja-JP" altLang="en-US" sz="1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3560644-D596-2905-E6DA-74CF21C56504}"/>
              </a:ext>
            </a:extLst>
          </p:cNvPr>
          <p:cNvSpPr/>
          <p:nvPr/>
        </p:nvSpPr>
        <p:spPr>
          <a:xfrm>
            <a:off x="7539503" y="3004460"/>
            <a:ext cx="2280272" cy="226193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1200" dirty="0"/>
              <a:t>Spring Retry</a:t>
            </a:r>
            <a:endParaRPr kumimoji="1" lang="ja-JP" altLang="en-US" sz="1200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ED67225-68C0-04CA-333E-29C2361D3E63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>
          <a:xfrm>
            <a:off x="3739526" y="3674788"/>
            <a:ext cx="8469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FA3641C-ECA1-C17F-8C19-D99521EAFB48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6195309" y="3674788"/>
            <a:ext cx="1679933" cy="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25F90691-4A91-EE7B-7F6A-970BA0D48EF8}"/>
              </a:ext>
            </a:extLst>
          </p:cNvPr>
          <p:cNvCxnSpPr>
            <a:cxnSpLocks/>
            <a:endCxn id="14" idx="0"/>
          </p:cNvCxnSpPr>
          <p:nvPr/>
        </p:nvCxnSpPr>
        <p:spPr>
          <a:xfrm rot="5400000">
            <a:off x="6680633" y="3352750"/>
            <a:ext cx="709286" cy="3288727"/>
          </a:xfrm>
          <a:prstGeom prst="bentConnector3">
            <a:avLst>
              <a:gd name="adj1" fmla="val 4030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D9658B2E-A573-365F-A5DE-DEF5ED5FFC77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16200000" flipH="1">
            <a:off x="3603473" y="3564317"/>
            <a:ext cx="838772" cy="2736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循環矢印イラスト - No: 2070345／無料イラストなら「イラストAC」">
            <a:extLst>
              <a:ext uri="{FF2B5EF4-FFF2-40B4-BE49-F238E27FC236}">
                <a16:creationId xmlns:a16="http://schemas.microsoft.com/office/drawing/2014/main" id="{973F8EC6-979D-0042-1F87-304363790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91" y="3090962"/>
            <a:ext cx="525575" cy="39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abbitMQ Vector Logo - Download Free SVG Icon | Worldvectorlogo">
            <a:extLst>
              <a:ext uri="{FF2B5EF4-FFF2-40B4-BE49-F238E27FC236}">
                <a16:creationId xmlns:a16="http://schemas.microsoft.com/office/drawing/2014/main" id="{23723586-419C-5BB0-2845-272B2F29C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922" y="3200056"/>
            <a:ext cx="896029" cy="94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27B3AB81-4D72-DE8C-FB5B-1D69318075E5}"/>
              </a:ext>
            </a:extLst>
          </p:cNvPr>
          <p:cNvCxnSpPr>
            <a:cxnSpLocks/>
            <a:stCxn id="18" idx="3"/>
            <a:endCxn id="1030" idx="1"/>
          </p:cNvCxnSpPr>
          <p:nvPr/>
        </p:nvCxnSpPr>
        <p:spPr>
          <a:xfrm flipV="1">
            <a:off x="9484036" y="3674787"/>
            <a:ext cx="1473886" cy="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10105272-8051-14BD-520E-0F1D11D96306}"/>
              </a:ext>
            </a:extLst>
          </p:cNvPr>
          <p:cNvSpPr/>
          <p:nvPr/>
        </p:nvSpPr>
        <p:spPr>
          <a:xfrm>
            <a:off x="8110573" y="3854684"/>
            <a:ext cx="1608794" cy="8800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RetryTemplate</a:t>
            </a:r>
            <a:endParaRPr kumimoji="1" lang="ja-JP" altLang="en-US" sz="14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B28B54F-B833-6D6C-E112-6448A3FFBAE5}"/>
              </a:ext>
            </a:extLst>
          </p:cNvPr>
          <p:cNvSpPr/>
          <p:nvPr/>
        </p:nvSpPr>
        <p:spPr>
          <a:xfrm>
            <a:off x="7875242" y="3240785"/>
            <a:ext cx="1608794" cy="8800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Rabbit</a:t>
            </a:r>
          </a:p>
          <a:p>
            <a:pPr algn="ctr"/>
            <a:r>
              <a:rPr kumimoji="1" lang="en-US" altLang="ja-JP" sz="1400" dirty="0"/>
              <a:t>Template</a:t>
            </a:r>
            <a:endParaRPr kumimoji="1" lang="ja-JP" altLang="en-US" sz="1400" dirty="0"/>
          </a:p>
        </p:txBody>
      </p:sp>
      <p:pic>
        <p:nvPicPr>
          <p:cNvPr id="37" name="Picture 2" descr="循環矢印イラスト - No: 2070345／無料イラストなら「イラストAC」">
            <a:extLst>
              <a:ext uri="{FF2B5EF4-FFF2-40B4-BE49-F238E27FC236}">
                <a16:creationId xmlns:a16="http://schemas.microsoft.com/office/drawing/2014/main" id="{9AE09DE6-2220-4325-14BD-5856E4A6E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712" y="4454547"/>
            <a:ext cx="525575" cy="39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楕円 1024">
            <a:extLst>
              <a:ext uri="{FF2B5EF4-FFF2-40B4-BE49-F238E27FC236}">
                <a16:creationId xmlns:a16="http://schemas.microsoft.com/office/drawing/2014/main" id="{C42E532B-E62D-5496-ED73-CEA4224628B1}"/>
              </a:ext>
            </a:extLst>
          </p:cNvPr>
          <p:cNvSpPr/>
          <p:nvPr/>
        </p:nvSpPr>
        <p:spPr>
          <a:xfrm>
            <a:off x="1152165" y="5524214"/>
            <a:ext cx="247507" cy="66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5EEECD39-D8D8-FCB7-4413-C25E4537A5BC}"/>
              </a:ext>
            </a:extLst>
          </p:cNvPr>
          <p:cNvSpPr txBox="1"/>
          <p:nvPr/>
        </p:nvSpPr>
        <p:spPr>
          <a:xfrm>
            <a:off x="1399672" y="5698326"/>
            <a:ext cx="191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MessageConverter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617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872E1-2B60-E485-CB14-A8D720A9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028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Consumer</a:t>
            </a:r>
            <a:r>
              <a:rPr lang="ja-JP" altLang="en-US" dirty="0"/>
              <a:t> </a:t>
            </a:r>
            <a:r>
              <a:rPr lang="en-US" altLang="ja-JP" dirty="0"/>
              <a:t>(Sink)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2279C5C-485E-4E09-CEE1-C6C5470B7945}"/>
              </a:ext>
            </a:extLst>
          </p:cNvPr>
          <p:cNvSpPr/>
          <p:nvPr/>
        </p:nvSpPr>
        <p:spPr>
          <a:xfrm>
            <a:off x="1551238" y="1333786"/>
            <a:ext cx="10081580" cy="52457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/>
              <a:t>Spring Cloud Stream</a:t>
            </a:r>
            <a:endParaRPr kumimoji="1" lang="ja-JP" altLang="en-US" sz="1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36C37A5-1476-F802-EBC2-C745C44DB69F}"/>
              </a:ext>
            </a:extLst>
          </p:cNvPr>
          <p:cNvSpPr/>
          <p:nvPr/>
        </p:nvSpPr>
        <p:spPr>
          <a:xfrm>
            <a:off x="1767303" y="1866488"/>
            <a:ext cx="2902475" cy="44757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400" dirty="0"/>
              <a:t>Spring AMQP</a:t>
            </a:r>
            <a:endParaRPr kumimoji="1" lang="ja-JP" altLang="en-US" sz="1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7E34CCD-6B86-EEED-EB40-B55F6B29A304}"/>
              </a:ext>
            </a:extLst>
          </p:cNvPr>
          <p:cNvSpPr/>
          <p:nvPr/>
        </p:nvSpPr>
        <p:spPr>
          <a:xfrm>
            <a:off x="1981436" y="2302485"/>
            <a:ext cx="2474207" cy="388849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MessageChannelBinder</a:t>
            </a:r>
            <a:endParaRPr kumimoji="1" lang="ja-JP" altLang="en-US" sz="14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1254FC6-47BB-47D4-B0CC-76E63B422937}"/>
              </a:ext>
            </a:extLst>
          </p:cNvPr>
          <p:cNvSpPr/>
          <p:nvPr/>
        </p:nvSpPr>
        <p:spPr>
          <a:xfrm>
            <a:off x="2414142" y="3223472"/>
            <a:ext cx="1608794" cy="8800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Message</a:t>
            </a:r>
          </a:p>
          <a:p>
            <a:pPr algn="ctr"/>
            <a:r>
              <a:rPr lang="en-US" altLang="ja-JP" sz="1400" dirty="0"/>
              <a:t>Listener</a:t>
            </a:r>
          </a:p>
          <a:p>
            <a:pPr algn="ctr"/>
            <a:r>
              <a:rPr lang="en-US" altLang="ja-JP" sz="1400" dirty="0"/>
              <a:t>Container</a:t>
            </a:r>
            <a:endParaRPr kumimoji="1" lang="ja-JP" altLang="en-US" sz="1400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4EFE4D5-D900-3363-C2E1-61ADDB119DDC}"/>
              </a:ext>
            </a:extLst>
          </p:cNvPr>
          <p:cNvSpPr/>
          <p:nvPr/>
        </p:nvSpPr>
        <p:spPr>
          <a:xfrm>
            <a:off x="4849696" y="1866488"/>
            <a:ext cx="6514542" cy="44757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/>
              <a:t>Spring Integration</a:t>
            </a:r>
            <a:endParaRPr kumimoji="1" lang="ja-JP" altLang="en-US" sz="1400" dirty="0"/>
          </a:p>
        </p:txBody>
      </p:sp>
      <p:pic>
        <p:nvPicPr>
          <p:cNvPr id="49" name="Picture 2" descr="循環矢印イラスト - No: 2070345／無料イラストなら「イラストAC」">
            <a:extLst>
              <a:ext uri="{FF2B5EF4-FFF2-40B4-BE49-F238E27FC236}">
                <a16:creationId xmlns:a16="http://schemas.microsoft.com/office/drawing/2014/main" id="{AE2821B1-1206-2C98-4C3B-9F79CC419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83" y="3090962"/>
            <a:ext cx="525575" cy="39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9299E96-11FB-C0E0-83B4-BF3CA23AF2A0}"/>
              </a:ext>
            </a:extLst>
          </p:cNvPr>
          <p:cNvSpPr/>
          <p:nvPr/>
        </p:nvSpPr>
        <p:spPr>
          <a:xfrm>
            <a:off x="6252530" y="2193898"/>
            <a:ext cx="2602103" cy="26118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1200" dirty="0"/>
              <a:t>Spring Retry</a:t>
            </a:r>
            <a:endParaRPr kumimoji="1" lang="ja-JP" altLang="en-US" sz="1200" dirty="0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F7B1282D-B99C-6E6E-A7CC-C40D577FEB69}"/>
              </a:ext>
            </a:extLst>
          </p:cNvPr>
          <p:cNvSpPr/>
          <p:nvPr/>
        </p:nvSpPr>
        <p:spPr>
          <a:xfrm>
            <a:off x="6342034" y="2302486"/>
            <a:ext cx="2418314" cy="222093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err="1"/>
              <a:t>RetryTemplate</a:t>
            </a:r>
            <a:endParaRPr kumimoji="1" lang="ja-JP" altLang="en-US" sz="14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37F16EA-B8C2-9E6E-848D-92D7C85428D7}"/>
              </a:ext>
            </a:extLst>
          </p:cNvPr>
          <p:cNvGrpSpPr/>
          <p:nvPr/>
        </p:nvGrpSpPr>
        <p:grpSpPr>
          <a:xfrm>
            <a:off x="6497972" y="2867395"/>
            <a:ext cx="2205788" cy="1373892"/>
            <a:chOff x="1547489" y="2833724"/>
            <a:chExt cx="2205788" cy="1373892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6641A5B-A8AF-155F-7304-CA2FF5949EEF}"/>
                </a:ext>
              </a:extLst>
            </p:cNvPr>
            <p:cNvSpPr/>
            <p:nvPr/>
          </p:nvSpPr>
          <p:spPr>
            <a:xfrm>
              <a:off x="1678691" y="2833724"/>
              <a:ext cx="1958283" cy="137389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200" dirty="0"/>
                <a:t>Spring Cloud Function</a:t>
              </a:r>
              <a:endParaRPr kumimoji="1" lang="ja-JP" altLang="en-US" sz="1200" dirty="0"/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013032C6-E1C6-E6AB-4035-D070CFCCE873}"/>
                </a:ext>
              </a:extLst>
            </p:cNvPr>
            <p:cNvSpPr/>
            <p:nvPr/>
          </p:nvSpPr>
          <p:spPr>
            <a:xfrm>
              <a:off x="1853435" y="3187222"/>
              <a:ext cx="1608794" cy="8800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/>
                <a:t>Consumer</a:t>
              </a:r>
              <a:endParaRPr kumimoji="1" lang="ja-JP" altLang="en-US" sz="1400" dirty="0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6A4ABC41-0F12-B054-153D-18D5ED348F36}"/>
                </a:ext>
              </a:extLst>
            </p:cNvPr>
            <p:cNvSpPr/>
            <p:nvPr/>
          </p:nvSpPr>
          <p:spPr>
            <a:xfrm>
              <a:off x="1547489" y="3289776"/>
              <a:ext cx="247507" cy="66689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680DE909-FA69-A0D9-CBD6-DE91612C4AF6}"/>
                </a:ext>
              </a:extLst>
            </p:cNvPr>
            <p:cNvSpPr/>
            <p:nvPr/>
          </p:nvSpPr>
          <p:spPr>
            <a:xfrm>
              <a:off x="3505770" y="3297231"/>
              <a:ext cx="247507" cy="66689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pic>
        <p:nvPicPr>
          <p:cNvPr id="26" name="Picture 2" descr="循環矢印イラスト - No: 2070345／無料イラストなら「イラストAC」">
            <a:extLst>
              <a:ext uri="{FF2B5EF4-FFF2-40B4-BE49-F238E27FC236}">
                <a16:creationId xmlns:a16="http://schemas.microsoft.com/office/drawing/2014/main" id="{3D5F235E-E6AD-7C30-E778-2E5F7CAA3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76" y="3088010"/>
            <a:ext cx="525575" cy="39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508055D-EE3D-EEAD-6458-6FEE0E97EC52}"/>
              </a:ext>
            </a:extLst>
          </p:cNvPr>
          <p:cNvCxnSpPr>
            <a:cxnSpLocks/>
            <a:stCxn id="24" idx="3"/>
            <a:endCxn id="46" idx="2"/>
          </p:cNvCxnSpPr>
          <p:nvPr/>
        </p:nvCxnSpPr>
        <p:spPr>
          <a:xfrm>
            <a:off x="4022936" y="3663484"/>
            <a:ext cx="554379" cy="3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BA322343-54CB-80AA-39AE-32646C8097AC}"/>
              </a:ext>
            </a:extLst>
          </p:cNvPr>
          <p:cNvSpPr/>
          <p:nvPr/>
        </p:nvSpPr>
        <p:spPr>
          <a:xfrm>
            <a:off x="2411777" y="5027787"/>
            <a:ext cx="1608794" cy="8800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Rabbit</a:t>
            </a:r>
          </a:p>
          <a:p>
            <a:pPr algn="ctr"/>
            <a:r>
              <a:rPr kumimoji="1" lang="en-US" altLang="ja-JP" sz="1400" dirty="0"/>
              <a:t>Template</a:t>
            </a:r>
            <a:endParaRPr kumimoji="1" lang="ja-JP" altLang="en-US" sz="1400" dirty="0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D652519C-9749-2C63-BA72-05EB3B9EC9AA}"/>
              </a:ext>
            </a:extLst>
          </p:cNvPr>
          <p:cNvSpPr/>
          <p:nvPr/>
        </p:nvSpPr>
        <p:spPr>
          <a:xfrm>
            <a:off x="9295410" y="5351756"/>
            <a:ext cx="1608794" cy="8800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Default</a:t>
            </a:r>
          </a:p>
          <a:p>
            <a:pPr algn="ctr"/>
            <a:r>
              <a:rPr lang="en-US" altLang="ja-JP" sz="1400" dirty="0" err="1"/>
              <a:t>ErrorChannel</a:t>
            </a:r>
            <a:endParaRPr lang="en-US" altLang="ja-JP" sz="1400" dirty="0"/>
          </a:p>
          <a:p>
            <a:pPr algn="ctr"/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errorChannel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E720DB4A-E23E-87C3-838F-CE7DB81C59A8}"/>
              </a:ext>
            </a:extLst>
          </p:cNvPr>
          <p:cNvSpPr/>
          <p:nvPr/>
        </p:nvSpPr>
        <p:spPr>
          <a:xfrm>
            <a:off x="6749186" y="5351756"/>
            <a:ext cx="1608794" cy="8800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Binding</a:t>
            </a:r>
            <a:endParaRPr kumimoji="1" lang="en-US" altLang="ja-JP" sz="1400" dirty="0"/>
          </a:p>
          <a:p>
            <a:pPr algn="ctr"/>
            <a:r>
              <a:rPr lang="en-US" altLang="ja-JP" sz="1400" dirty="0" err="1"/>
              <a:t>ErrorChannel</a:t>
            </a:r>
            <a:endParaRPr lang="en-US" altLang="ja-JP" sz="1400" dirty="0"/>
          </a:p>
          <a:p>
            <a:pPr algn="ctr"/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d.g.errors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42A1984B-244D-FA78-13E3-8C0BA45E1AFC}"/>
              </a:ext>
            </a:extLst>
          </p:cNvPr>
          <p:cNvGrpSpPr/>
          <p:nvPr/>
        </p:nvGrpSpPr>
        <p:grpSpPr>
          <a:xfrm>
            <a:off x="9029377" y="2877834"/>
            <a:ext cx="2205788" cy="1373892"/>
            <a:chOff x="1547489" y="2833724"/>
            <a:chExt cx="2205788" cy="1373892"/>
          </a:xfrm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0E48BB18-5FF3-9B64-7C17-46530267B64F}"/>
                </a:ext>
              </a:extLst>
            </p:cNvPr>
            <p:cNvSpPr/>
            <p:nvPr/>
          </p:nvSpPr>
          <p:spPr>
            <a:xfrm>
              <a:off x="1678691" y="2833724"/>
              <a:ext cx="1958283" cy="137389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200" dirty="0"/>
                <a:t>Spring Cloud Function</a:t>
              </a:r>
              <a:endParaRPr kumimoji="1" lang="ja-JP" altLang="en-US" sz="1200" dirty="0"/>
            </a:p>
          </p:txBody>
        </p:sp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D41446A2-C6BB-E711-994E-1C65352A5352}"/>
                </a:ext>
              </a:extLst>
            </p:cNvPr>
            <p:cNvSpPr/>
            <p:nvPr/>
          </p:nvSpPr>
          <p:spPr>
            <a:xfrm>
              <a:off x="1853435" y="3187222"/>
              <a:ext cx="1608794" cy="8800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err="1"/>
                <a:t>ErrorHandler</a:t>
              </a:r>
              <a:endParaRPr kumimoji="1" lang="ja-JP" altLang="en-US" sz="1400" dirty="0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8B8FA5A2-500C-3841-0669-03831C6ABC2A}"/>
                </a:ext>
              </a:extLst>
            </p:cNvPr>
            <p:cNvSpPr/>
            <p:nvPr/>
          </p:nvSpPr>
          <p:spPr>
            <a:xfrm>
              <a:off x="1547489" y="3289776"/>
              <a:ext cx="247507" cy="66689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9DCF5A7A-ED4C-FD48-9F6F-ED85FF13AD75}"/>
                </a:ext>
              </a:extLst>
            </p:cNvPr>
            <p:cNvSpPr/>
            <p:nvPr/>
          </p:nvSpPr>
          <p:spPr>
            <a:xfrm>
              <a:off x="3505770" y="3297231"/>
              <a:ext cx="247507" cy="66689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cxnSp>
        <p:nvCxnSpPr>
          <p:cNvPr id="1028" name="直線矢印コネクタ 1027">
            <a:extLst>
              <a:ext uri="{FF2B5EF4-FFF2-40B4-BE49-F238E27FC236}">
                <a16:creationId xmlns:a16="http://schemas.microsoft.com/office/drawing/2014/main" id="{1FA6AFD9-8321-B06E-C547-A0C787E6F023}"/>
              </a:ext>
            </a:extLst>
          </p:cNvPr>
          <p:cNvCxnSpPr>
            <a:stCxn id="42" idx="2"/>
            <a:endCxn id="57" idx="0"/>
          </p:cNvCxnSpPr>
          <p:nvPr/>
        </p:nvCxnSpPr>
        <p:spPr>
          <a:xfrm>
            <a:off x="7551191" y="4523422"/>
            <a:ext cx="2392" cy="828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6" name="直線矢印コネクタ 1035">
            <a:extLst>
              <a:ext uri="{FF2B5EF4-FFF2-40B4-BE49-F238E27FC236}">
                <a16:creationId xmlns:a16="http://schemas.microsoft.com/office/drawing/2014/main" id="{F6EF870B-75DB-1BD5-F237-9EA4406B0B8E}"/>
              </a:ext>
            </a:extLst>
          </p:cNvPr>
          <p:cNvCxnSpPr>
            <a:stCxn id="57" idx="3"/>
            <a:endCxn id="56" idx="1"/>
          </p:cNvCxnSpPr>
          <p:nvPr/>
        </p:nvCxnSpPr>
        <p:spPr>
          <a:xfrm>
            <a:off x="8357980" y="5791768"/>
            <a:ext cx="9374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8" name="直線矢印コネクタ 1037">
            <a:extLst>
              <a:ext uri="{FF2B5EF4-FFF2-40B4-BE49-F238E27FC236}">
                <a16:creationId xmlns:a16="http://schemas.microsoft.com/office/drawing/2014/main" id="{18B9E822-A95F-2AA1-6683-00822BA3608B}"/>
              </a:ext>
            </a:extLst>
          </p:cNvPr>
          <p:cNvCxnSpPr>
            <a:stCxn id="57" idx="3"/>
            <a:endCxn id="59" idx="2"/>
          </p:cNvCxnSpPr>
          <p:nvPr/>
        </p:nvCxnSpPr>
        <p:spPr>
          <a:xfrm flipV="1">
            <a:off x="8357980" y="4251726"/>
            <a:ext cx="1781741" cy="1540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39" name="Picture 6" descr="RabbitMQ Vector Logo - Download Free SVG Icon | Worldvectorlogo">
            <a:extLst>
              <a:ext uri="{FF2B5EF4-FFF2-40B4-BE49-F238E27FC236}">
                <a16:creationId xmlns:a16="http://schemas.microsoft.com/office/drawing/2014/main" id="{D8D04AC9-EBED-B4D3-2AF7-69745DFAF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25" y="3189618"/>
            <a:ext cx="896029" cy="94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6" descr="RabbitMQ Vector Logo - Download Free SVG Icon | Worldvectorlogo">
            <a:extLst>
              <a:ext uri="{FF2B5EF4-FFF2-40B4-BE49-F238E27FC236}">
                <a16:creationId xmlns:a16="http://schemas.microsoft.com/office/drawing/2014/main" id="{5FCAD232-F4B3-7F07-44F5-7CF74ABE7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7" y="4993068"/>
            <a:ext cx="896029" cy="94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2" name="直線矢印コネクタ 1041">
            <a:extLst>
              <a:ext uri="{FF2B5EF4-FFF2-40B4-BE49-F238E27FC236}">
                <a16:creationId xmlns:a16="http://schemas.microsoft.com/office/drawing/2014/main" id="{402D9CBF-AC23-C567-D0A2-4DF2158093EB}"/>
              </a:ext>
            </a:extLst>
          </p:cNvPr>
          <p:cNvCxnSpPr>
            <a:stCxn id="1039" idx="3"/>
            <a:endCxn id="24" idx="1"/>
          </p:cNvCxnSpPr>
          <p:nvPr/>
        </p:nvCxnSpPr>
        <p:spPr>
          <a:xfrm flipV="1">
            <a:off x="1318754" y="3663484"/>
            <a:ext cx="1095388" cy="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4" name="直線矢印コネクタ 1043">
            <a:extLst>
              <a:ext uri="{FF2B5EF4-FFF2-40B4-BE49-F238E27FC236}">
                <a16:creationId xmlns:a16="http://schemas.microsoft.com/office/drawing/2014/main" id="{4403A329-1812-4B26-13DB-6602FF452E08}"/>
              </a:ext>
            </a:extLst>
          </p:cNvPr>
          <p:cNvCxnSpPr>
            <a:stCxn id="54" idx="1"/>
            <a:endCxn id="1040" idx="3"/>
          </p:cNvCxnSpPr>
          <p:nvPr/>
        </p:nvCxnSpPr>
        <p:spPr>
          <a:xfrm flipH="1">
            <a:off x="1320776" y="5467799"/>
            <a:ext cx="10910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6" name="コネクタ: カギ線 1045">
            <a:extLst>
              <a:ext uri="{FF2B5EF4-FFF2-40B4-BE49-F238E27FC236}">
                <a16:creationId xmlns:a16="http://schemas.microsoft.com/office/drawing/2014/main" id="{70BB1CBC-562B-AD85-5EAB-F64B7DA6CD1A}"/>
              </a:ext>
            </a:extLst>
          </p:cNvPr>
          <p:cNvCxnSpPr>
            <a:stCxn id="57" idx="1"/>
            <a:endCxn id="54" idx="3"/>
          </p:cNvCxnSpPr>
          <p:nvPr/>
        </p:nvCxnSpPr>
        <p:spPr>
          <a:xfrm rot="10800000">
            <a:off x="4020572" y="5467800"/>
            <a:ext cx="2728615" cy="32396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47" name="テキスト ボックス 1046">
            <a:extLst>
              <a:ext uri="{FF2B5EF4-FFF2-40B4-BE49-F238E27FC236}">
                <a16:creationId xmlns:a16="http://schemas.microsoft.com/office/drawing/2014/main" id="{C2E2D14F-7D8A-A9A2-2F82-3F1C8BD12F79}"/>
              </a:ext>
            </a:extLst>
          </p:cNvPr>
          <p:cNvSpPr txBox="1"/>
          <p:nvPr/>
        </p:nvSpPr>
        <p:spPr>
          <a:xfrm>
            <a:off x="422725" y="5944343"/>
            <a:ext cx="89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DLQ</a:t>
            </a:r>
            <a:endParaRPr kumimoji="1" lang="ja-JP" altLang="en-US" sz="12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0C8DBF6-8B73-5D81-0DB6-AAB6835AC41C}"/>
              </a:ext>
            </a:extLst>
          </p:cNvPr>
          <p:cNvSpPr/>
          <p:nvPr/>
        </p:nvSpPr>
        <p:spPr>
          <a:xfrm>
            <a:off x="4586515" y="3224338"/>
            <a:ext cx="1608794" cy="8800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Binding</a:t>
            </a:r>
          </a:p>
          <a:p>
            <a:pPr algn="ctr"/>
            <a:r>
              <a:rPr kumimoji="1" lang="en-US" altLang="ja-JP" sz="1400" dirty="0"/>
              <a:t>Channel</a:t>
            </a:r>
          </a:p>
          <a:p>
            <a:pPr algn="ctr"/>
            <a:r>
              <a:rPr lang="en-US" altLang="ja-JP" sz="1400" dirty="0"/>
              <a:t>(destination)</a:t>
            </a:r>
            <a:endParaRPr kumimoji="1" lang="ja-JP" altLang="en-US" sz="14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8725D08-9BF2-23BB-3C0F-8E751DA160C5}"/>
              </a:ext>
            </a:extLst>
          </p:cNvPr>
          <p:cNvCxnSpPr>
            <a:cxnSpLocks/>
          </p:cNvCxnSpPr>
          <p:nvPr/>
        </p:nvCxnSpPr>
        <p:spPr>
          <a:xfrm>
            <a:off x="6204551" y="3663483"/>
            <a:ext cx="303859" cy="3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94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74</Words>
  <Application>Microsoft Office PowerPoint</Application>
  <PresentationFormat>ワイド画面</PresentationFormat>
  <Paragraphs>42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Supplier (Source, Producer)</vt:lpstr>
      <vt:lpstr>Consumer (Sink)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Supplier (Source, Producer)</dc:title>
  <cp:revision>22</cp:revision>
  <dcterms:created xsi:type="dcterms:W3CDTF">2022-10-11T08:29:44Z</dcterms:created>
  <dcterms:modified xsi:type="dcterms:W3CDTF">2022-10-11T13:35:13Z</dcterms:modified>
</cp:coreProperties>
</file>